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CF44-E440-43D6-9C2C-A2A207973FB3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4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Weighted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 Histogram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EECS 740 Digital Image </a:t>
            </a:r>
            <a:r>
              <a:rPr lang="en-IN" smtClean="0"/>
              <a:t>Processing Project</a:t>
            </a:r>
          </a:p>
          <a:p>
            <a:r>
              <a:rPr lang="en-IN" smtClean="0"/>
              <a:t>Lohith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Outline: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Introduction</a:t>
            </a:r>
          </a:p>
          <a:p>
            <a:pPr marL="457200" lvl="1" indent="0">
              <a:buNone/>
            </a:pPr>
            <a:r>
              <a:rPr lang="en-IN" sz="2200" dirty="0" smtClean="0"/>
              <a:t>1.A. Histogram </a:t>
            </a:r>
          </a:p>
          <a:p>
            <a:pPr marL="457200" lvl="1" indent="0">
              <a:buNone/>
            </a:pPr>
            <a:r>
              <a:rPr lang="en-IN" sz="2200" dirty="0" smtClean="0"/>
              <a:t>1.B. Histogram Equalization</a:t>
            </a:r>
          </a:p>
          <a:p>
            <a:pPr marL="457200" lvl="1" indent="0">
              <a:buNone/>
            </a:pPr>
            <a:r>
              <a:rPr lang="en-IN" sz="2200" dirty="0" smtClean="0"/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Technical discussion</a:t>
            </a:r>
          </a:p>
          <a:p>
            <a:pPr marL="457200" lvl="1" indent="0">
              <a:buNone/>
            </a:pPr>
            <a:r>
              <a:rPr lang="en-IN" sz="2200" dirty="0" smtClean="0"/>
              <a:t>2.A. Basic Idea.</a:t>
            </a:r>
          </a:p>
          <a:p>
            <a:pPr marL="457200" lvl="1" indent="0">
              <a:buNone/>
            </a:pPr>
            <a:r>
              <a:rPr lang="en-IN" sz="2200" dirty="0" smtClean="0"/>
              <a:t>2.B. Special cases.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Comparative study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Questions &amp; Answers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9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1. Introduction.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4833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of an image gives information about the distribution of intensity levels.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doesn’t provide any information about the spatial distribution of pixels.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Histogram Equalization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is used to enhance contrast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1.D. Drawbacks: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controlled.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visual effects such as, over enhancing and increase in noise.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1. 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Adaptive: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AHE, equalization is based on the histogram and statistics obtained from the neighbourhood around each pixel.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provide greater enhancement than global methods but are computationally intensive.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 methods: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global methods, various constraints are added to the global equalization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achieve better performance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methods are computationally feasible and provide images with acceptable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Technical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2.A. Basic </a:t>
            </a:r>
            <a:r>
              <a:rPr lang="en-IN" sz="2400" dirty="0" smtClean="0"/>
              <a:t>idea: 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2.B. Special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68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Comparative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9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lang="en-IN" dirty="0" smtClean="0"/>
              <a:t>. 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Fast Image/Video Contrast Enhancement Based on Weighted Thresholded Histogram Equalization</vt:lpstr>
      <vt:lpstr>Outline:</vt:lpstr>
      <vt:lpstr>1. Introduction.</vt:lpstr>
      <vt:lpstr>1. Introduction</vt:lpstr>
      <vt:lpstr>2. Technical discussion</vt:lpstr>
      <vt:lpstr>3. Results</vt:lpstr>
      <vt:lpstr>4. Comparative study</vt:lpstr>
      <vt:lpstr>5.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Image/Video Contrast Enhancement Based on Weighted Thresholded Histogram Equalization</dc:title>
  <dc:creator>Lohith</dc:creator>
  <cp:lastModifiedBy>Lohith</cp:lastModifiedBy>
  <cp:revision>9</cp:revision>
  <dcterms:created xsi:type="dcterms:W3CDTF">2015-11-02T22:58:40Z</dcterms:created>
  <dcterms:modified xsi:type="dcterms:W3CDTF">2015-11-03T22:08:15Z</dcterms:modified>
</cp:coreProperties>
</file>