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72" r:id="rId14"/>
    <p:sldId id="273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44FE-75E8-42EC-9FAF-5ED5643C11B9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A7F-DB0C-459E-9BB9-C1B752124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4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Perturbed uniform meshes are generated by perturbing the coordinates of each point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given uniform mesh by a random number in the range [-a · h, a · h]. where h is the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size of the underlying uniform mesh and 0 &lt; </a:t>
            </a:r>
            <a:r>
              <a:rPr lang="en-IN" sz="1200" kern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∝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0.5.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8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Hessian based Mesh adaptivity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Method using Weak Formulation: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recovers the Hessian, which does not exists in the classical sense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by means of a variational formulation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nodal approximation to the second-order derivative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N(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as,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approximated.</a:t>
            </a:r>
          </a:p>
          <a:p>
            <a:pPr lvl="1"/>
            <a:r>
              <a:rPr lang="en-I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⏀</a:t>
            </a:r>
            <a:r>
              <a:rPr lang="en-IN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are piecewise linear basis functions.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quite simple, fast and widely used in practice</a:t>
            </a:r>
            <a:r>
              <a:rPr lang="en-I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09963"/>
            <a:ext cx="8953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150" y="1924844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28589"/>
            <a:ext cx="10825162" cy="111442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1243013"/>
            <a:ext cx="10515600" cy="53578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the lagrangian interpolation.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Hessian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recovered 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nodal values of a given test function and compared with the exact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Hessian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compare the behaviour in relation to the mesh type.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QLS: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QLS recovery is exact for quadratic functions independent of the mesh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hessian recovery on diff. mesh types: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error vs # of mesh elements.</a:t>
            </a:r>
          </a:p>
          <a:p>
            <a:pPr marL="457200" lvl="1" indent="0">
              <a:buNone/>
            </a:pP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6" y="3750469"/>
            <a:ext cx="4857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85838"/>
            <a:ext cx="10825162" cy="5191125"/>
          </a:xfrm>
        </p:spPr>
        <p:txBody>
          <a:bodyPr>
            <a:normAutofit/>
          </a:bodyPr>
          <a:lstStyle/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-Norm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relative recovery error vs the number of elements on uniform meshes is studied. Results obtained for different test functions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summarised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</a:p>
          <a:p>
            <a:pPr marL="185738" lvl="1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Function:</a:t>
            </a:r>
          </a:p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LLS and WF methods both provide exact hessian recovery with error smaller than 10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is inexact on uniform meshes for quadratic function. Fig: 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81" y="2833688"/>
            <a:ext cx="5553075" cy="38671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85724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828675"/>
            <a:ext cx="10639425" cy="6029325"/>
          </a:xfrm>
        </p:spPr>
        <p:txBody>
          <a:bodyPr/>
          <a:lstStyle/>
          <a:p>
            <a:pPr marL="185738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Function:</a:t>
            </a:r>
          </a:p>
          <a:p>
            <a:pPr marL="642938" lvl="1" indent="-45720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b shows recovery of Gaussian function, which is dominated by error in domain interior, since the test function is zero on boundary. </a:t>
            </a:r>
          </a:p>
          <a:p>
            <a:pPr marL="642938" lvl="1" indent="-45720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four methods show similar convergence results(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DLF has a slightly larger error.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86050"/>
            <a:ext cx="5638800" cy="38290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38" y="128589"/>
            <a:ext cx="10825162" cy="70008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638" y="785814"/>
            <a:ext cx="10839449" cy="580547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below presents relative recovery errors of boundary layer functions.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error is dominated by the error near boundaries.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QLS, LLS, WF provide similar results, but experience accuracy losses.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is less accurate with error O(n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-1/4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)≈O(h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1" y="3048000"/>
            <a:ext cx="5581650" cy="3810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6572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785815"/>
            <a:ext cx="10839449" cy="574357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Function: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presents the results,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rates for QLS, LLS and WF are about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-3/4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≈h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once again is not as good as other methods, even less accurate on finer meshes</a:t>
            </a:r>
            <a:r>
              <a:rPr lang="en-IN" sz="2200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500312"/>
            <a:ext cx="5776913" cy="38004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6572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7951"/>
            <a:ext cx="10858500" cy="92075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Uniform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675"/>
            <a:ext cx="10858500" cy="509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QLS Hessian </a:t>
            </a:r>
            <a:r>
              <a:rPr lang="en-IN" sz="2400" b="1" dirty="0" smtClean="0"/>
              <a:t>Recovery: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recovery is exact for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irregular mesh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shape.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very well for other functions also. The order of convergence is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domain interior in mildly perturbed meshes.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convergence rate of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achieved for boundary layer and anisotropic functions.</a:t>
            </a: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257550"/>
            <a:ext cx="10629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250825"/>
            <a:ext cx="10796587" cy="89217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143000"/>
            <a:ext cx="10796587" cy="5033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methods: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QLS hessian recovery is decreasing with the increasing number of elements, no improvement is achieved by these methods after a few initial steps.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becomes more clear on random meshes with larger co-ordinate perturbations.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function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)=x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3186110"/>
            <a:ext cx="8643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2" y="3895727"/>
            <a:ext cx="9172575" cy="279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000126"/>
            <a:ext cx="9172575" cy="2895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7213" y="212727"/>
            <a:ext cx="10796587" cy="7873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5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HBA?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491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 adaptation we find the error between the exact value and the approximated value in some norm.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this error involves the second order derivative of the exact solution then it is called Hessian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daptivity.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-exact solution,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domain,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-mesh size,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finite element approximation,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positive value independent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depends on the aspect ration of finite element.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3512759"/>
            <a:ext cx="3929062" cy="7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736"/>
            <a:ext cx="10515600" cy="545922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-100((x-0.5)^2+(y-0.5)^2)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37609"/>
            <a:ext cx="9144000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019566"/>
            <a:ext cx="9144000" cy="27622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65284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3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778672"/>
            <a:ext cx="9286875" cy="2836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614744"/>
            <a:ext cx="9286875" cy="29575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65284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228608"/>
            <a:ext cx="10515600" cy="48576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6"/>
            <a:ext cx="10515600" cy="546258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 function: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-25x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-25y</a:t>
            </a:r>
            <a:r>
              <a:rPr lang="en-IN" sz="2400" i="1" dirty="0" smtClean="0"/>
              <a:t>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223950"/>
            <a:ext cx="9415461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4062402"/>
            <a:ext cx="941546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8650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62293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28651"/>
            <a:ext cx="8953500" cy="3028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657596"/>
            <a:ext cx="9015408" cy="30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788"/>
            <a:ext cx="10515600" cy="581025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05425"/>
          </a:xfrm>
        </p:spPr>
        <p:txBody>
          <a:bodyPr/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 function: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(6y)-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(6(x-y)-3).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228725"/>
            <a:ext cx="9686925" cy="2976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110038"/>
            <a:ext cx="9686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46856"/>
            <a:ext cx="10515600" cy="50641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942972"/>
            <a:ext cx="9672637" cy="59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763588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31" y="928689"/>
            <a:ext cx="10515600" cy="5048249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that Hessian recovery results for Delaunay meshes are identical to results obtained on mildly perturbed meshes. Delaunay meshes as well as 5% randomly perturbed meshes are both non-uniform but still well-shaped.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is the only method to converge with an approximate convergence rate of O(n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≈ O(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methods no improvement is achieved after some initial steps.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3100388"/>
            <a:ext cx="9358313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Delaunay Meshes: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899"/>
            <a:ext cx="10515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108550"/>
            <a:ext cx="10515600" cy="67786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Meshes: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547493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QLS is exact for quadratic function. For other functions, QLS provides a convergent recovery and a smaller error than on Delaunay meshes(specially for boundary layer and anisotropic function).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1495422"/>
            <a:ext cx="9001125" cy="53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139701"/>
            <a:ext cx="10515600" cy="549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Adaptive Meshes: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3" y="688976"/>
            <a:ext cx="10515600" cy="5487988"/>
          </a:xfrm>
        </p:spPr>
        <p:txBody>
          <a:bodyPr>
            <a:normAutofit/>
          </a:bodyPr>
          <a:lstStyle/>
          <a:p>
            <a:pPr marL="216000">
              <a:spcBef>
                <a:spcPts val="600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79" y="928688"/>
            <a:ext cx="93130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Hessian based adaptivity?[1]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independent of the specific problem being solved.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stretched meshes to capture boundary and internal layers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governing the mesh generation process by an auxiliary non Euclidean metric, which does not obtuse angles, results in that the meshes can indeed be built automatically.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adapt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shape, and orientation of mesh elements according to certain quantities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can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signiﬁcantly improve the accuracy of the solution and enhance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eﬃciency.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Hessian recovery is very robust and performs best, it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 quadratic functions independent of mesh type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only method to provide convergent Hessian recovery on arbitrary meshes with quadratic convergence in domain interior.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are only convergent only for uniform meshes. For non-uniform meshes they fail to provide convergent Hessian recovery.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9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Hessian Recovery and Anisotropic Adaptivity.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Mesh Adaptation Based on Hessian recovery and a posteriori error estimates.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done?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QLS: Quadratic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DLF: Double Linear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LLS: Linear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WF: variational method/ Weak Formulation.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Least Squares fitting: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nvolves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ﬁtting of a quadratic polynomial to given function nodal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subsequent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diﬀerentiation. First the input data is smoothed using quadratic regression, then the differentiation is applied.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purpose of QLS is the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recovery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 method is easily adopted for the needs of the Hessian recovery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simply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diﬀerentiating the obtained ﬁtting polynomial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node, at least ﬁve nodes from its direct neighbourhood (patch)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function is then approximated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by ﬁtting a polynomial of degree two to the function values at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nodes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least square sense.</a:t>
            </a:r>
          </a:p>
        </p:txBody>
      </p:sp>
    </p:spTree>
    <p:extLst>
      <p:ext uri="{BB962C8B-B14F-4D97-AF65-F5344CB8AC3E}">
        <p14:creationId xmlns:p14="http://schemas.microsoft.com/office/powerpoint/2010/main" val="4218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patch is rep as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=1,2,..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5. </a:t>
            </a: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-approximated function.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vector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by solving system of equations 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a unique solution the matrix A should have full rank, which is satisfied if mesh nodes are reasonably distributed.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6" y="4180683"/>
            <a:ext cx="6234114" cy="146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08" y="4334662"/>
            <a:ext cx="4171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9715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6"/>
            <a:ext cx="10515600" cy="5600700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Linear Least squares fitting: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linear least squares ﬁtting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derivatives by smoothing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linear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a given function before computing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lang="en-IN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similar to the smoothing process described for the quadratic least squares ﬁtting except for the order of the ﬁtting polynomial. Here, a linear regression is applied to smooth the points.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for node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let n be the number of direct mesh neighbours N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=1,2,..n for n&gt;=5.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linear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p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;N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over patch of N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by,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;N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1550"/>
            <a:ext cx="2638424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every node has at least 2 non-collinear neighbours, the matrix A always has full rank and system is well defined.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gradient is given by,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derivatives are obtained by subsequent application of the described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calculated ﬁrst order derivatives.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4173535"/>
            <a:ext cx="4948237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121568"/>
            <a:ext cx="4405314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9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Least Squares fitting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DLF except for the reverse order of the smoothing and derivation steps.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piecewise linear function are computed at the element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afterwards by means of linear least squares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ﬁtting.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derivatives are computed in the same way from the nodal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ﬁrst-order derivatives.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1519</Words>
  <Application>Microsoft Office PowerPoint</Application>
  <PresentationFormat>Widescreen</PresentationFormat>
  <Paragraphs>132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Hessian based Mesh adaptivity</vt:lpstr>
      <vt:lpstr>What is HBA?</vt:lpstr>
      <vt:lpstr>Why Hessian based adaptivity?[1]</vt:lpstr>
      <vt:lpstr>How is it done? </vt:lpstr>
      <vt:lpstr>Recovery Methods:</vt:lpstr>
      <vt:lpstr>Recovery Methods:</vt:lpstr>
      <vt:lpstr>Recovery Methods:</vt:lpstr>
      <vt:lpstr>Recovery Methods:</vt:lpstr>
      <vt:lpstr>Recovery methods:</vt:lpstr>
      <vt:lpstr>Recovery Methods:</vt:lpstr>
      <vt:lpstr>PowerPoint Presentation</vt:lpstr>
      <vt:lpstr>Numerical Comparison:</vt:lpstr>
      <vt:lpstr>Numerical Comparison: Uniform Meshes:</vt:lpstr>
      <vt:lpstr>Numerical Comparison: Uniform Meshes:</vt:lpstr>
      <vt:lpstr>Numerical Comparison: Uniform Meshes:</vt:lpstr>
      <vt:lpstr>Numerical Comparison: Uniform Meshes: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PowerPoint Presentation</vt:lpstr>
      <vt:lpstr>PowerPoint Presentation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Numerical comparison; Delaunay Meshes:</vt:lpstr>
      <vt:lpstr>Numerical comparison; Delaunay Meshes:</vt:lpstr>
      <vt:lpstr>Numerical comparison; Adaptive Meshes: </vt:lpstr>
      <vt:lpstr>Numerical comparison; Adaptive Meshes:</vt:lpstr>
      <vt:lpstr>Conclusions: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based Mesh adaptivity</dc:title>
  <dc:creator>Lohith</dc:creator>
  <cp:lastModifiedBy>Lohith</cp:lastModifiedBy>
  <cp:revision>165</cp:revision>
  <dcterms:created xsi:type="dcterms:W3CDTF">2015-09-28T23:40:28Z</dcterms:created>
  <dcterms:modified xsi:type="dcterms:W3CDTF">2015-10-01T20:47:39Z</dcterms:modified>
</cp:coreProperties>
</file>