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57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1" r:id="rId12"/>
    <p:sldId id="262" r:id="rId13"/>
    <p:sldId id="272" r:id="rId14"/>
    <p:sldId id="273" r:id="rId15"/>
    <p:sldId id="269" r:id="rId16"/>
    <p:sldId id="270" r:id="rId17"/>
    <p:sldId id="271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5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844FE-75E8-42EC-9FAF-5ED5643C11B9}" type="datetimeFigureOut">
              <a:rPr lang="en-IN" smtClean="0"/>
              <a:t>01-10-2015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64A7F-DB0C-459E-9BB9-C1B752124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530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64A7F-DB0C-459E-9BB9-C1B75212497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84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Perturbed uniform meshes are generated by perturbing the coordinates of each point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given uniform mesh by a random number in the range [-a · h, a · h]. where h is the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 size of the underlying uniform mesh and 0 &lt; </a:t>
            </a:r>
            <a:r>
              <a:rPr lang="en-IN" sz="1200" kern="12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∝</a:t>
            </a:r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0.5.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64A7F-DB0C-459E-9BB9-C1B752124977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983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B7-D2AF-443E-A3B2-304D2EAF07AE}" type="datetimeFigureOut">
              <a:rPr lang="en-IN" smtClean="0"/>
              <a:t>01-10-2015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46AC-E0CE-4283-9863-40381D77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50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B7-D2AF-443E-A3B2-304D2EAF07AE}" type="datetimeFigureOut">
              <a:rPr lang="en-IN" smtClean="0"/>
              <a:t>01-10-2015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46AC-E0CE-4283-9863-40381D77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59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B7-D2AF-443E-A3B2-304D2EAF07AE}" type="datetimeFigureOut">
              <a:rPr lang="en-IN" smtClean="0"/>
              <a:t>01-10-2015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46AC-E0CE-4283-9863-40381D77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09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B7-D2AF-443E-A3B2-304D2EAF07AE}" type="datetimeFigureOut">
              <a:rPr lang="en-IN" smtClean="0"/>
              <a:t>01-10-2015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46AC-E0CE-4283-9863-40381D77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7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B7-D2AF-443E-A3B2-304D2EAF07AE}" type="datetimeFigureOut">
              <a:rPr lang="en-IN" smtClean="0"/>
              <a:t>01-10-2015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46AC-E0CE-4283-9863-40381D77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95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B7-D2AF-443E-A3B2-304D2EAF07AE}" type="datetimeFigureOut">
              <a:rPr lang="en-IN" smtClean="0"/>
              <a:t>01-10-2015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46AC-E0CE-4283-9863-40381D77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84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B7-D2AF-443E-A3B2-304D2EAF07AE}" type="datetimeFigureOut">
              <a:rPr lang="en-IN" smtClean="0"/>
              <a:t>01-10-2015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46AC-E0CE-4283-9863-40381D77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34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B7-D2AF-443E-A3B2-304D2EAF07AE}" type="datetimeFigureOut">
              <a:rPr lang="en-IN" smtClean="0"/>
              <a:t>01-10-2015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46AC-E0CE-4283-9863-40381D77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69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B7-D2AF-443E-A3B2-304D2EAF07AE}" type="datetimeFigureOut">
              <a:rPr lang="en-IN" smtClean="0"/>
              <a:t>01-10-2015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46AC-E0CE-4283-9863-40381D77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11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B7-D2AF-443E-A3B2-304D2EAF07AE}" type="datetimeFigureOut">
              <a:rPr lang="en-IN" smtClean="0"/>
              <a:t>01-10-2015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46AC-E0CE-4283-9863-40381D77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74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8B7-D2AF-443E-A3B2-304D2EAF07AE}" type="datetimeFigureOut">
              <a:rPr lang="en-IN" smtClean="0"/>
              <a:t>01-10-2015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46AC-E0CE-4283-9863-40381D77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61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F88B7-D2AF-443E-A3B2-304D2EAF07AE}" type="datetimeFigureOut">
              <a:rPr lang="en-IN" smtClean="0"/>
              <a:t>01-10-2015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846AC-E0CE-4283-9863-40381D77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73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Hessian based Mesh adaptivity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Lohith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59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Recovery Methods: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633913"/>
          </a:xfrm>
        </p:spPr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Variational Method using Weak Formulation: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recovers the Hessian, which does not exists in the classical sense for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piecewise linear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functions, by means of a variational formulation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nodal approximation to the second-order derivative of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 N(</a:t>
            </a:r>
            <a:r>
              <a:rPr lang="en-I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,y</a:t>
            </a:r>
            <a:r>
              <a:rPr lang="en-I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is defined as,</a:t>
            </a: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same way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yy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approximated.</a:t>
            </a:r>
          </a:p>
          <a:p>
            <a:pPr lvl="1"/>
            <a:r>
              <a:rPr lang="en-IN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⏀</a:t>
            </a:r>
            <a:r>
              <a:rPr lang="en-IN" i="1" baseline="-250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IN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are piecewise linear basis functions. 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is quite simple, fast and widely used in practice</a:t>
            </a:r>
            <a:r>
              <a:rPr lang="en-IN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3509963"/>
            <a:ext cx="89535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43150" y="1924844"/>
            <a:ext cx="7505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6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8" y="128589"/>
            <a:ext cx="10825162" cy="1114424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Comparison: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638" y="1243013"/>
            <a:ext cx="10515600" cy="5357812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consider the lagrangian interpolation.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Hessian is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recovered from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exact nodal values of a given test function and compared with the exact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Hessian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also compare the behaviour in relation to the mesh type.</a:t>
            </a:r>
          </a:p>
          <a:p>
            <a:r>
              <a:rPr lang="en-I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QLS:</a:t>
            </a:r>
          </a:p>
          <a:p>
            <a:pPr lvl="1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QLS recovery is exact for quadratic functions independent of the mesh </a:t>
            </a: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type.</a:t>
            </a:r>
          </a:p>
          <a:p>
            <a:pPr marL="457200" lvl="1" indent="0">
              <a:buNone/>
            </a:pP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QLS hessian recovery on diff. mesh types: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recovery error vs # of mesh elements.</a:t>
            </a:r>
          </a:p>
          <a:p>
            <a:pPr marL="457200" lvl="1" indent="0">
              <a:buNone/>
            </a:pPr>
            <a:r>
              <a:rPr lang="en-I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</a:p>
          <a:p>
            <a:pPr marL="457200" lvl="1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46" y="3750469"/>
            <a:ext cx="48577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6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638" y="985838"/>
            <a:ext cx="10825162" cy="5191125"/>
          </a:xfrm>
        </p:spPr>
        <p:txBody>
          <a:bodyPr>
            <a:normAutofit/>
          </a:bodyPr>
          <a:lstStyle/>
          <a:p>
            <a:pPr marL="542925" lvl="1" indent="-357188"/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-Norm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relative recovery error vs the number of elements on uniform meshes is studied. Results obtained for different test functions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summarised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shown.</a:t>
            </a:r>
          </a:p>
          <a:p>
            <a:pPr marL="185738" lvl="1" indent="0">
              <a:buNone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Quadratic Function:</a:t>
            </a:r>
          </a:p>
          <a:p>
            <a:pPr marL="542925" lvl="1" indent="-357188"/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LLS and WF methods both provide exact hessian recovery with error smaller than 10</a:t>
            </a:r>
            <a:r>
              <a:rPr lang="en-IN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-8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42925" lvl="1" indent="-357188"/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DLF is inexact on uniform meshes for quadratic function. Fig: a.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681" y="2833688"/>
            <a:ext cx="5553075" cy="386715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28638" y="128590"/>
            <a:ext cx="10825162" cy="857248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Comparison: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Uniform Meshes: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84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638" y="828675"/>
            <a:ext cx="10639425" cy="6029325"/>
          </a:xfrm>
        </p:spPr>
        <p:txBody>
          <a:bodyPr/>
          <a:lstStyle/>
          <a:p>
            <a:pPr marL="185738" lvl="1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Function:</a:t>
            </a:r>
          </a:p>
          <a:p>
            <a:pPr marL="642938" lvl="1" indent="-457200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b shows recovery of Gaussian function, which is dominated by error in domain interior, since the test function is zero on boundary. </a:t>
            </a:r>
          </a:p>
          <a:p>
            <a:pPr marL="642938" lvl="1" indent="-457200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four methods show similar convergence results(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but DLF has a slightly larger error.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2686050"/>
            <a:ext cx="5638800" cy="382905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28638" y="128589"/>
            <a:ext cx="10825162" cy="700086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Comparison: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 Meshes: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46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8638" y="785814"/>
            <a:ext cx="10839449" cy="5805473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Boundary Layer: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below presents relative recovery errors of boundary layer functions.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recovery error is dominated by the error near boundaries.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Again QLS, LLS, WF provide similar results, but experience accuracy losses.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DLF is less accurate with error O(n</a:t>
            </a:r>
            <a:r>
              <a:rPr lang="en-IN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-1/4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)≈O(h</a:t>
            </a:r>
            <a:r>
              <a:rPr lang="en-IN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211" y="3048000"/>
            <a:ext cx="5581650" cy="3810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28638" y="128590"/>
            <a:ext cx="10825162" cy="657224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Comparison: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 Meshes: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21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638" y="785815"/>
            <a:ext cx="10839449" cy="5743574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Anisotropic Function: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presents the results,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convergence rates for QLS, LLS and WF are about n</a:t>
            </a:r>
            <a:r>
              <a:rPr lang="en-IN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-3/4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≈h</a:t>
            </a:r>
            <a:r>
              <a:rPr lang="en-IN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3/2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DLF once again is not as good as other methods, even less accurate on finer meshes</a:t>
            </a:r>
            <a:r>
              <a:rPr lang="en-IN" sz="2200" dirty="0" smtClean="0"/>
              <a:t>.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62" y="2500312"/>
            <a:ext cx="5776913" cy="3800475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28638" y="128590"/>
            <a:ext cx="10825162" cy="657224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Comparison: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 Meshes: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56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07951"/>
            <a:ext cx="10858500" cy="920750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comparison; Randomly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Perturbed Uniform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Meshes: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828675"/>
            <a:ext cx="10858500" cy="5091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QLS Hessian </a:t>
            </a:r>
            <a:r>
              <a:rPr lang="en-IN" sz="2400" b="1" dirty="0" smtClean="0"/>
              <a:t>Recovery:</a:t>
            </a:r>
          </a:p>
          <a:p>
            <a:pPr marL="144000">
              <a:lnSpc>
                <a:spcPct val="100000"/>
              </a:lnSpc>
              <a:spcBef>
                <a:spcPts val="0"/>
              </a:spcBef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QLS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Hessian recovery is exact for the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quadratic function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the irregular mesh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shape.</a:t>
            </a:r>
          </a:p>
          <a:p>
            <a:pPr marL="144000">
              <a:lnSpc>
                <a:spcPct val="100000"/>
              </a:lnSpc>
              <a:spcBef>
                <a:spcPts val="0"/>
              </a:spcBef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performs very well for other functions also. The order of convergence is n</a:t>
            </a:r>
            <a:r>
              <a:rPr lang="en-IN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domain interior in mildly perturbed meshes.</a:t>
            </a:r>
          </a:p>
          <a:p>
            <a:pPr marL="144000">
              <a:lnSpc>
                <a:spcPct val="100000"/>
              </a:lnSpc>
              <a:spcBef>
                <a:spcPts val="0"/>
              </a:spcBef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convergence rate of n</a:t>
            </a:r>
            <a:r>
              <a:rPr lang="en-IN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-2/3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4/3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be achieved for boundary layer and anisotropic functions.</a:t>
            </a:r>
          </a:p>
          <a:p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3257550"/>
            <a:ext cx="106299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9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3" y="250825"/>
            <a:ext cx="10796587" cy="892175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comparison; Randomly Perturbed Uniform Meshes: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213" y="1143000"/>
            <a:ext cx="10796587" cy="5033963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DLF, LLS and WF methods: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 QLS hessian recovery is decreasing with the increasing number of elements, no improvement is achieved by these methods after a few initial steps.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becomes more clear on random meshes with larger co-ordinate perturbations. 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function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)=x</a:t>
            </a:r>
            <a:r>
              <a:rPr lang="en-IN" sz="22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+y</a:t>
            </a:r>
            <a:r>
              <a:rPr lang="en-IN" sz="22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8" y="3186110"/>
            <a:ext cx="8643937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4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8712" y="3895727"/>
            <a:ext cx="9172575" cy="2790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2" y="1000126"/>
            <a:ext cx="9172575" cy="28956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57213" y="212727"/>
            <a:ext cx="10796587" cy="787399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comparison; Randomly Perturbed Uniform Meshes: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3501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HBA?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4462"/>
            <a:ext cx="10515600" cy="4919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normal adaptation we find the error between the exact value and the approximated value in some norm.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this error involves the second order derivative of the exact solution then it is called Hessian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ased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daptivity.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</a:p>
          <a:p>
            <a:pPr>
              <a:lnSpc>
                <a:spcPct val="10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-exact solution,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domain,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-mesh size,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finite element approximation,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positive value independent of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but depends on the aspect ration of finite element.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63" y="3512759"/>
            <a:ext cx="3929062" cy="74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7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7736"/>
            <a:ext cx="10515600" cy="5459227"/>
          </a:xfrm>
        </p:spPr>
        <p:txBody>
          <a:bodyPr>
            <a:normAutofit/>
          </a:bodyPr>
          <a:lstStyle/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function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GF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)=e</a:t>
            </a:r>
            <a:r>
              <a:rPr lang="en-IN" sz="22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-100((x-0.5)^2+(y-0.5)^2)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1237609"/>
            <a:ext cx="9144000" cy="2752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5" y="4019566"/>
            <a:ext cx="9144000" cy="27622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38200" y="165284"/>
            <a:ext cx="1051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comparison; Randomly Perturbed Uniform Meshes: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9383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288" y="778672"/>
            <a:ext cx="9286875" cy="28360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7" y="3614744"/>
            <a:ext cx="9286875" cy="29575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165284"/>
            <a:ext cx="1051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comparison; Randomly Perturbed Uniform Meshes: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4598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187" y="228608"/>
            <a:ext cx="10515600" cy="485768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comparison; Randomly Perturbed Uniform Meshes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4376"/>
            <a:ext cx="10515600" cy="5462587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test function: </a:t>
            </a:r>
            <a:r>
              <a:rPr lang="en-I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)=e</a:t>
            </a:r>
            <a:r>
              <a:rPr lang="en-IN" sz="24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-25x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+e</a:t>
            </a:r>
            <a:r>
              <a:rPr lang="en-IN" sz="24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-25y</a:t>
            </a:r>
            <a:r>
              <a:rPr lang="en-IN" sz="2400" i="1" dirty="0" smtClean="0"/>
              <a:t>.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8" y="1223950"/>
            <a:ext cx="9415461" cy="2781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588" y="4062402"/>
            <a:ext cx="9415461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18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28650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comparison; Randomly Perturbed Uniform Meshes: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8650"/>
            <a:ext cx="10515600" cy="622934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628651"/>
            <a:ext cx="8953500" cy="30289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3657596"/>
            <a:ext cx="9015408" cy="301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4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4788"/>
            <a:ext cx="10515600" cy="581025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comparison; Randomly Perturbed Uniform Meshes: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5813"/>
            <a:ext cx="10515600" cy="5305425"/>
          </a:xfrm>
        </p:spPr>
        <p:txBody>
          <a:bodyPr/>
          <a:lstStyle/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test function: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(6y)-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(6(x-y)-3).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228725"/>
            <a:ext cx="9686925" cy="29765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4110038"/>
            <a:ext cx="96869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04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246856"/>
            <a:ext cx="10515600" cy="506413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comparison; Randomly Perturbed Uniform Meshes: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2988"/>
            <a:ext cx="10515600" cy="5133975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6" y="942972"/>
            <a:ext cx="9672637" cy="591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5101"/>
            <a:ext cx="10515600" cy="763588"/>
          </a:xfrm>
        </p:spPr>
        <p:txBody>
          <a:bodyPr/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comparison;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Delaunay Meshes: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231" y="928689"/>
            <a:ext cx="10515600" cy="5048249"/>
          </a:xfrm>
        </p:spPr>
        <p:txBody>
          <a:bodyPr>
            <a:normAutofit/>
          </a:bodyPr>
          <a:lstStyle/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observed that Hessian recovery results for Delaunay meshes are identical to results obtained on mildly perturbed meshes. Delaunay meshes as well as 5% randomly perturbed meshes are both non-uniform but still well-shaped. 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QLS is the only method to converge with an approximate convergence rate of O(n</a:t>
            </a:r>
            <a:r>
              <a:rPr lang="en-IN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-2/3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≈ O(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4/3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other methods no improvement is achieved after some initial steps.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4" y="3100388"/>
            <a:ext cx="9358313" cy="332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5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0700"/>
          </a:xfrm>
        </p:spPr>
        <p:txBody>
          <a:bodyPr>
            <a:no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comparison; Delaunay Meshes: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438"/>
            <a:ext cx="10515600" cy="4962525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5899"/>
            <a:ext cx="105156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7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487" y="108550"/>
            <a:ext cx="10515600" cy="677861"/>
          </a:xfrm>
        </p:spPr>
        <p:txBody>
          <a:bodyPr>
            <a:normAutofit fontScale="90000"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comparison;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Meshes: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487" y="547493"/>
            <a:ext cx="10515600" cy="4351338"/>
          </a:xfrm>
        </p:spPr>
        <p:txBody>
          <a:bodyPr>
            <a:norm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QLS is exact for quadratic function. For other functions, QLS provides a convergent recovery and a smaller error than on Delaunay meshes(specially for boundary layer and anisotropic function).</a:t>
            </a:r>
            <a:endParaRPr lang="en-IN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4" y="1495422"/>
            <a:ext cx="9001125" cy="536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5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3" y="139701"/>
            <a:ext cx="10515600" cy="549275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comparison; Adaptive Meshes: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313" y="688976"/>
            <a:ext cx="10515600" cy="5487988"/>
          </a:xfrm>
        </p:spPr>
        <p:txBody>
          <a:bodyPr>
            <a:normAutofit/>
          </a:bodyPr>
          <a:lstStyle/>
          <a:p>
            <a:pPr marL="216000">
              <a:spcBef>
                <a:spcPts val="600"/>
              </a:spcBef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579" y="928688"/>
            <a:ext cx="9313068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8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Hessian based adaptivity?[1]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independent of the specific problem being solved.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stretched meshes to capture boundary and internal layers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idea of governing the mesh generation process by an auxiliary non Euclidean metric, which does not obtuse angles, results in that the meshes can indeed be built automatically.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adapt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size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shape, and orientation of mesh elements according to certain quantities of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interest can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signiﬁcantly improve the accuracy of the solution and enhance the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eﬃciency.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14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48339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QLS</a:t>
            </a: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for Hessian recovery is very robust and performs best, it is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 for quadratic functions independent of mesh type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It’s the only method to provide convergent Hessian recovery on arbitrary meshes with quadratic convergence in domain interior.</a:t>
            </a:r>
          </a:p>
          <a:p>
            <a:pPr>
              <a:lnSpc>
                <a:spcPct val="100000"/>
              </a:lnSpc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DLF, LLS and WF are only convergent only for uniform meshes. For non-uniform meshes they fail to provide convergent Hessian recovery.</a:t>
            </a:r>
          </a:p>
          <a:p>
            <a:pPr>
              <a:lnSpc>
                <a:spcPct val="100000"/>
              </a:lnSpc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 relative error of DLF, LLS and WF is quite low, which can be sufficient for mesh adaptation because if is often unnecessary to compute the mesh to a very high accuracy for the approximation of function or solution of DE.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53972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Hessian Recovery and Anisotropic Adaptivity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Anisotropic Mesh Adaptation Based on Hessian recovery and a posteriori error estimates.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24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is it done?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Recovery methods: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QLS: Quadratic least squares fitting.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DLF: Double Linear least squares fitting.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LLS: Linear least squares fitting.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WF: variational method/ Weak Formulation.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081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Recovery Methods: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633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Quadratic Least Squares fitting: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nvolves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ﬁtting of a quadratic polynomial to given function nodal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 and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subsequent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diﬀerentiation. First the input data is smoothed using quadratic regression, then the differentiation is applied.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purpose of QLS is the </a:t>
            </a:r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recovery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However, the method is easily adopted for the needs of the Hessian recovery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simply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diﬀerentiating the obtained ﬁtting polynomial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twice.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given node, at least ﬁve nodes from its direct neighbourhood (patch) are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selected. 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function is then approximated 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selected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 by ﬁtting a polynomial of degree two to the function values at the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nodes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least square sense.</a:t>
            </a:r>
          </a:p>
        </p:txBody>
      </p:sp>
    </p:spTree>
    <p:extLst>
      <p:ext uri="{BB962C8B-B14F-4D97-AF65-F5344CB8AC3E}">
        <p14:creationId xmlns:p14="http://schemas.microsoft.com/office/powerpoint/2010/main" val="421889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Recovery Methods: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4919663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,y</a:t>
            </a:r>
            <a:r>
              <a:rPr lang="en-IN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patch is rep as 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,y</a:t>
            </a:r>
            <a:r>
              <a:rPr lang="en-IN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=1,2,..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≥ 5. </a:t>
            </a:r>
          </a:p>
          <a:p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-approximated function. 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p</a:t>
            </a:r>
            <a:r>
              <a:rPr lang="en-I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I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I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I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Coeff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vector 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24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computed by solving system of equations  </a:t>
            </a:r>
            <a:r>
              <a:rPr lang="en-I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have a unique solution the matrix A should have ful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rank, which is satisfied if mesh nodes are reasonably distributed.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6" y="4180683"/>
            <a:ext cx="6234114" cy="1468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208" y="4334662"/>
            <a:ext cx="41719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0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7176"/>
            <a:ext cx="10515600" cy="97155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Recovery Methods: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0126"/>
            <a:ext cx="10515600" cy="5600700"/>
          </a:xfrm>
        </p:spPr>
        <p:txBody>
          <a:bodyPr/>
          <a:lstStyle/>
          <a:p>
            <a:pPr marL="0" indent="0">
              <a:buNone/>
            </a:pP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Linear Least squares fitting: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linear least squares ﬁtting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computes the derivatives by smoothing 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linear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 of a given function before computing 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derivatives</a:t>
            </a:r>
            <a:r>
              <a:rPr lang="en-IN" sz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is similar to the smoothing process described for the quadratic least squares ﬁtting except for the order of the ﬁtting polynomial. Here, a linear regression is applied to smooth the points.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Again for node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,y</a:t>
            </a:r>
            <a:r>
              <a:rPr lang="en-I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let n be the number of direct mesh neighbours N</a:t>
            </a:r>
            <a:r>
              <a:rPr lang="en-I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,y</a:t>
            </a:r>
            <a:r>
              <a:rPr lang="en-I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=1,2,..n for n&gt;=5.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local linear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 p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;N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over patch of N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given by,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;N</a:t>
            </a:r>
            <a:r>
              <a:rPr lang="en-I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I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781550"/>
            <a:ext cx="2638424" cy="132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812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Recovery Methods: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6375"/>
            <a:ext cx="10515600" cy="4700588"/>
          </a:xfrm>
        </p:spPr>
        <p:txBody>
          <a:bodyPr/>
          <a:lstStyle/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every node has at least 2 non-collinear neighbours, the matrix A always has full rank and system is well defined.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recovered gradient is given by,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Second-order derivatives are obtained by subsequent application of the described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to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calculated ﬁrst order derivatives.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12" y="4173535"/>
            <a:ext cx="4948237" cy="619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612" y="1121568"/>
            <a:ext cx="4405314" cy="143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7913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Recovery methods: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Least Squares fitting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Same as DLF except for the reverse order of the smoothing and derivation steps.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First-order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derivatives of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given piecewise linear function are computed at the element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centres and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smoothed afterwards by means of linear least squares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ﬁtting.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Second-order derivatives are computed in the same way from the nodal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 of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ﬁrst-order derivatives.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26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1565</Words>
  <Application>Microsoft Office PowerPoint</Application>
  <PresentationFormat>Widescreen</PresentationFormat>
  <Paragraphs>133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Times New Roman</vt:lpstr>
      <vt:lpstr>Office Theme</vt:lpstr>
      <vt:lpstr>Hessian based Mesh adaptivity</vt:lpstr>
      <vt:lpstr>What is HBA?</vt:lpstr>
      <vt:lpstr>Why Hessian based adaptivity?[1]</vt:lpstr>
      <vt:lpstr>How is it done? </vt:lpstr>
      <vt:lpstr>Recovery Methods:</vt:lpstr>
      <vt:lpstr>Recovery Methods:</vt:lpstr>
      <vt:lpstr>Recovery Methods:</vt:lpstr>
      <vt:lpstr>Recovery Methods:</vt:lpstr>
      <vt:lpstr>Recovery methods:</vt:lpstr>
      <vt:lpstr>Recovery Methods:</vt:lpstr>
      <vt:lpstr>PowerPoint Presentation</vt:lpstr>
      <vt:lpstr>Numerical Comparison:</vt:lpstr>
      <vt:lpstr>Numerical Comparison: Uniform Meshes:</vt:lpstr>
      <vt:lpstr>Numerical Comparison: Uniform Meshes:</vt:lpstr>
      <vt:lpstr>Numerical Comparison: Uniform Meshes:</vt:lpstr>
      <vt:lpstr>Numerical Comparison: Uniform Meshes:</vt:lpstr>
      <vt:lpstr>Numerical comparison; Randomly Perturbed Uniform Meshes:</vt:lpstr>
      <vt:lpstr>Numerical comparison; Randomly Perturbed Uniform Meshes:</vt:lpstr>
      <vt:lpstr>Numerical comparison; Randomly Perturbed Uniform Meshes:</vt:lpstr>
      <vt:lpstr>PowerPoint Presentation</vt:lpstr>
      <vt:lpstr>PowerPoint Presentation</vt:lpstr>
      <vt:lpstr>Numerical comparison; Randomly Perturbed Uniform Meshes:</vt:lpstr>
      <vt:lpstr>Numerical comparison; Randomly Perturbed Uniform Meshes:</vt:lpstr>
      <vt:lpstr>Numerical comparison; Randomly Perturbed Uniform Meshes:</vt:lpstr>
      <vt:lpstr>Numerical comparison; Randomly Perturbed Uniform Meshes:</vt:lpstr>
      <vt:lpstr>Numerical comparison; Delaunay Meshes:</vt:lpstr>
      <vt:lpstr>Numerical comparison; Delaunay Meshes:</vt:lpstr>
      <vt:lpstr>Numerical comparison; Adaptive Meshes: </vt:lpstr>
      <vt:lpstr>Numerical comparison; Adaptive Meshes:</vt:lpstr>
      <vt:lpstr>Conclusions:</vt:lpstr>
      <vt:lpstr>References: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Hessian based Mesh adaptivity</dc:title>
  <dc:creator>Lohith</dc:creator>
  <cp:lastModifiedBy>Lohith</cp:lastModifiedBy>
  <cp:revision>164</cp:revision>
  <dcterms:created xsi:type="dcterms:W3CDTF">2015-09-28T23:40:28Z</dcterms:created>
  <dcterms:modified xsi:type="dcterms:W3CDTF">2015-10-01T15:27:57Z</dcterms:modified>
</cp:coreProperties>
</file>