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217" name="Google Shape;217;p1"/>
          <p:cNvSpPr txBox="1"/>
          <p:nvPr/>
        </p:nvSpPr>
        <p:spPr>
          <a:xfrm>
            <a:off x="581200" y="4769975"/>
            <a:ext cx="8448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sz="2000">
              <a:solidFill>
                <a:srgbClr val="1482AB"/>
              </a:solidFill>
            </a:endParaRPr>
          </a:p>
          <a:p>
            <a:pPr indent="0" lvl="0" marL="0" marR="0" rtl="0" algn="l">
              <a:lnSpc>
                <a:spcPct val="100000"/>
              </a:lnSpc>
              <a:spcBef>
                <a:spcPts val="0"/>
              </a:spcBef>
              <a:spcAft>
                <a:spcPts val="0"/>
              </a:spcAft>
              <a:buNone/>
            </a:pPr>
            <a:r>
              <a:rPr b="1" lang="en-US" sz="2000">
                <a:solidFill>
                  <a:srgbClr val="1482AB"/>
                </a:solidFill>
              </a:rPr>
              <a:t>1.Lohith R </a:t>
            </a:r>
            <a:r>
              <a:rPr b="1" i="0" lang="en-US" sz="2000" u="none" cap="none" strike="noStrike">
                <a:solidFill>
                  <a:srgbClr val="1482AB"/>
                </a:solidFill>
                <a:latin typeface="Arial"/>
                <a:ea typeface="Arial"/>
                <a:cs typeface="Arial"/>
                <a:sym typeface="Arial"/>
              </a:rPr>
              <a:t>–III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218" name="Google Shape;218;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CONCLUSION</a:t>
            </a:r>
            <a:endParaRPr sz="2520"/>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US" sz="33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PROBLEM STATEMENT</a:t>
            </a:r>
            <a:endParaRPr sz="3959"/>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WHAT IS KEYLOGGER</a:t>
            </a:r>
            <a:endParaRPr sz="3959"/>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PROPOSED SOLUTION</a:t>
            </a:r>
            <a:endParaRPr sz="3959"/>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ALGORITHM &amp; DEPLOYMENT</a:t>
            </a:r>
            <a:endParaRPr sz="2520"/>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