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LOHITH AS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312214407/ 44D8DF9264B9EB6900049F06AA9B611D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62</cp:revision>
  <dcterms:created xsi:type="dcterms:W3CDTF">2024-03-29T15:07:22Z</dcterms:created>
  <dcterms:modified xsi:type="dcterms:W3CDTF">2024-08-30T11:51:32Z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