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71FF8-C1DA-4832-8CE3-E17D5E90C85B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D2B1A7-CEDB-4BB7-A473-E1AF68337FE1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3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Channels</a:t>
          </a:r>
          <a:endParaRPr lang="en-IN" sz="3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75D0FAC3-A8BF-458C-B301-8B946B7BA2CE}" type="parTrans" cxnId="{A976773B-24C2-4873-992F-C56E3D785DC0}">
      <dgm:prSet/>
      <dgm:spPr/>
      <dgm:t>
        <a:bodyPr/>
        <a:lstStyle/>
        <a:p>
          <a:endParaRPr lang="en-IN"/>
        </a:p>
      </dgm:t>
    </dgm:pt>
    <dgm:pt modelId="{8D8949DC-5F0A-4F60-8FD6-7C9895F34A12}" type="sibTrans" cxnId="{A976773B-24C2-4873-992F-C56E3D785DC0}">
      <dgm:prSet/>
      <dgm:spPr/>
      <dgm:t>
        <a:bodyPr/>
        <a:lstStyle/>
        <a:p>
          <a:endParaRPr lang="en-IN"/>
        </a:p>
      </dgm:t>
    </dgm:pt>
    <dgm:pt modelId="{BD2B297E-3789-4C1B-AE25-D1ECDD8739D0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ea typeface="+mn-ea"/>
              <a:cs typeface="+mn-cs"/>
            </a:rPr>
            <a:t>Offline</a:t>
          </a: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 Agent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9D53C48D-8D56-4408-B5AD-9C60D1F99E9C}" type="parTrans" cxnId="{87EE75F5-19C3-496D-9FBE-39C6AA597651}">
      <dgm:prSet/>
      <dgm:spPr/>
      <dgm:t>
        <a:bodyPr/>
        <a:lstStyle/>
        <a:p>
          <a:endParaRPr lang="en-IN"/>
        </a:p>
      </dgm:t>
    </dgm:pt>
    <dgm:pt modelId="{A917FCE1-60F1-4052-B6B3-DDF175D75E18}" type="sibTrans" cxnId="{87EE75F5-19C3-496D-9FBE-39C6AA597651}">
      <dgm:prSet/>
      <dgm:spPr/>
      <dgm:t>
        <a:bodyPr/>
        <a:lstStyle/>
        <a:p>
          <a:endParaRPr lang="en-IN"/>
        </a:p>
      </dgm:t>
    </dgm:pt>
    <dgm:pt modelId="{DC8457B0-994D-4996-96F8-E7E3951B7A85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Offline Direct</a:t>
          </a:r>
          <a:endParaRPr lang="en-IN" sz="28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6ADB9889-48CC-4123-AADD-8A6842422F5E}" type="parTrans" cxnId="{470DE244-A985-43E4-A0F6-FB0897CC2A45}">
      <dgm:prSet/>
      <dgm:spPr/>
      <dgm:t>
        <a:bodyPr/>
        <a:lstStyle/>
        <a:p>
          <a:endParaRPr lang="en-IN"/>
        </a:p>
      </dgm:t>
    </dgm:pt>
    <dgm:pt modelId="{7665B31A-FADA-42AF-8967-BAE4AF92F01D}" type="sibTrans" cxnId="{470DE244-A985-43E4-A0F6-FB0897CC2A45}">
      <dgm:prSet/>
      <dgm:spPr/>
      <dgm:t>
        <a:bodyPr/>
        <a:lstStyle/>
        <a:p>
          <a:endParaRPr lang="en-IN"/>
        </a:p>
      </dgm:t>
    </dgm:pt>
    <dgm:pt modelId="{ACC5C656-C365-4784-B330-78FF2BCB69C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</a:t>
          </a:r>
        </a:p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App</a:t>
          </a:r>
          <a:endParaRPr lang="en-IN" sz="28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35F61A15-38C8-40E8-ABEA-0795ACEEA862}" type="parTrans" cxnId="{F050E44C-6D10-419D-9A1C-6BD75F056053}">
      <dgm:prSet/>
      <dgm:spPr/>
      <dgm:t>
        <a:bodyPr/>
        <a:lstStyle/>
        <a:p>
          <a:endParaRPr lang="en-IN"/>
        </a:p>
      </dgm:t>
    </dgm:pt>
    <dgm:pt modelId="{62C7C6AF-EE1F-4B74-9E02-6194098BB18F}" type="sibTrans" cxnId="{F050E44C-6D10-419D-9A1C-6BD75F056053}">
      <dgm:prSet/>
      <dgm:spPr/>
      <dgm:t>
        <a:bodyPr/>
        <a:lstStyle/>
        <a:p>
          <a:endParaRPr lang="en-IN"/>
        </a:p>
      </dgm:t>
    </dgm:pt>
    <dgm:pt modelId="{01D5D997-23C9-432A-8890-A835CB1FAB67}">
      <dgm:prSet custT="1"/>
      <dgm:spPr>
        <a:noFill/>
        <a:ln>
          <a:noFill/>
        </a:ln>
      </dgm:spPr>
      <dgm:t>
        <a:bodyPr/>
        <a:lstStyle/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Website</a:t>
          </a:r>
          <a:endParaRPr lang="en-IN" sz="28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3E5B9692-7703-4B68-A5E3-A2C275D83684}" type="parTrans" cxnId="{00AAE22E-F336-4B80-A567-D5994C560F0F}">
      <dgm:prSet/>
      <dgm:spPr/>
      <dgm:t>
        <a:bodyPr/>
        <a:lstStyle/>
        <a:p>
          <a:endParaRPr lang="en-IN"/>
        </a:p>
      </dgm:t>
    </dgm:pt>
    <dgm:pt modelId="{0E5475AE-7D7F-479E-B63E-20AEB2B64612}" type="sibTrans" cxnId="{00AAE22E-F336-4B80-A567-D5994C560F0F}">
      <dgm:prSet/>
      <dgm:spPr/>
      <dgm:t>
        <a:bodyPr/>
        <a:lstStyle/>
        <a:p>
          <a:endParaRPr lang="en-IN"/>
        </a:p>
      </dgm:t>
    </dgm:pt>
    <dgm:pt modelId="{601591C7-9743-4C0F-BC43-D3968FD515AD}" type="pres">
      <dgm:prSet presAssocID="{D7E71FF8-C1DA-4832-8CE3-E17D5E90C8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2F3921-73AA-42AB-892A-87C34C59D1CA}" type="pres">
      <dgm:prSet presAssocID="{68D2B1A7-CEDB-4BB7-A473-E1AF68337FE1}" presName="hierRoot1" presStyleCnt="0">
        <dgm:presLayoutVars>
          <dgm:hierBranch val="init"/>
        </dgm:presLayoutVars>
      </dgm:prSet>
      <dgm:spPr/>
    </dgm:pt>
    <dgm:pt modelId="{31352C78-E02A-4323-A466-F7CE0C142F82}" type="pres">
      <dgm:prSet presAssocID="{68D2B1A7-CEDB-4BB7-A473-E1AF68337FE1}" presName="rootComposite1" presStyleCnt="0"/>
      <dgm:spPr/>
    </dgm:pt>
    <dgm:pt modelId="{A29E1EA5-F184-45C0-9571-FAA8380AFAF2}" type="pres">
      <dgm:prSet presAssocID="{68D2B1A7-CEDB-4BB7-A473-E1AF68337FE1}" presName="rootText1" presStyleLbl="node0" presStyleIdx="0" presStyleCnt="1" custScaleX="102287" custScaleY="32294" custLinFactNeighborX="491" custLinFactNeighborY="-16804">
        <dgm:presLayoutVars>
          <dgm:chPref val="3"/>
        </dgm:presLayoutVars>
      </dgm:prSet>
      <dgm:spPr/>
    </dgm:pt>
    <dgm:pt modelId="{FEEB34FC-9B85-4CFD-8768-0CB811ECEE61}" type="pres">
      <dgm:prSet presAssocID="{68D2B1A7-CEDB-4BB7-A473-E1AF68337FE1}" presName="rootConnector1" presStyleLbl="node1" presStyleIdx="0" presStyleCnt="0"/>
      <dgm:spPr/>
    </dgm:pt>
    <dgm:pt modelId="{67ACEFEA-3B42-42A7-9FDE-9A980029E5E5}" type="pres">
      <dgm:prSet presAssocID="{68D2B1A7-CEDB-4BB7-A473-E1AF68337FE1}" presName="hierChild2" presStyleCnt="0"/>
      <dgm:spPr/>
    </dgm:pt>
    <dgm:pt modelId="{7CDB2BAC-1EC9-42AB-9AFE-0968C870ADF9}" type="pres">
      <dgm:prSet presAssocID="{9D53C48D-8D56-4408-B5AD-9C60D1F99E9C}" presName="Name37" presStyleLbl="parChTrans1D2" presStyleIdx="0" presStyleCnt="4"/>
      <dgm:spPr/>
    </dgm:pt>
    <dgm:pt modelId="{6F4F54E0-2B4C-4E4B-B273-9A8AEF4177E7}" type="pres">
      <dgm:prSet presAssocID="{BD2B297E-3789-4C1B-AE25-D1ECDD8739D0}" presName="hierRoot2" presStyleCnt="0">
        <dgm:presLayoutVars>
          <dgm:hierBranch val="init"/>
        </dgm:presLayoutVars>
      </dgm:prSet>
      <dgm:spPr/>
    </dgm:pt>
    <dgm:pt modelId="{6F56F0A9-4BC0-4520-BDAA-409DEAA97F50}" type="pres">
      <dgm:prSet presAssocID="{BD2B297E-3789-4C1B-AE25-D1ECDD8739D0}" presName="rootComposite" presStyleCnt="0"/>
      <dgm:spPr/>
    </dgm:pt>
    <dgm:pt modelId="{E5836D5A-6C40-4007-9431-4F9AF27E2F77}" type="pres">
      <dgm:prSet presAssocID="{BD2B297E-3789-4C1B-AE25-D1ECDD8739D0}" presName="rootText" presStyleLbl="node2" presStyleIdx="0" presStyleCnt="4">
        <dgm:presLayoutVars>
          <dgm:chPref val="3"/>
        </dgm:presLayoutVars>
      </dgm:prSet>
      <dgm:spPr/>
    </dgm:pt>
    <dgm:pt modelId="{202F25B0-35DD-4172-80B4-D5BC70DE41EB}" type="pres">
      <dgm:prSet presAssocID="{BD2B297E-3789-4C1B-AE25-D1ECDD8739D0}" presName="rootConnector" presStyleLbl="node2" presStyleIdx="0" presStyleCnt="4"/>
      <dgm:spPr/>
    </dgm:pt>
    <dgm:pt modelId="{34AAFC2C-6F7D-4D39-8B01-6D1E13D02D29}" type="pres">
      <dgm:prSet presAssocID="{BD2B297E-3789-4C1B-AE25-D1ECDD8739D0}" presName="hierChild4" presStyleCnt="0"/>
      <dgm:spPr/>
    </dgm:pt>
    <dgm:pt modelId="{C67B39B1-29C2-4118-A34E-2AEE21F8C694}" type="pres">
      <dgm:prSet presAssocID="{BD2B297E-3789-4C1B-AE25-D1ECDD8739D0}" presName="hierChild5" presStyleCnt="0"/>
      <dgm:spPr/>
    </dgm:pt>
    <dgm:pt modelId="{1B4CEF8C-F588-4770-9A3A-C3A1311B9AE0}" type="pres">
      <dgm:prSet presAssocID="{6ADB9889-48CC-4123-AADD-8A6842422F5E}" presName="Name37" presStyleLbl="parChTrans1D2" presStyleIdx="1" presStyleCnt="4"/>
      <dgm:spPr/>
    </dgm:pt>
    <dgm:pt modelId="{0BC8BC28-99A7-4127-BB70-D942E42B8147}" type="pres">
      <dgm:prSet presAssocID="{DC8457B0-994D-4996-96F8-E7E3951B7A85}" presName="hierRoot2" presStyleCnt="0">
        <dgm:presLayoutVars>
          <dgm:hierBranch val="init"/>
        </dgm:presLayoutVars>
      </dgm:prSet>
      <dgm:spPr/>
    </dgm:pt>
    <dgm:pt modelId="{01EC04EB-2273-46B6-91EC-31DB4810700F}" type="pres">
      <dgm:prSet presAssocID="{DC8457B0-994D-4996-96F8-E7E3951B7A85}" presName="rootComposite" presStyleCnt="0"/>
      <dgm:spPr/>
    </dgm:pt>
    <dgm:pt modelId="{B56AAABB-9DC5-4D69-8572-7C52C6C78B12}" type="pres">
      <dgm:prSet presAssocID="{DC8457B0-994D-4996-96F8-E7E3951B7A85}" presName="rootText" presStyleLbl="node2" presStyleIdx="1" presStyleCnt="4">
        <dgm:presLayoutVars>
          <dgm:chPref val="3"/>
        </dgm:presLayoutVars>
      </dgm:prSet>
      <dgm:spPr/>
    </dgm:pt>
    <dgm:pt modelId="{87DE3A4A-D293-484D-B68C-A07190FE59A7}" type="pres">
      <dgm:prSet presAssocID="{DC8457B0-994D-4996-96F8-E7E3951B7A85}" presName="rootConnector" presStyleLbl="node2" presStyleIdx="1" presStyleCnt="4"/>
      <dgm:spPr/>
    </dgm:pt>
    <dgm:pt modelId="{FE74440B-042A-4A0F-8FDC-57B471237C45}" type="pres">
      <dgm:prSet presAssocID="{DC8457B0-994D-4996-96F8-E7E3951B7A85}" presName="hierChild4" presStyleCnt="0"/>
      <dgm:spPr/>
    </dgm:pt>
    <dgm:pt modelId="{41930E05-21C5-4ADA-BEBA-73B236BACB61}" type="pres">
      <dgm:prSet presAssocID="{DC8457B0-994D-4996-96F8-E7E3951B7A85}" presName="hierChild5" presStyleCnt="0"/>
      <dgm:spPr/>
    </dgm:pt>
    <dgm:pt modelId="{8E65AB28-A447-4FD1-A743-BE2CFD27A636}" type="pres">
      <dgm:prSet presAssocID="{35F61A15-38C8-40E8-ABEA-0795ACEEA862}" presName="Name37" presStyleLbl="parChTrans1D2" presStyleIdx="2" presStyleCnt="4"/>
      <dgm:spPr/>
    </dgm:pt>
    <dgm:pt modelId="{E0AE6E7A-D562-482D-BF15-A7167AC4B1BE}" type="pres">
      <dgm:prSet presAssocID="{ACC5C656-C365-4784-B330-78FF2BCB69CC}" presName="hierRoot2" presStyleCnt="0">
        <dgm:presLayoutVars>
          <dgm:hierBranch val="init"/>
        </dgm:presLayoutVars>
      </dgm:prSet>
      <dgm:spPr/>
    </dgm:pt>
    <dgm:pt modelId="{88BCF364-3914-400C-8940-2B2012935B85}" type="pres">
      <dgm:prSet presAssocID="{ACC5C656-C365-4784-B330-78FF2BCB69CC}" presName="rootComposite" presStyleCnt="0"/>
      <dgm:spPr/>
    </dgm:pt>
    <dgm:pt modelId="{083B826F-D283-4EF5-AE27-EB593C54470F}" type="pres">
      <dgm:prSet presAssocID="{ACC5C656-C365-4784-B330-78FF2BCB69CC}" presName="rootText" presStyleLbl="node2" presStyleIdx="2" presStyleCnt="4">
        <dgm:presLayoutVars>
          <dgm:chPref val="3"/>
        </dgm:presLayoutVars>
      </dgm:prSet>
      <dgm:spPr/>
    </dgm:pt>
    <dgm:pt modelId="{671B62E5-DFD3-47C7-8524-3CADAC92101E}" type="pres">
      <dgm:prSet presAssocID="{ACC5C656-C365-4784-B330-78FF2BCB69CC}" presName="rootConnector" presStyleLbl="node2" presStyleIdx="2" presStyleCnt="4"/>
      <dgm:spPr/>
    </dgm:pt>
    <dgm:pt modelId="{C5A8AA93-8984-4845-819F-C0F402D6CBB0}" type="pres">
      <dgm:prSet presAssocID="{ACC5C656-C365-4784-B330-78FF2BCB69CC}" presName="hierChild4" presStyleCnt="0"/>
      <dgm:spPr/>
    </dgm:pt>
    <dgm:pt modelId="{EB48C15D-C542-4024-BC8F-3A4704C5051A}" type="pres">
      <dgm:prSet presAssocID="{ACC5C656-C365-4784-B330-78FF2BCB69CC}" presName="hierChild5" presStyleCnt="0"/>
      <dgm:spPr/>
    </dgm:pt>
    <dgm:pt modelId="{594AA000-D7E0-4937-860E-6436F0C02311}" type="pres">
      <dgm:prSet presAssocID="{3E5B9692-7703-4B68-A5E3-A2C275D83684}" presName="Name37" presStyleLbl="parChTrans1D2" presStyleIdx="3" presStyleCnt="4"/>
      <dgm:spPr/>
    </dgm:pt>
    <dgm:pt modelId="{076D02C4-654F-40C6-961C-AD9AA0445FF4}" type="pres">
      <dgm:prSet presAssocID="{01D5D997-23C9-432A-8890-A835CB1FAB67}" presName="hierRoot2" presStyleCnt="0">
        <dgm:presLayoutVars>
          <dgm:hierBranch val="init"/>
        </dgm:presLayoutVars>
      </dgm:prSet>
      <dgm:spPr/>
    </dgm:pt>
    <dgm:pt modelId="{9897215B-4CDA-4AA9-9C4F-05C71F8A8AAD}" type="pres">
      <dgm:prSet presAssocID="{01D5D997-23C9-432A-8890-A835CB1FAB67}" presName="rootComposite" presStyleCnt="0"/>
      <dgm:spPr/>
    </dgm:pt>
    <dgm:pt modelId="{E15849DA-E4FD-4163-A02D-C8EFB863606F}" type="pres">
      <dgm:prSet presAssocID="{01D5D997-23C9-432A-8890-A835CB1FAB67}" presName="rootText" presStyleLbl="node2" presStyleIdx="3" presStyleCnt="4">
        <dgm:presLayoutVars>
          <dgm:chPref val="3"/>
        </dgm:presLayoutVars>
      </dgm:prSet>
      <dgm:spPr/>
    </dgm:pt>
    <dgm:pt modelId="{3B8BBECF-A046-4780-B837-E98FFFC31B8E}" type="pres">
      <dgm:prSet presAssocID="{01D5D997-23C9-432A-8890-A835CB1FAB67}" presName="rootConnector" presStyleLbl="node2" presStyleIdx="3" presStyleCnt="4"/>
      <dgm:spPr/>
    </dgm:pt>
    <dgm:pt modelId="{2F8BC063-EDB9-4E72-8A68-1730C616394A}" type="pres">
      <dgm:prSet presAssocID="{01D5D997-23C9-432A-8890-A835CB1FAB67}" presName="hierChild4" presStyleCnt="0"/>
      <dgm:spPr/>
    </dgm:pt>
    <dgm:pt modelId="{69EC5957-E6B3-48FB-9096-EEB8B84B98BF}" type="pres">
      <dgm:prSet presAssocID="{01D5D997-23C9-432A-8890-A835CB1FAB67}" presName="hierChild5" presStyleCnt="0"/>
      <dgm:spPr/>
    </dgm:pt>
    <dgm:pt modelId="{2C5BE0C9-31CE-4252-AA44-CE634614AB20}" type="pres">
      <dgm:prSet presAssocID="{68D2B1A7-CEDB-4BB7-A473-E1AF68337FE1}" presName="hierChild3" presStyleCnt="0"/>
      <dgm:spPr/>
    </dgm:pt>
  </dgm:ptLst>
  <dgm:cxnLst>
    <dgm:cxn modelId="{00AAE22E-F336-4B80-A567-D5994C560F0F}" srcId="{68D2B1A7-CEDB-4BB7-A473-E1AF68337FE1}" destId="{01D5D997-23C9-432A-8890-A835CB1FAB67}" srcOrd="3" destOrd="0" parTransId="{3E5B9692-7703-4B68-A5E3-A2C275D83684}" sibTransId="{0E5475AE-7D7F-479E-B63E-20AEB2B64612}"/>
    <dgm:cxn modelId="{42E9FE33-A50A-4171-8F9C-4AB94604C1DB}" type="presOf" srcId="{9D53C48D-8D56-4408-B5AD-9C60D1F99E9C}" destId="{7CDB2BAC-1EC9-42AB-9AFE-0968C870ADF9}" srcOrd="0" destOrd="0" presId="urn:microsoft.com/office/officeart/2005/8/layout/orgChart1"/>
    <dgm:cxn modelId="{A976773B-24C2-4873-992F-C56E3D785DC0}" srcId="{D7E71FF8-C1DA-4832-8CE3-E17D5E90C85B}" destId="{68D2B1A7-CEDB-4BB7-A473-E1AF68337FE1}" srcOrd="0" destOrd="0" parTransId="{75D0FAC3-A8BF-458C-B301-8B946B7BA2CE}" sibTransId="{8D8949DC-5F0A-4F60-8FD6-7C9895F34A12}"/>
    <dgm:cxn modelId="{06DD3C61-11BB-431B-9B51-AB4DCED443FE}" type="presOf" srcId="{68D2B1A7-CEDB-4BB7-A473-E1AF68337FE1}" destId="{A29E1EA5-F184-45C0-9571-FAA8380AFAF2}" srcOrd="0" destOrd="0" presId="urn:microsoft.com/office/officeart/2005/8/layout/orgChart1"/>
    <dgm:cxn modelId="{EEE2DC44-1A85-40D4-9BEC-F61FA11014E9}" type="presOf" srcId="{01D5D997-23C9-432A-8890-A835CB1FAB67}" destId="{E15849DA-E4FD-4163-A02D-C8EFB863606F}" srcOrd="0" destOrd="0" presId="urn:microsoft.com/office/officeart/2005/8/layout/orgChart1"/>
    <dgm:cxn modelId="{470DE244-A985-43E4-A0F6-FB0897CC2A45}" srcId="{68D2B1A7-CEDB-4BB7-A473-E1AF68337FE1}" destId="{DC8457B0-994D-4996-96F8-E7E3951B7A85}" srcOrd="1" destOrd="0" parTransId="{6ADB9889-48CC-4123-AADD-8A6842422F5E}" sibTransId="{7665B31A-FADA-42AF-8967-BAE4AF92F01D}"/>
    <dgm:cxn modelId="{F050E44C-6D10-419D-9A1C-6BD75F056053}" srcId="{68D2B1A7-CEDB-4BB7-A473-E1AF68337FE1}" destId="{ACC5C656-C365-4784-B330-78FF2BCB69CC}" srcOrd="2" destOrd="0" parTransId="{35F61A15-38C8-40E8-ABEA-0795ACEEA862}" sibTransId="{62C7C6AF-EE1F-4B74-9E02-6194098BB18F}"/>
    <dgm:cxn modelId="{C0A47353-AF78-436B-B855-BF6017B43AB8}" type="presOf" srcId="{BD2B297E-3789-4C1B-AE25-D1ECDD8739D0}" destId="{E5836D5A-6C40-4007-9431-4F9AF27E2F77}" srcOrd="0" destOrd="0" presId="urn:microsoft.com/office/officeart/2005/8/layout/orgChart1"/>
    <dgm:cxn modelId="{7D4AC277-F857-4659-903E-9C73EBA71905}" type="presOf" srcId="{3E5B9692-7703-4B68-A5E3-A2C275D83684}" destId="{594AA000-D7E0-4937-860E-6436F0C02311}" srcOrd="0" destOrd="0" presId="urn:microsoft.com/office/officeart/2005/8/layout/orgChart1"/>
    <dgm:cxn modelId="{CE6C2A58-5FBD-4616-A740-51ECD7733001}" type="presOf" srcId="{DC8457B0-994D-4996-96F8-E7E3951B7A85}" destId="{87DE3A4A-D293-484D-B68C-A07190FE59A7}" srcOrd="1" destOrd="0" presId="urn:microsoft.com/office/officeart/2005/8/layout/orgChart1"/>
    <dgm:cxn modelId="{A1A7D196-2BBD-411C-923D-C27746F954A3}" type="presOf" srcId="{D7E71FF8-C1DA-4832-8CE3-E17D5E90C85B}" destId="{601591C7-9743-4C0F-BC43-D3968FD515AD}" srcOrd="0" destOrd="0" presId="urn:microsoft.com/office/officeart/2005/8/layout/orgChart1"/>
    <dgm:cxn modelId="{B3865E98-F852-4AE9-8542-1117F3652ABF}" type="presOf" srcId="{ACC5C656-C365-4784-B330-78FF2BCB69CC}" destId="{083B826F-D283-4EF5-AE27-EB593C54470F}" srcOrd="0" destOrd="0" presId="urn:microsoft.com/office/officeart/2005/8/layout/orgChart1"/>
    <dgm:cxn modelId="{F0293B9C-5F4C-432E-AFD5-B526EFBFAB4F}" type="presOf" srcId="{35F61A15-38C8-40E8-ABEA-0795ACEEA862}" destId="{8E65AB28-A447-4FD1-A743-BE2CFD27A636}" srcOrd="0" destOrd="0" presId="urn:microsoft.com/office/officeart/2005/8/layout/orgChart1"/>
    <dgm:cxn modelId="{992742AD-1471-4433-A2AD-B61130F3CF6A}" type="presOf" srcId="{BD2B297E-3789-4C1B-AE25-D1ECDD8739D0}" destId="{202F25B0-35DD-4172-80B4-D5BC70DE41EB}" srcOrd="1" destOrd="0" presId="urn:microsoft.com/office/officeart/2005/8/layout/orgChart1"/>
    <dgm:cxn modelId="{85C11DB2-4340-487E-8A18-6FC92F782B75}" type="presOf" srcId="{68D2B1A7-CEDB-4BB7-A473-E1AF68337FE1}" destId="{FEEB34FC-9B85-4CFD-8768-0CB811ECEE61}" srcOrd="1" destOrd="0" presId="urn:microsoft.com/office/officeart/2005/8/layout/orgChart1"/>
    <dgm:cxn modelId="{1C14D4C4-494A-4AFD-B162-2FFB13648229}" type="presOf" srcId="{01D5D997-23C9-432A-8890-A835CB1FAB67}" destId="{3B8BBECF-A046-4780-B837-E98FFFC31B8E}" srcOrd="1" destOrd="0" presId="urn:microsoft.com/office/officeart/2005/8/layout/orgChart1"/>
    <dgm:cxn modelId="{1228F9D9-DF93-46FA-94F1-FD8B353B9B90}" type="presOf" srcId="{ACC5C656-C365-4784-B330-78FF2BCB69CC}" destId="{671B62E5-DFD3-47C7-8524-3CADAC92101E}" srcOrd="1" destOrd="0" presId="urn:microsoft.com/office/officeart/2005/8/layout/orgChart1"/>
    <dgm:cxn modelId="{3D15CDDB-BB41-469E-A046-98531CF04D1B}" type="presOf" srcId="{DC8457B0-994D-4996-96F8-E7E3951B7A85}" destId="{B56AAABB-9DC5-4D69-8572-7C52C6C78B12}" srcOrd="0" destOrd="0" presId="urn:microsoft.com/office/officeart/2005/8/layout/orgChart1"/>
    <dgm:cxn modelId="{E89152EF-000C-4841-AF9D-84B89BD67D77}" type="presOf" srcId="{6ADB9889-48CC-4123-AADD-8A6842422F5E}" destId="{1B4CEF8C-F588-4770-9A3A-C3A1311B9AE0}" srcOrd="0" destOrd="0" presId="urn:microsoft.com/office/officeart/2005/8/layout/orgChart1"/>
    <dgm:cxn modelId="{87EE75F5-19C3-496D-9FBE-39C6AA597651}" srcId="{68D2B1A7-CEDB-4BB7-A473-E1AF68337FE1}" destId="{BD2B297E-3789-4C1B-AE25-D1ECDD8739D0}" srcOrd="0" destOrd="0" parTransId="{9D53C48D-8D56-4408-B5AD-9C60D1F99E9C}" sibTransId="{A917FCE1-60F1-4052-B6B3-DDF175D75E18}"/>
    <dgm:cxn modelId="{767E2FE3-BB3C-49F7-B7EC-2930297D7F82}" type="presParOf" srcId="{601591C7-9743-4C0F-BC43-D3968FD515AD}" destId="{122F3921-73AA-42AB-892A-87C34C59D1CA}" srcOrd="0" destOrd="0" presId="urn:microsoft.com/office/officeart/2005/8/layout/orgChart1"/>
    <dgm:cxn modelId="{8AC8827B-7008-49A2-A1A5-3CB3563531F3}" type="presParOf" srcId="{122F3921-73AA-42AB-892A-87C34C59D1CA}" destId="{31352C78-E02A-4323-A466-F7CE0C142F82}" srcOrd="0" destOrd="0" presId="urn:microsoft.com/office/officeart/2005/8/layout/orgChart1"/>
    <dgm:cxn modelId="{C3412D1D-D596-4F02-8F0E-E5F8F2BC547A}" type="presParOf" srcId="{31352C78-E02A-4323-A466-F7CE0C142F82}" destId="{A29E1EA5-F184-45C0-9571-FAA8380AFAF2}" srcOrd="0" destOrd="0" presId="urn:microsoft.com/office/officeart/2005/8/layout/orgChart1"/>
    <dgm:cxn modelId="{8770AD19-7F04-44AD-B59A-9288B3C16B7D}" type="presParOf" srcId="{31352C78-E02A-4323-A466-F7CE0C142F82}" destId="{FEEB34FC-9B85-4CFD-8768-0CB811ECEE61}" srcOrd="1" destOrd="0" presId="urn:microsoft.com/office/officeart/2005/8/layout/orgChart1"/>
    <dgm:cxn modelId="{75E3BD21-C592-4CEE-BA4F-FC2C37E156AF}" type="presParOf" srcId="{122F3921-73AA-42AB-892A-87C34C59D1CA}" destId="{67ACEFEA-3B42-42A7-9FDE-9A980029E5E5}" srcOrd="1" destOrd="0" presId="urn:microsoft.com/office/officeart/2005/8/layout/orgChart1"/>
    <dgm:cxn modelId="{DE355FB0-E286-48F0-99D8-91259B1FB026}" type="presParOf" srcId="{67ACEFEA-3B42-42A7-9FDE-9A980029E5E5}" destId="{7CDB2BAC-1EC9-42AB-9AFE-0968C870ADF9}" srcOrd="0" destOrd="0" presId="urn:microsoft.com/office/officeart/2005/8/layout/orgChart1"/>
    <dgm:cxn modelId="{1D09A676-8AFA-4A59-A3E6-FA278B9E39DB}" type="presParOf" srcId="{67ACEFEA-3B42-42A7-9FDE-9A980029E5E5}" destId="{6F4F54E0-2B4C-4E4B-B273-9A8AEF4177E7}" srcOrd="1" destOrd="0" presId="urn:microsoft.com/office/officeart/2005/8/layout/orgChart1"/>
    <dgm:cxn modelId="{59FE33E1-16C4-4CDD-8048-6B0CAB9013A3}" type="presParOf" srcId="{6F4F54E0-2B4C-4E4B-B273-9A8AEF4177E7}" destId="{6F56F0A9-4BC0-4520-BDAA-409DEAA97F50}" srcOrd="0" destOrd="0" presId="urn:microsoft.com/office/officeart/2005/8/layout/orgChart1"/>
    <dgm:cxn modelId="{5DFFE359-6AFA-43CC-8E6C-2FC1EF9CBD21}" type="presParOf" srcId="{6F56F0A9-4BC0-4520-BDAA-409DEAA97F50}" destId="{E5836D5A-6C40-4007-9431-4F9AF27E2F77}" srcOrd="0" destOrd="0" presId="urn:microsoft.com/office/officeart/2005/8/layout/orgChart1"/>
    <dgm:cxn modelId="{C5C145E8-E1F3-4887-A38E-6B4B4CA73435}" type="presParOf" srcId="{6F56F0A9-4BC0-4520-BDAA-409DEAA97F50}" destId="{202F25B0-35DD-4172-80B4-D5BC70DE41EB}" srcOrd="1" destOrd="0" presId="urn:microsoft.com/office/officeart/2005/8/layout/orgChart1"/>
    <dgm:cxn modelId="{3E1E59F3-EDF2-4F82-B814-18D84C502B0D}" type="presParOf" srcId="{6F4F54E0-2B4C-4E4B-B273-9A8AEF4177E7}" destId="{34AAFC2C-6F7D-4D39-8B01-6D1E13D02D29}" srcOrd="1" destOrd="0" presId="urn:microsoft.com/office/officeart/2005/8/layout/orgChart1"/>
    <dgm:cxn modelId="{D425ABD6-AD6D-4646-8656-955E141CBDEF}" type="presParOf" srcId="{6F4F54E0-2B4C-4E4B-B273-9A8AEF4177E7}" destId="{C67B39B1-29C2-4118-A34E-2AEE21F8C694}" srcOrd="2" destOrd="0" presId="urn:microsoft.com/office/officeart/2005/8/layout/orgChart1"/>
    <dgm:cxn modelId="{7D230A14-29FF-492C-A46B-10BDDBF2EF1D}" type="presParOf" srcId="{67ACEFEA-3B42-42A7-9FDE-9A980029E5E5}" destId="{1B4CEF8C-F588-4770-9A3A-C3A1311B9AE0}" srcOrd="2" destOrd="0" presId="urn:microsoft.com/office/officeart/2005/8/layout/orgChart1"/>
    <dgm:cxn modelId="{BAD7CF73-FF2B-4CCC-87DD-A82160C5FEEE}" type="presParOf" srcId="{67ACEFEA-3B42-42A7-9FDE-9A980029E5E5}" destId="{0BC8BC28-99A7-4127-BB70-D942E42B8147}" srcOrd="3" destOrd="0" presId="urn:microsoft.com/office/officeart/2005/8/layout/orgChart1"/>
    <dgm:cxn modelId="{645D8B59-242F-4223-96DC-9B1CB2A1667B}" type="presParOf" srcId="{0BC8BC28-99A7-4127-BB70-D942E42B8147}" destId="{01EC04EB-2273-46B6-91EC-31DB4810700F}" srcOrd="0" destOrd="0" presId="urn:microsoft.com/office/officeart/2005/8/layout/orgChart1"/>
    <dgm:cxn modelId="{D5EDE20F-9E22-4AE3-A78F-837DBAA485CB}" type="presParOf" srcId="{01EC04EB-2273-46B6-91EC-31DB4810700F}" destId="{B56AAABB-9DC5-4D69-8572-7C52C6C78B12}" srcOrd="0" destOrd="0" presId="urn:microsoft.com/office/officeart/2005/8/layout/orgChart1"/>
    <dgm:cxn modelId="{9F432ACA-E3CC-4C67-A9DC-887D7F5BEEB6}" type="presParOf" srcId="{01EC04EB-2273-46B6-91EC-31DB4810700F}" destId="{87DE3A4A-D293-484D-B68C-A07190FE59A7}" srcOrd="1" destOrd="0" presId="urn:microsoft.com/office/officeart/2005/8/layout/orgChart1"/>
    <dgm:cxn modelId="{8EBB049C-7E9B-4A4E-A0E2-91E7869A21F8}" type="presParOf" srcId="{0BC8BC28-99A7-4127-BB70-D942E42B8147}" destId="{FE74440B-042A-4A0F-8FDC-57B471237C45}" srcOrd="1" destOrd="0" presId="urn:microsoft.com/office/officeart/2005/8/layout/orgChart1"/>
    <dgm:cxn modelId="{5A34477F-A274-4FAC-A503-72050F372127}" type="presParOf" srcId="{0BC8BC28-99A7-4127-BB70-D942E42B8147}" destId="{41930E05-21C5-4ADA-BEBA-73B236BACB61}" srcOrd="2" destOrd="0" presId="urn:microsoft.com/office/officeart/2005/8/layout/orgChart1"/>
    <dgm:cxn modelId="{459953AE-7B3C-404D-A059-C6F99CF3B159}" type="presParOf" srcId="{67ACEFEA-3B42-42A7-9FDE-9A980029E5E5}" destId="{8E65AB28-A447-4FD1-A743-BE2CFD27A636}" srcOrd="4" destOrd="0" presId="urn:microsoft.com/office/officeart/2005/8/layout/orgChart1"/>
    <dgm:cxn modelId="{8529ECFB-5162-41E8-BC02-71276EE06FC2}" type="presParOf" srcId="{67ACEFEA-3B42-42A7-9FDE-9A980029E5E5}" destId="{E0AE6E7A-D562-482D-BF15-A7167AC4B1BE}" srcOrd="5" destOrd="0" presId="urn:microsoft.com/office/officeart/2005/8/layout/orgChart1"/>
    <dgm:cxn modelId="{C2AC0D1C-80A1-4F2E-8E44-075D95BBB8D8}" type="presParOf" srcId="{E0AE6E7A-D562-482D-BF15-A7167AC4B1BE}" destId="{88BCF364-3914-400C-8940-2B2012935B85}" srcOrd="0" destOrd="0" presId="urn:microsoft.com/office/officeart/2005/8/layout/orgChart1"/>
    <dgm:cxn modelId="{4197D096-5148-4A90-985E-1D41103021C7}" type="presParOf" srcId="{88BCF364-3914-400C-8940-2B2012935B85}" destId="{083B826F-D283-4EF5-AE27-EB593C54470F}" srcOrd="0" destOrd="0" presId="urn:microsoft.com/office/officeart/2005/8/layout/orgChart1"/>
    <dgm:cxn modelId="{C1C647AC-181F-4756-8D74-05621236510B}" type="presParOf" srcId="{88BCF364-3914-400C-8940-2B2012935B85}" destId="{671B62E5-DFD3-47C7-8524-3CADAC92101E}" srcOrd="1" destOrd="0" presId="urn:microsoft.com/office/officeart/2005/8/layout/orgChart1"/>
    <dgm:cxn modelId="{8366637B-0D65-4361-AF40-79C3E1BFA4DD}" type="presParOf" srcId="{E0AE6E7A-D562-482D-BF15-A7167AC4B1BE}" destId="{C5A8AA93-8984-4845-819F-C0F402D6CBB0}" srcOrd="1" destOrd="0" presId="urn:microsoft.com/office/officeart/2005/8/layout/orgChart1"/>
    <dgm:cxn modelId="{D2CFAD56-E89A-4E53-88A8-B52EE1113604}" type="presParOf" srcId="{E0AE6E7A-D562-482D-BF15-A7167AC4B1BE}" destId="{EB48C15D-C542-4024-BC8F-3A4704C5051A}" srcOrd="2" destOrd="0" presId="urn:microsoft.com/office/officeart/2005/8/layout/orgChart1"/>
    <dgm:cxn modelId="{D1FA81C7-51DA-4B42-B5D8-0275F169A5AC}" type="presParOf" srcId="{67ACEFEA-3B42-42A7-9FDE-9A980029E5E5}" destId="{594AA000-D7E0-4937-860E-6436F0C02311}" srcOrd="6" destOrd="0" presId="urn:microsoft.com/office/officeart/2005/8/layout/orgChart1"/>
    <dgm:cxn modelId="{D940FC2E-6DE4-47B3-AC03-0BA4AEF379B9}" type="presParOf" srcId="{67ACEFEA-3B42-42A7-9FDE-9A980029E5E5}" destId="{076D02C4-654F-40C6-961C-AD9AA0445FF4}" srcOrd="7" destOrd="0" presId="urn:microsoft.com/office/officeart/2005/8/layout/orgChart1"/>
    <dgm:cxn modelId="{4183492D-83AC-49E7-A0AF-FED5D1F14482}" type="presParOf" srcId="{076D02C4-654F-40C6-961C-AD9AA0445FF4}" destId="{9897215B-4CDA-4AA9-9C4F-05C71F8A8AAD}" srcOrd="0" destOrd="0" presId="urn:microsoft.com/office/officeart/2005/8/layout/orgChart1"/>
    <dgm:cxn modelId="{4E2BBF5D-326F-4357-AC89-3AB8D5D5C4D4}" type="presParOf" srcId="{9897215B-4CDA-4AA9-9C4F-05C71F8A8AAD}" destId="{E15849DA-E4FD-4163-A02D-C8EFB863606F}" srcOrd="0" destOrd="0" presId="urn:microsoft.com/office/officeart/2005/8/layout/orgChart1"/>
    <dgm:cxn modelId="{3CE08BFE-7066-406F-85FD-D3C1BE4FAD2E}" type="presParOf" srcId="{9897215B-4CDA-4AA9-9C4F-05C71F8A8AAD}" destId="{3B8BBECF-A046-4780-B837-E98FFFC31B8E}" srcOrd="1" destOrd="0" presId="urn:microsoft.com/office/officeart/2005/8/layout/orgChart1"/>
    <dgm:cxn modelId="{CFEA865B-5106-49E4-B43E-AF0FAB3FDF0A}" type="presParOf" srcId="{076D02C4-654F-40C6-961C-AD9AA0445FF4}" destId="{2F8BC063-EDB9-4E72-8A68-1730C616394A}" srcOrd="1" destOrd="0" presId="urn:microsoft.com/office/officeart/2005/8/layout/orgChart1"/>
    <dgm:cxn modelId="{19418639-0A76-4656-95CF-C2D978B6880B}" type="presParOf" srcId="{076D02C4-654F-40C6-961C-AD9AA0445FF4}" destId="{69EC5957-E6B3-48FB-9096-EEB8B84B98BF}" srcOrd="2" destOrd="0" presId="urn:microsoft.com/office/officeart/2005/8/layout/orgChart1"/>
    <dgm:cxn modelId="{384EA874-BF12-43E2-8B42-F166DD0EB14F}" type="presParOf" srcId="{122F3921-73AA-42AB-892A-87C34C59D1CA}" destId="{2C5BE0C9-31CE-4252-AA44-CE634614AB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AA000-D7E0-4937-860E-6436F0C02311}">
      <dsp:nvSpPr>
        <dsp:cNvPr id="0" name=""/>
        <dsp:cNvSpPr/>
      </dsp:nvSpPr>
      <dsp:spPr>
        <a:xfrm>
          <a:off x="4413379" y="502802"/>
          <a:ext cx="3439946" cy="558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219"/>
              </a:lnTo>
              <a:lnTo>
                <a:pt x="3439946" y="359219"/>
              </a:lnTo>
              <a:lnTo>
                <a:pt x="3439946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5AB28-A447-4FD1-A743-BE2CFD27A636}">
      <dsp:nvSpPr>
        <dsp:cNvPr id="0" name=""/>
        <dsp:cNvSpPr/>
      </dsp:nvSpPr>
      <dsp:spPr>
        <a:xfrm>
          <a:off x="4413379" y="502802"/>
          <a:ext cx="1140428" cy="558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219"/>
              </a:lnTo>
              <a:lnTo>
                <a:pt x="1140428" y="359219"/>
              </a:lnTo>
              <a:lnTo>
                <a:pt x="1140428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EF8C-F588-4770-9A3A-C3A1311B9AE0}">
      <dsp:nvSpPr>
        <dsp:cNvPr id="0" name=""/>
        <dsp:cNvSpPr/>
      </dsp:nvSpPr>
      <dsp:spPr>
        <a:xfrm>
          <a:off x="3254289" y="502802"/>
          <a:ext cx="1159090" cy="558764"/>
        </a:xfrm>
        <a:custGeom>
          <a:avLst/>
          <a:gdLst/>
          <a:ahLst/>
          <a:cxnLst/>
          <a:rect l="0" t="0" r="0" b="0"/>
          <a:pathLst>
            <a:path>
              <a:moveTo>
                <a:pt x="1159090" y="0"/>
              </a:moveTo>
              <a:lnTo>
                <a:pt x="1159090" y="359219"/>
              </a:lnTo>
              <a:lnTo>
                <a:pt x="0" y="359219"/>
              </a:lnTo>
              <a:lnTo>
                <a:pt x="0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B2BAC-1EC9-42AB-9AFE-0968C870ADF9}">
      <dsp:nvSpPr>
        <dsp:cNvPr id="0" name=""/>
        <dsp:cNvSpPr/>
      </dsp:nvSpPr>
      <dsp:spPr>
        <a:xfrm>
          <a:off x="954770" y="502802"/>
          <a:ext cx="3458609" cy="558764"/>
        </a:xfrm>
        <a:custGeom>
          <a:avLst/>
          <a:gdLst/>
          <a:ahLst/>
          <a:cxnLst/>
          <a:rect l="0" t="0" r="0" b="0"/>
          <a:pathLst>
            <a:path>
              <a:moveTo>
                <a:pt x="3458609" y="0"/>
              </a:moveTo>
              <a:lnTo>
                <a:pt x="3458609" y="359219"/>
              </a:lnTo>
              <a:lnTo>
                <a:pt x="0" y="359219"/>
              </a:lnTo>
              <a:lnTo>
                <a:pt x="0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E1EA5-F184-45C0-9571-FAA8380AFAF2}">
      <dsp:nvSpPr>
        <dsp:cNvPr id="0" name=""/>
        <dsp:cNvSpPr/>
      </dsp:nvSpPr>
      <dsp:spPr>
        <a:xfrm>
          <a:off x="3441433" y="195940"/>
          <a:ext cx="1943891" cy="306862"/>
        </a:xfrm>
        <a:prstGeom prst="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Channels</a:t>
          </a:r>
          <a:endParaRPr lang="en-IN" sz="32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3441433" y="195940"/>
        <a:ext cx="1943891" cy="306862"/>
      </dsp:txXfrm>
    </dsp:sp>
    <dsp:sp modelId="{E5836D5A-6C40-4007-9431-4F9AF27E2F77}">
      <dsp:nvSpPr>
        <dsp:cNvPr id="0" name=""/>
        <dsp:cNvSpPr/>
      </dsp:nvSpPr>
      <dsp:spPr>
        <a:xfrm>
          <a:off x="4556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ea typeface="+mn-ea"/>
              <a:cs typeface="+mn-cs"/>
            </a:rPr>
            <a:t>Offline</a:t>
          </a: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 Agent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4556" y="1061566"/>
        <a:ext cx="1900428" cy="950214"/>
      </dsp:txXfrm>
    </dsp:sp>
    <dsp:sp modelId="{B56AAABB-9DC5-4D69-8572-7C52C6C78B12}">
      <dsp:nvSpPr>
        <dsp:cNvPr id="0" name=""/>
        <dsp:cNvSpPr/>
      </dsp:nvSpPr>
      <dsp:spPr>
        <a:xfrm>
          <a:off x="2304074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Offline Direct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2304074" y="1061566"/>
        <a:ext cx="1900428" cy="950214"/>
      </dsp:txXfrm>
    </dsp:sp>
    <dsp:sp modelId="{083B826F-D283-4EF5-AE27-EB593C54470F}">
      <dsp:nvSpPr>
        <dsp:cNvPr id="0" name=""/>
        <dsp:cNvSpPr/>
      </dsp:nvSpPr>
      <dsp:spPr>
        <a:xfrm>
          <a:off x="4603593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App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4603593" y="1061566"/>
        <a:ext cx="1900428" cy="950214"/>
      </dsp:txXfrm>
    </dsp:sp>
    <dsp:sp modelId="{E15849DA-E4FD-4163-A02D-C8EFB863606F}">
      <dsp:nvSpPr>
        <dsp:cNvPr id="0" name=""/>
        <dsp:cNvSpPr/>
      </dsp:nvSpPr>
      <dsp:spPr>
        <a:xfrm>
          <a:off x="6903112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Website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6903112" y="1061566"/>
        <a:ext cx="1900428" cy="95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95614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76487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47692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54686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1899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068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64426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1729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3930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93088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47593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71203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37430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41823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3274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03924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59535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3CC2C6-69C8-4E51-B43D-ED343EADD4D5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ransition spd="slow">
    <p:wipe dir="d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inkedin.com/in/lohithamada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github.com/lohitha-mada/Shield-Insurance-Business-Insights" TargetMode="External"/><Relationship Id="rId4" Type="http://schemas.openxmlformats.org/officeDocument/2006/relationships/hyperlink" Target="https://freepngimg.com/png/14268-linkedin-png-pict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www.counterview.net/2017/05/hindutva-to-change-delhi-history-why.html" TargetMode="External"/><Relationship Id="rId7" Type="http://schemas.openxmlformats.org/officeDocument/2006/relationships/hyperlink" Target="https://www.flickr.com/photos/25403423@N00/310754692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hyperlink" Target="https://www.flickr.com/photos/azwegers/6336917600/" TargetMode="External"/><Relationship Id="rId5" Type="http://schemas.openxmlformats.org/officeDocument/2006/relationships/hyperlink" Target="https://www.flickr.com/photos/danielmennerich/13997411544/" TargetMode="External"/><Relationship Id="rId10" Type="http://schemas.openxmlformats.org/officeDocument/2006/relationships/image" Target="../media/image11.jpg"/><Relationship Id="rId4" Type="http://schemas.openxmlformats.org/officeDocument/2006/relationships/image" Target="../media/image8.jpg"/><Relationship Id="rId9" Type="http://schemas.openxmlformats.org/officeDocument/2006/relationships/hyperlink" Target="https://www.flickr.com/photos/heatheronhertravels/840363316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view?r=eyJrIjoiZjk4NDhiYjUtYzQ0ZS00NzJjLTk3ZTAtOGY3OTI5ODFkYTk2IiwidCI6ImM2ZTU0OWIzLTVmNDUtNDAzMi1hYWU5LWQ0MjQ0ZGM1YjJjNCJ9&amp;pageName=8be570d37e8d7339534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blog.hametbenoit.info/2019/11/04/power-bi-the-new-exe-installer-command-lin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FEBEAD-B52D-2341-F977-29786245B3E3}"/>
              </a:ext>
            </a:extLst>
          </p:cNvPr>
          <p:cNvSpPr txBox="1"/>
          <p:nvPr/>
        </p:nvSpPr>
        <p:spPr>
          <a:xfrm>
            <a:off x="7536921" y="5827184"/>
            <a:ext cx="393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+mj-ea"/>
                <a:cs typeface="+mj-cs"/>
              </a:rPr>
              <a:t>By</a:t>
            </a:r>
            <a:r>
              <a:rPr lang="en-US" sz="2000" dirty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latin typeface="Century" panose="02040604050505020304" pitchFamily="18" charset="0"/>
                <a:ea typeface="+mj-ea"/>
                <a:cs typeface="+mj-cs"/>
              </a:rPr>
              <a:t>: 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+mj-ea"/>
                <a:cs typeface="+mj-cs"/>
              </a:rPr>
              <a:t>Lohitha Mada</a:t>
            </a:r>
            <a:endParaRPr lang="en-IN" sz="20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  <a:ea typeface="+mj-ea"/>
              <a:cs typeface="+mj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C08F07-B8F7-56CD-8E11-CEF61412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50846"/>
            <a:ext cx="6815669" cy="1557869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Shield Insurance Business </a:t>
            </a:r>
            <a:r>
              <a:rPr lang="en-US" sz="5400" dirty="0">
                <a:latin typeface="Century" panose="02040604050505020304" pitchFamily="18" charset="0"/>
              </a:rPr>
              <a:t>Insights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85309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A5199-F8D0-635D-7F9F-7C7965B02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167E-4C9C-621C-C2C4-ECB25D47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Recommendations</a:t>
            </a:r>
            <a:endParaRPr lang="en-IN" dirty="0">
              <a:latin typeface="Century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ED0DA-D101-20D6-8AC7-7B5437C0649B}"/>
              </a:ext>
            </a:extLst>
          </p:cNvPr>
          <p:cNvSpPr txBox="1"/>
          <p:nvPr/>
        </p:nvSpPr>
        <p:spPr>
          <a:xfrm>
            <a:off x="1225420" y="2761862"/>
            <a:ext cx="9741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Focus on Young Adult Customers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Since adults aged 18-35 generate the less revenue, marketing should aim to attract and keep these customers.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1F2328"/>
              </a:solidFill>
              <a:effectLst/>
              <a:latin typeface="Century" panose="02040604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Promote Popular Policies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Focus on marketing successful policies like "</a:t>
            </a: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POL4321HEL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" to attract more customers.</a:t>
            </a:r>
          </a:p>
        </p:txBody>
      </p:sp>
    </p:spTree>
    <p:extLst>
      <p:ext uri="{BB962C8B-B14F-4D97-AF65-F5344CB8AC3E}">
        <p14:creationId xmlns:p14="http://schemas.microsoft.com/office/powerpoint/2010/main" val="13780163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F8E3D-3C56-20B9-9EA5-6DDB4AD4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6AF-72E3-6D83-B81B-123B046F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Recommendations</a:t>
            </a:r>
            <a:endParaRPr lang="en-IN" dirty="0">
              <a:latin typeface="Century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BE9-B3B6-047E-5E73-63E503A15EE3}"/>
              </a:ext>
            </a:extLst>
          </p:cNvPr>
          <p:cNvSpPr txBox="1"/>
          <p:nvPr/>
        </p:nvSpPr>
        <p:spPr>
          <a:xfrm>
            <a:off x="1155439" y="2453952"/>
            <a:ext cx="9741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>
              <a:solidFill>
                <a:srgbClr val="1F2328"/>
              </a:solidFill>
              <a:latin typeface="Century" panose="02040604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" panose="02040604050505020304" pitchFamily="18" charset="0"/>
              </a:rPr>
              <a:t>Understand Monthly Changes</a:t>
            </a:r>
            <a:r>
              <a:rPr lang="en-US" sz="2400" dirty="0">
                <a:latin typeface="Century" panose="02040604050505020304" pitchFamily="18" charset="0"/>
              </a:rPr>
              <a:t>: Look into the reasons for the significant drop in April 2023 to avoid similar issues in the future and maintain steady growth.</a:t>
            </a:r>
            <a:endParaRPr lang="en-US" sz="2400" b="0" i="0" dirty="0">
              <a:solidFill>
                <a:srgbClr val="1F2328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5865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2721E-2EB0-C1F4-1B50-99815B0E690C}"/>
              </a:ext>
            </a:extLst>
          </p:cNvPr>
          <p:cNvSpPr txBox="1"/>
          <p:nvPr/>
        </p:nvSpPr>
        <p:spPr>
          <a:xfrm>
            <a:off x="3315478" y="2767281"/>
            <a:ext cx="5561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entury" panose="02040604050505020304" pitchFamily="18" charset="0"/>
              </a:rPr>
              <a:t>Thank You!</a:t>
            </a:r>
            <a:endParaRPr lang="en-IN" sz="8000" dirty="0">
              <a:latin typeface="Century" panose="02040604050505020304" pitchFamily="18" charset="0"/>
            </a:endParaRP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E0A1C940-D7E8-5AD5-F2E0-D4F06083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29809" y="4089788"/>
            <a:ext cx="612687" cy="603510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BAD759C6-5510-DE26-86E6-BC678A7AF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05274"/>
            <a:ext cx="612688" cy="5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3674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83D1-0D88-C8D6-2D52-7DD06B0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Contents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561B-C98A-B276-8ED1-3A2DA364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5379"/>
            <a:ext cx="10018713" cy="277562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Company Overview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Objective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About Data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Overview of Dashboard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(Headings)"/>
              </a:rPr>
              <a:t>Recommendations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320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7281-C4CC-AAC9-5DAF-1E08EDE2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Company</a:t>
            </a:r>
            <a:r>
              <a:rPr lang="en-US" dirty="0"/>
              <a:t> </a:t>
            </a:r>
            <a:r>
              <a:rPr lang="en-US" dirty="0">
                <a:latin typeface="Century(Headings)"/>
              </a:rPr>
              <a:t>Overview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B253-F6BE-EF46-5B25-7955A950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206550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Shield Insurance provides reliable and comprehensive insurance plans for people of all ages and for businesses. </a:t>
            </a:r>
          </a:p>
          <a:p>
            <a:pPr>
              <a:buSzPct val="152000"/>
              <a:buFont typeface="Wingdings" panose="05000000000000000000" pitchFamily="2" charset="2"/>
              <a:buChar char="Ø"/>
            </a:pPr>
            <a:endParaRPr lang="en-US" dirty="0">
              <a:latin typeface="Century" panose="020406040505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The company focuses on customer satisfaction and security to make their customers feel safe and protected.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6399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12485-31B9-C721-DFA2-320BFFA03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6DAC-9483-CE8E-17E7-D1311DB0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Objective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53B4-9B80-AE15-3612-2103BC24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206550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Design a dashboard to guide Shield Insurance in making informed decisions.</a:t>
            </a:r>
          </a:p>
          <a:p>
            <a:pPr marL="0" indent="0">
              <a:buSzPct val="152000"/>
              <a:buNone/>
            </a:pPr>
            <a:endParaRPr lang="en-US" dirty="0">
              <a:latin typeface="Century" panose="020406040505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Create a presentation to help them understand dashboard navigation and highlight key insights.</a:t>
            </a:r>
          </a:p>
        </p:txBody>
      </p:sp>
    </p:spTree>
    <p:extLst>
      <p:ext uri="{BB962C8B-B14F-4D97-AF65-F5344CB8AC3E}">
        <p14:creationId xmlns:p14="http://schemas.microsoft.com/office/powerpoint/2010/main" val="3979863461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314A9-B772-FB7E-764F-24C4E396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3F12-8EFC-9824-A885-509B515C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About Data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B421-B28D-7305-33BC-56033FC4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666642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>
                <a:latin typeface="Century" panose="02040604050505020304" pitchFamily="18" charset="0"/>
              </a:rPr>
              <a:t>Shield Insurance Operates in five major cities. </a:t>
            </a:r>
          </a:p>
          <a:p>
            <a:pPr marL="0" indent="0">
              <a:buSzPct val="100000"/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88507-999C-1741-1376-5C4E3349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558"/>
          <a:stretch/>
        </p:blipFill>
        <p:spPr>
          <a:xfrm>
            <a:off x="1526346" y="3850352"/>
            <a:ext cx="1619208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057E7-B032-6454-8781-5CF361B36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4107" y="3810165"/>
            <a:ext cx="1619208" cy="1160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28FFD7-4881-5160-803F-0E029F0A6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01867" y="3850352"/>
            <a:ext cx="1619208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129AED-C938-3C07-89B2-AECECB617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9627" y="3850352"/>
            <a:ext cx="1619209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D6A9B3-DF07-3D9D-679E-4C2C83733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277389" y="3840834"/>
            <a:ext cx="1619209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D65941-53A0-FF8F-BD1C-B2309FD49DA2}"/>
              </a:ext>
            </a:extLst>
          </p:cNvPr>
          <p:cNvSpPr txBox="1"/>
          <p:nvPr/>
        </p:nvSpPr>
        <p:spPr>
          <a:xfrm>
            <a:off x="1455577" y="5059736"/>
            <a:ext cx="168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Delhi NCR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4958F-EEF3-C548-9DC1-8E4D74D55BCA}"/>
              </a:ext>
            </a:extLst>
          </p:cNvPr>
          <p:cNvSpPr txBox="1"/>
          <p:nvPr/>
        </p:nvSpPr>
        <p:spPr>
          <a:xfrm>
            <a:off x="3464107" y="5059736"/>
            <a:ext cx="161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Mumbai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4C225-A8B8-61A9-926D-B20F31723FA4}"/>
              </a:ext>
            </a:extLst>
          </p:cNvPr>
          <p:cNvSpPr txBox="1"/>
          <p:nvPr/>
        </p:nvSpPr>
        <p:spPr>
          <a:xfrm>
            <a:off x="5360158" y="5059736"/>
            <a:ext cx="170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Indore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3014B1-ABDC-2C9D-6B93-9F68650BEE65}"/>
              </a:ext>
            </a:extLst>
          </p:cNvPr>
          <p:cNvSpPr txBox="1"/>
          <p:nvPr/>
        </p:nvSpPr>
        <p:spPr>
          <a:xfrm>
            <a:off x="7339628" y="5059736"/>
            <a:ext cx="161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Hyderabad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2D4D0-C4BB-FE2B-67C2-8E1049C1A856}"/>
              </a:ext>
            </a:extLst>
          </p:cNvPr>
          <p:cNvSpPr txBox="1"/>
          <p:nvPr/>
        </p:nvSpPr>
        <p:spPr>
          <a:xfrm>
            <a:off x="9277388" y="5059736"/>
            <a:ext cx="161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Chennai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6354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5CB4-1E35-20A0-FEFC-26F1555C7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7AA2-FF68-4684-0E52-DF042269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About Data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3864-2742-1535-AD02-03E9A4B7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666642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>
                <a:latin typeface="Century" panose="02040604050505020304" pitchFamily="18" charset="0"/>
              </a:rPr>
              <a:t>Reaches customers via four unique sales channels. </a:t>
            </a:r>
          </a:p>
          <a:p>
            <a:pPr marL="0" indent="0">
              <a:buSzPct val="100000"/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ECBBDD-8A4A-8B85-E6E9-15AC5006D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421398"/>
              </p:ext>
            </p:extLst>
          </p:nvPr>
        </p:nvGraphicFramePr>
        <p:xfrm>
          <a:off x="1593979" y="3340359"/>
          <a:ext cx="8808097" cy="236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56650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87A2-9A21-6E55-6DF9-7D3E30B1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C996-1871-949F-7622-A33B77A8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About Data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601F-329F-B6F4-051B-D750B3E2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666642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>
                <a:latin typeface="Century" panose="02040604050505020304" pitchFamily="18" charset="0"/>
              </a:rPr>
              <a:t>Policies Offered by Shield Insurance.</a:t>
            </a:r>
          </a:p>
          <a:p>
            <a:pPr marL="0" indent="0">
              <a:buSzPct val="100000"/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D21675-BFE2-C7C8-F640-22DB82306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66214"/>
              </p:ext>
            </p:extLst>
          </p:nvPr>
        </p:nvGraphicFramePr>
        <p:xfrm>
          <a:off x="5213220" y="3674819"/>
          <a:ext cx="1765560" cy="228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560">
                  <a:extLst>
                    <a:ext uri="{9D8B030D-6E8A-4147-A177-3AD203B41FA5}">
                      <a16:colId xmlns:a16="http://schemas.microsoft.com/office/drawing/2014/main" val="3599168583"/>
                    </a:ext>
                  </a:extLst>
                </a:gridCol>
              </a:tblGrid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Policy 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399903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POL4321HEL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6801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POL4331HEL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918854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POL3309HEL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750068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POL5319HEL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7128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82B5F-80E4-854E-BC88-B64688237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34879"/>
              </p:ext>
            </p:extLst>
          </p:nvPr>
        </p:nvGraphicFramePr>
        <p:xfrm>
          <a:off x="1536497" y="3670875"/>
          <a:ext cx="1869177" cy="228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77">
                  <a:extLst>
                    <a:ext uri="{9D8B030D-6E8A-4147-A177-3AD203B41FA5}">
                      <a16:colId xmlns:a16="http://schemas.microsoft.com/office/drawing/2014/main" val="3230666222"/>
                    </a:ext>
                  </a:extLst>
                </a:gridCol>
              </a:tblGrid>
              <a:tr h="38079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" panose="02040604050505020304" pitchFamily="18" charset="0"/>
                        </a:rPr>
                        <a:t>Policy Ids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14079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entury" panose="02040604050505020304" pitchFamily="18" charset="0"/>
                        </a:rPr>
                        <a:t>POL6303HEL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89138304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>
                          <a:latin typeface="Century" panose="02040604050505020304" pitchFamily="18" charset="0"/>
                        </a:rPr>
                        <a:t>POL6093HEL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162420311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>
                          <a:latin typeface="Century" panose="02040604050505020304" pitchFamily="18" charset="0"/>
                        </a:rPr>
                        <a:t>POL9221HEL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655237593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>
                          <a:latin typeface="Century" panose="02040604050505020304" pitchFamily="18" charset="0"/>
                        </a:rPr>
                        <a:t>POL1048HEL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3795404409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entury" panose="02040604050505020304" pitchFamily="18" charset="0"/>
                        </a:rPr>
                        <a:t>POL2005HEL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10995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160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3A7C-C458-5E5B-0DE7-3A03006F4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F0B9-8934-3A5A-CE85-CDA46B21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Dashboard</a:t>
            </a:r>
            <a:endParaRPr lang="en-IN" dirty="0">
              <a:latin typeface="Century(Headings)"/>
            </a:endParaRP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8040B5B-BA8B-2A67-B1C8-05D1017A4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4952" y="2875178"/>
            <a:ext cx="2362097" cy="2340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FFCA7A-F6C0-D63F-D0E8-B9CC8E167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25" y="5165913"/>
            <a:ext cx="709955" cy="7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020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064F-75A0-4D94-B0C0-14492ECF0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9CAC-4DA0-312A-474C-3FDDBA12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900" dirty="0">
                <a:latin typeface="Century(Headings)"/>
              </a:rPr>
              <a:t>Recommendations</a:t>
            </a:r>
            <a:endParaRPr lang="en-IN" dirty="0">
              <a:latin typeface="Century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34188-18E9-08AA-3527-58FAAD15A996}"/>
              </a:ext>
            </a:extLst>
          </p:cNvPr>
          <p:cNvSpPr txBox="1"/>
          <p:nvPr/>
        </p:nvSpPr>
        <p:spPr>
          <a:xfrm>
            <a:off x="1155439" y="2724539"/>
            <a:ext cx="9741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Increase Presence in Delhi and Other Key Cities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Since Delhi is the top revenue city, more efforts should be made to grow in this market and also expand in cities like Mumbai and Hyderabad.</a:t>
            </a:r>
          </a:p>
          <a:p>
            <a:pPr algn="l"/>
            <a:endParaRPr lang="en-US" sz="2400" b="0" i="0" dirty="0">
              <a:solidFill>
                <a:srgbClr val="1F2328"/>
              </a:solidFill>
              <a:effectLst/>
              <a:latin typeface="Century" panose="02040604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Enhance Digital Presence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Improving the app and website can provide a great opportunity to increase sales along with offline methods.</a:t>
            </a:r>
          </a:p>
          <a:p>
            <a:endParaRPr lang="en-IN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90641"/>
      </p:ext>
    </p:extLst>
  </p:cSld>
  <p:clrMapOvr>
    <a:masterClrMapping/>
  </p:clrMapOvr>
  <p:transition spd="slow">
    <p:wipe dir="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803</TotalTime>
  <Words>273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</vt:lpstr>
      <vt:lpstr>Century(Headings)</vt:lpstr>
      <vt:lpstr>Garamond</vt:lpstr>
      <vt:lpstr>Wingdings</vt:lpstr>
      <vt:lpstr>Organic</vt:lpstr>
      <vt:lpstr>Shield Insurance Business Insights</vt:lpstr>
      <vt:lpstr>Contents</vt:lpstr>
      <vt:lpstr>Company Overview</vt:lpstr>
      <vt:lpstr>Objective</vt:lpstr>
      <vt:lpstr>About Data</vt:lpstr>
      <vt:lpstr>About Data</vt:lpstr>
      <vt:lpstr>About Data</vt:lpstr>
      <vt:lpstr>Dashboard</vt:lpstr>
      <vt:lpstr>Recommendations</vt:lpstr>
      <vt:lpstr>Recommendations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Lohitha Mada</dc:creator>
  <cp:lastModifiedBy>Lohitha Mada</cp:lastModifiedBy>
  <cp:revision>14</cp:revision>
  <dcterms:created xsi:type="dcterms:W3CDTF">2024-11-01T04:21:04Z</dcterms:created>
  <dcterms:modified xsi:type="dcterms:W3CDTF">2024-11-02T10:59:54Z</dcterms:modified>
</cp:coreProperties>
</file>