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4E3FB1-70BD-420B-AA04-DBE569B03991}" v="12" dt="2023-04-03T16:06:18.3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amandalalohitha@outlook.com" userId="47e0487d33d3cfb7" providerId="LiveId" clId="{8968302B-1E22-4640-8A2C-EB5ABCA750B7}"/>
    <pc:docChg chg="modSld">
      <pc:chgData name="yanamandalalohitha@outlook.com" userId="47e0487d33d3cfb7" providerId="LiveId" clId="{8968302B-1E22-4640-8A2C-EB5ABCA750B7}" dt="2023-04-04T15:27:31.069" v="16" actId="14100"/>
      <pc:docMkLst>
        <pc:docMk/>
      </pc:docMkLst>
      <pc:sldChg chg="modSp mod">
        <pc:chgData name="yanamandalalohitha@outlook.com" userId="47e0487d33d3cfb7" providerId="LiveId" clId="{8968302B-1E22-4640-8A2C-EB5ABCA750B7}" dt="2023-04-04T15:27:31.069" v="16" actId="14100"/>
        <pc:sldMkLst>
          <pc:docMk/>
          <pc:sldMk cId="3727215395" sldId="267"/>
        </pc:sldMkLst>
        <pc:spChg chg="mod">
          <ac:chgData name="yanamandalalohitha@outlook.com" userId="47e0487d33d3cfb7" providerId="LiveId" clId="{8968302B-1E22-4640-8A2C-EB5ABCA750B7}" dt="2023-04-04T15:26:53.569" v="13" actId="20577"/>
          <ac:spMkLst>
            <pc:docMk/>
            <pc:sldMk cId="3727215395" sldId="267"/>
            <ac:spMk id="2" creationId="{5C63D962-3030-004F-D513-8E5922496B5B}"/>
          </ac:spMkLst>
        </pc:spChg>
        <pc:spChg chg="mod">
          <ac:chgData name="yanamandalalohitha@outlook.com" userId="47e0487d33d3cfb7" providerId="LiveId" clId="{8968302B-1E22-4640-8A2C-EB5ABCA750B7}" dt="2023-04-04T15:27:31.069" v="16" actId="14100"/>
          <ac:spMkLst>
            <pc:docMk/>
            <pc:sldMk cId="3727215395" sldId="267"/>
            <ac:spMk id="3" creationId="{39E98A9A-EC5A-A06C-603F-650A68322BCC}"/>
          </ac:spMkLst>
        </pc:spChg>
      </pc:sldChg>
    </pc:docChg>
  </pc:docChgLst>
  <pc:docChgLst>
    <pc:chgData name="yanamandalalohitha@outlook.com" userId="47e0487d33d3cfb7" providerId="LiveId" clId="{704E3FB1-70BD-420B-AA04-DBE569B03991}"/>
    <pc:docChg chg="custSel addSld modSld">
      <pc:chgData name="yanamandalalohitha@outlook.com" userId="47e0487d33d3cfb7" providerId="LiveId" clId="{704E3FB1-70BD-420B-AA04-DBE569B03991}" dt="2023-04-03T16:06:37.708" v="264" actId="1076"/>
      <pc:docMkLst>
        <pc:docMk/>
      </pc:docMkLst>
      <pc:sldChg chg="addSp delSp modSp new mod modClrScheme chgLayout">
        <pc:chgData name="yanamandalalohitha@outlook.com" userId="47e0487d33d3cfb7" providerId="LiveId" clId="{704E3FB1-70BD-420B-AA04-DBE569B03991}" dt="2023-04-03T15:44:09.459" v="38" actId="14100"/>
        <pc:sldMkLst>
          <pc:docMk/>
          <pc:sldMk cId="3924789665" sldId="260"/>
        </pc:sldMkLst>
        <pc:spChg chg="mod ord">
          <ac:chgData name="yanamandalalohitha@outlook.com" userId="47e0487d33d3cfb7" providerId="LiveId" clId="{704E3FB1-70BD-420B-AA04-DBE569B03991}" dt="2023-04-03T15:44:01.266" v="36" actId="14100"/>
          <ac:spMkLst>
            <pc:docMk/>
            <pc:sldMk cId="3924789665" sldId="260"/>
            <ac:spMk id="2" creationId="{4E01F7DE-7447-6CED-F19A-5BA58F73733F}"/>
          </ac:spMkLst>
        </pc:spChg>
        <pc:spChg chg="del mod ord">
          <ac:chgData name="yanamandalalohitha@outlook.com" userId="47e0487d33d3cfb7" providerId="LiveId" clId="{704E3FB1-70BD-420B-AA04-DBE569B03991}" dt="2023-04-03T15:43:19.105" v="31" actId="700"/>
          <ac:spMkLst>
            <pc:docMk/>
            <pc:sldMk cId="3924789665" sldId="260"/>
            <ac:spMk id="3" creationId="{854CCB8C-535D-A725-C25C-5333F81BBF23}"/>
          </ac:spMkLst>
        </pc:spChg>
        <pc:spChg chg="add del mod ord">
          <ac:chgData name="yanamandalalohitha@outlook.com" userId="47e0487d33d3cfb7" providerId="LiveId" clId="{704E3FB1-70BD-420B-AA04-DBE569B03991}" dt="2023-04-03T15:43:39.732" v="34" actId="931"/>
          <ac:spMkLst>
            <pc:docMk/>
            <pc:sldMk cId="3924789665" sldId="260"/>
            <ac:spMk id="6" creationId="{5C827107-7A39-E12C-E803-5D8DEB3E31F9}"/>
          </ac:spMkLst>
        </pc:spChg>
        <pc:picChg chg="add del mod">
          <ac:chgData name="yanamandalalohitha@outlook.com" userId="47e0487d33d3cfb7" providerId="LiveId" clId="{704E3FB1-70BD-420B-AA04-DBE569B03991}" dt="2023-04-03T15:43:22.883" v="33" actId="478"/>
          <ac:picMkLst>
            <pc:docMk/>
            <pc:sldMk cId="3924789665" sldId="260"/>
            <ac:picMk id="5" creationId="{EEA2379C-5977-A15F-DC29-BDF436A09B15}"/>
          </ac:picMkLst>
        </pc:picChg>
        <pc:picChg chg="add mod">
          <ac:chgData name="yanamandalalohitha@outlook.com" userId="47e0487d33d3cfb7" providerId="LiveId" clId="{704E3FB1-70BD-420B-AA04-DBE569B03991}" dt="2023-04-03T15:44:09.459" v="38" actId="14100"/>
          <ac:picMkLst>
            <pc:docMk/>
            <pc:sldMk cId="3924789665" sldId="260"/>
            <ac:picMk id="8" creationId="{1DA4BD5F-C998-3173-87E3-1AA90BAC1991}"/>
          </ac:picMkLst>
        </pc:picChg>
      </pc:sldChg>
      <pc:sldChg chg="addSp delSp modSp new mod">
        <pc:chgData name="yanamandalalohitha@outlook.com" userId="47e0487d33d3cfb7" providerId="LiveId" clId="{704E3FB1-70BD-420B-AA04-DBE569B03991}" dt="2023-04-03T16:03:45.247" v="229" actId="14100"/>
        <pc:sldMkLst>
          <pc:docMk/>
          <pc:sldMk cId="285309260" sldId="261"/>
        </pc:sldMkLst>
        <pc:spChg chg="mod">
          <ac:chgData name="yanamandalalohitha@outlook.com" userId="47e0487d33d3cfb7" providerId="LiveId" clId="{704E3FB1-70BD-420B-AA04-DBE569B03991}" dt="2023-04-03T16:03:18.806" v="223" actId="20577"/>
          <ac:spMkLst>
            <pc:docMk/>
            <pc:sldMk cId="285309260" sldId="261"/>
            <ac:spMk id="2" creationId="{5209FE5B-7E1F-68C1-E179-768C150A90C7}"/>
          </ac:spMkLst>
        </pc:spChg>
        <pc:spChg chg="del">
          <ac:chgData name="yanamandalalohitha@outlook.com" userId="47e0487d33d3cfb7" providerId="LiveId" clId="{704E3FB1-70BD-420B-AA04-DBE569B03991}" dt="2023-04-03T16:03:31.955" v="224" actId="931"/>
          <ac:spMkLst>
            <pc:docMk/>
            <pc:sldMk cId="285309260" sldId="261"/>
            <ac:spMk id="3" creationId="{8F089924-5E7F-D6A0-4DF0-0A79C5E97D4C}"/>
          </ac:spMkLst>
        </pc:spChg>
        <pc:picChg chg="add mod">
          <ac:chgData name="yanamandalalohitha@outlook.com" userId="47e0487d33d3cfb7" providerId="LiveId" clId="{704E3FB1-70BD-420B-AA04-DBE569B03991}" dt="2023-04-03T16:03:45.247" v="229" actId="14100"/>
          <ac:picMkLst>
            <pc:docMk/>
            <pc:sldMk cId="285309260" sldId="261"/>
            <ac:picMk id="5" creationId="{2511B3FF-C35C-221C-EF57-6C5251875748}"/>
          </ac:picMkLst>
        </pc:picChg>
      </pc:sldChg>
      <pc:sldChg chg="addSp delSp modSp new mod">
        <pc:chgData name="yanamandalalohitha@outlook.com" userId="47e0487d33d3cfb7" providerId="LiveId" clId="{704E3FB1-70BD-420B-AA04-DBE569B03991}" dt="2023-04-03T16:06:37.708" v="264" actId="1076"/>
        <pc:sldMkLst>
          <pc:docMk/>
          <pc:sldMk cId="1521890386" sldId="262"/>
        </pc:sldMkLst>
        <pc:spChg chg="mod">
          <ac:chgData name="yanamandalalohitha@outlook.com" userId="47e0487d33d3cfb7" providerId="LiveId" clId="{704E3FB1-70BD-420B-AA04-DBE569B03991}" dt="2023-04-03T16:03:57.692" v="244" actId="20577"/>
          <ac:spMkLst>
            <pc:docMk/>
            <pc:sldMk cId="1521890386" sldId="262"/>
            <ac:spMk id="2" creationId="{757119CE-BB7D-5784-AB03-7D9DC5276C5B}"/>
          </ac:spMkLst>
        </pc:spChg>
        <pc:spChg chg="del">
          <ac:chgData name="yanamandalalohitha@outlook.com" userId="47e0487d33d3cfb7" providerId="LiveId" clId="{704E3FB1-70BD-420B-AA04-DBE569B03991}" dt="2023-04-03T15:44:57.548" v="51" actId="931"/>
          <ac:spMkLst>
            <pc:docMk/>
            <pc:sldMk cId="1521890386" sldId="262"/>
            <ac:spMk id="3" creationId="{8F9D3E45-C3F6-EBDB-2A2A-91F3F558F039}"/>
          </ac:spMkLst>
        </pc:spChg>
        <pc:spChg chg="add del mod">
          <ac:chgData name="yanamandalalohitha@outlook.com" userId="47e0487d33d3cfb7" providerId="LiveId" clId="{704E3FB1-70BD-420B-AA04-DBE569B03991}" dt="2023-04-03T16:06:18.305" v="258" actId="931"/>
          <ac:spMkLst>
            <pc:docMk/>
            <pc:sldMk cId="1521890386" sldId="262"/>
            <ac:spMk id="4" creationId="{792F0316-1484-4E79-9FAC-9800CA357E12}"/>
          </ac:spMkLst>
        </pc:spChg>
        <pc:picChg chg="add del mod">
          <ac:chgData name="yanamandalalohitha@outlook.com" userId="47e0487d33d3cfb7" providerId="LiveId" clId="{704E3FB1-70BD-420B-AA04-DBE569B03991}" dt="2023-04-03T16:03:48.638" v="230" actId="478"/>
          <ac:picMkLst>
            <pc:docMk/>
            <pc:sldMk cId="1521890386" sldId="262"/>
            <ac:picMk id="5" creationId="{0FF36045-AA4E-4B76-E689-CA86E48B7F13}"/>
          </ac:picMkLst>
        </pc:picChg>
        <pc:picChg chg="add del mod">
          <ac:chgData name="yanamandalalohitha@outlook.com" userId="47e0487d33d3cfb7" providerId="LiveId" clId="{704E3FB1-70BD-420B-AA04-DBE569B03991}" dt="2023-04-03T16:06:02.817" v="255" actId="478"/>
          <ac:picMkLst>
            <pc:docMk/>
            <pc:sldMk cId="1521890386" sldId="262"/>
            <ac:picMk id="7" creationId="{264E7E5D-F302-7E08-B8D0-F276A153FC38}"/>
          </ac:picMkLst>
        </pc:picChg>
        <pc:picChg chg="add mod">
          <ac:chgData name="yanamandalalohitha@outlook.com" userId="47e0487d33d3cfb7" providerId="LiveId" clId="{704E3FB1-70BD-420B-AA04-DBE569B03991}" dt="2023-04-03T16:06:37.708" v="264" actId="1076"/>
          <ac:picMkLst>
            <pc:docMk/>
            <pc:sldMk cId="1521890386" sldId="262"/>
            <ac:picMk id="8" creationId="{DFE273CF-542D-173C-C938-A188E36ACF53}"/>
          </ac:picMkLst>
        </pc:picChg>
      </pc:sldChg>
      <pc:sldChg chg="addSp delSp modSp new mod">
        <pc:chgData name="yanamandalalohitha@outlook.com" userId="47e0487d33d3cfb7" providerId="LiveId" clId="{704E3FB1-70BD-420B-AA04-DBE569B03991}" dt="2023-04-03T15:53:22.545" v="92" actId="1076"/>
        <pc:sldMkLst>
          <pc:docMk/>
          <pc:sldMk cId="733459747" sldId="263"/>
        </pc:sldMkLst>
        <pc:spChg chg="mod">
          <ac:chgData name="yanamandalalohitha@outlook.com" userId="47e0487d33d3cfb7" providerId="LiveId" clId="{704E3FB1-70BD-420B-AA04-DBE569B03991}" dt="2023-04-03T15:45:36.081" v="62" actId="14100"/>
          <ac:spMkLst>
            <pc:docMk/>
            <pc:sldMk cId="733459747" sldId="263"/>
            <ac:spMk id="2" creationId="{54C2A83B-D809-A3EF-452C-60360E6A3C0A}"/>
          </ac:spMkLst>
        </pc:spChg>
        <pc:spChg chg="del">
          <ac:chgData name="yanamandalalohitha@outlook.com" userId="47e0487d33d3cfb7" providerId="LiveId" clId="{704E3FB1-70BD-420B-AA04-DBE569B03991}" dt="2023-04-03T15:45:52.051" v="63" actId="931"/>
          <ac:spMkLst>
            <pc:docMk/>
            <pc:sldMk cId="733459747" sldId="263"/>
            <ac:spMk id="3" creationId="{B81698AE-BFE4-863D-9205-FB6566FFDA7B}"/>
          </ac:spMkLst>
        </pc:spChg>
        <pc:picChg chg="add mod">
          <ac:chgData name="yanamandalalohitha@outlook.com" userId="47e0487d33d3cfb7" providerId="LiveId" clId="{704E3FB1-70BD-420B-AA04-DBE569B03991}" dt="2023-04-03T15:53:22.545" v="92" actId="1076"/>
          <ac:picMkLst>
            <pc:docMk/>
            <pc:sldMk cId="733459747" sldId="263"/>
            <ac:picMk id="5" creationId="{984DF1D3-588B-3497-6CA2-8EC89500E1AF}"/>
          </ac:picMkLst>
        </pc:picChg>
        <pc:picChg chg="add mod">
          <ac:chgData name="yanamandalalohitha@outlook.com" userId="47e0487d33d3cfb7" providerId="LiveId" clId="{704E3FB1-70BD-420B-AA04-DBE569B03991}" dt="2023-04-03T15:47:02.281" v="79" actId="14100"/>
          <ac:picMkLst>
            <pc:docMk/>
            <pc:sldMk cId="733459747" sldId="263"/>
            <ac:picMk id="7" creationId="{5A29B655-5CC5-6080-3D80-7488D79F0E66}"/>
          </ac:picMkLst>
        </pc:picChg>
      </pc:sldChg>
      <pc:sldChg chg="addSp delSp modSp new mod">
        <pc:chgData name="yanamandalalohitha@outlook.com" userId="47e0487d33d3cfb7" providerId="LiveId" clId="{704E3FB1-70BD-420B-AA04-DBE569B03991}" dt="2023-04-03T15:54:52.745" v="164" actId="14100"/>
        <pc:sldMkLst>
          <pc:docMk/>
          <pc:sldMk cId="45055450" sldId="264"/>
        </pc:sldMkLst>
        <pc:spChg chg="mod">
          <ac:chgData name="yanamandalalohitha@outlook.com" userId="47e0487d33d3cfb7" providerId="LiveId" clId="{704E3FB1-70BD-420B-AA04-DBE569B03991}" dt="2023-04-03T15:54:05.763" v="157" actId="20577"/>
          <ac:spMkLst>
            <pc:docMk/>
            <pc:sldMk cId="45055450" sldId="264"/>
            <ac:spMk id="2" creationId="{08F0D2C5-0D30-DCCA-AB19-F39BA5CDD0AE}"/>
          </ac:spMkLst>
        </pc:spChg>
        <pc:spChg chg="del mod">
          <ac:chgData name="yanamandalalohitha@outlook.com" userId="47e0487d33d3cfb7" providerId="LiveId" clId="{704E3FB1-70BD-420B-AA04-DBE569B03991}" dt="2023-04-03T15:54:26.297" v="159" actId="931"/>
          <ac:spMkLst>
            <pc:docMk/>
            <pc:sldMk cId="45055450" sldId="264"/>
            <ac:spMk id="3" creationId="{4DF30717-10BF-7138-4A84-D003936F3E21}"/>
          </ac:spMkLst>
        </pc:spChg>
        <pc:picChg chg="add mod">
          <ac:chgData name="yanamandalalohitha@outlook.com" userId="47e0487d33d3cfb7" providerId="LiveId" clId="{704E3FB1-70BD-420B-AA04-DBE569B03991}" dt="2023-04-03T15:54:29.764" v="160" actId="1076"/>
          <ac:picMkLst>
            <pc:docMk/>
            <pc:sldMk cId="45055450" sldId="264"/>
            <ac:picMk id="5" creationId="{C7A61F50-0241-7E20-C31F-6CEEA0A59AEA}"/>
          </ac:picMkLst>
        </pc:picChg>
        <pc:picChg chg="add mod">
          <ac:chgData name="yanamandalalohitha@outlook.com" userId="47e0487d33d3cfb7" providerId="LiveId" clId="{704E3FB1-70BD-420B-AA04-DBE569B03991}" dt="2023-04-03T15:54:52.745" v="164" actId="14100"/>
          <ac:picMkLst>
            <pc:docMk/>
            <pc:sldMk cId="45055450" sldId="264"/>
            <ac:picMk id="7" creationId="{9E314533-1DC5-8DDE-99F9-3FB8C27699E6}"/>
          </ac:picMkLst>
        </pc:picChg>
      </pc:sldChg>
      <pc:sldChg chg="addSp delSp modSp new mod">
        <pc:chgData name="yanamandalalohitha@outlook.com" userId="47e0487d33d3cfb7" providerId="LiveId" clId="{704E3FB1-70BD-420B-AA04-DBE569B03991}" dt="2023-04-03T15:56:17.256" v="190" actId="1076"/>
        <pc:sldMkLst>
          <pc:docMk/>
          <pc:sldMk cId="445208086" sldId="265"/>
        </pc:sldMkLst>
        <pc:spChg chg="mod">
          <ac:chgData name="yanamandalalohitha@outlook.com" userId="47e0487d33d3cfb7" providerId="LiveId" clId="{704E3FB1-70BD-420B-AA04-DBE569B03991}" dt="2023-04-03T15:55:32.837" v="182" actId="14100"/>
          <ac:spMkLst>
            <pc:docMk/>
            <pc:sldMk cId="445208086" sldId="265"/>
            <ac:spMk id="2" creationId="{D0EFF703-F648-C2A6-41E5-807D71758ABF}"/>
          </ac:spMkLst>
        </pc:spChg>
        <pc:spChg chg="del mod">
          <ac:chgData name="yanamandalalohitha@outlook.com" userId="47e0487d33d3cfb7" providerId="LiveId" clId="{704E3FB1-70BD-420B-AA04-DBE569B03991}" dt="2023-04-03T15:55:47.304" v="184" actId="931"/>
          <ac:spMkLst>
            <pc:docMk/>
            <pc:sldMk cId="445208086" sldId="265"/>
            <ac:spMk id="3" creationId="{439BCA14-C038-D8D4-E1A6-5F5D58F86451}"/>
          </ac:spMkLst>
        </pc:spChg>
        <pc:picChg chg="add mod">
          <ac:chgData name="yanamandalalohitha@outlook.com" userId="47e0487d33d3cfb7" providerId="LiveId" clId="{704E3FB1-70BD-420B-AA04-DBE569B03991}" dt="2023-04-03T15:56:17.256" v="190" actId="1076"/>
          <ac:picMkLst>
            <pc:docMk/>
            <pc:sldMk cId="445208086" sldId="265"/>
            <ac:picMk id="5" creationId="{52F7DFDB-9387-7A2F-38CB-D797CFF19319}"/>
          </ac:picMkLst>
        </pc:picChg>
      </pc:sldChg>
      <pc:sldChg chg="addSp delSp modSp new mod">
        <pc:chgData name="yanamandalalohitha@outlook.com" userId="47e0487d33d3cfb7" providerId="LiveId" clId="{704E3FB1-70BD-420B-AA04-DBE569B03991}" dt="2023-04-03T15:59:11.950" v="211" actId="14100"/>
        <pc:sldMkLst>
          <pc:docMk/>
          <pc:sldMk cId="765819843" sldId="266"/>
        </pc:sldMkLst>
        <pc:spChg chg="mod">
          <ac:chgData name="yanamandalalohitha@outlook.com" userId="47e0487d33d3cfb7" providerId="LiveId" clId="{704E3FB1-70BD-420B-AA04-DBE569B03991}" dt="2023-04-03T15:56:49.841" v="206" actId="14100"/>
          <ac:spMkLst>
            <pc:docMk/>
            <pc:sldMk cId="765819843" sldId="266"/>
            <ac:spMk id="2" creationId="{59B5EEDD-9334-E418-4F44-9F3606DEC331}"/>
          </ac:spMkLst>
        </pc:spChg>
        <pc:spChg chg="del">
          <ac:chgData name="yanamandalalohitha@outlook.com" userId="47e0487d33d3cfb7" providerId="LiveId" clId="{704E3FB1-70BD-420B-AA04-DBE569B03991}" dt="2023-04-03T15:59:02.353" v="207" actId="931"/>
          <ac:spMkLst>
            <pc:docMk/>
            <pc:sldMk cId="765819843" sldId="266"/>
            <ac:spMk id="3" creationId="{880BF923-FC72-0F47-3C9E-69B86B104FA8}"/>
          </ac:spMkLst>
        </pc:spChg>
        <pc:picChg chg="add mod">
          <ac:chgData name="yanamandalalohitha@outlook.com" userId="47e0487d33d3cfb7" providerId="LiveId" clId="{704E3FB1-70BD-420B-AA04-DBE569B03991}" dt="2023-04-03T15:59:11.950" v="211" actId="14100"/>
          <ac:picMkLst>
            <pc:docMk/>
            <pc:sldMk cId="765819843" sldId="266"/>
            <ac:picMk id="5" creationId="{94480808-9CB1-E60A-AEAF-3C80FBEAEF39}"/>
          </ac:picMkLst>
        </pc:picChg>
      </pc:sldChg>
      <pc:sldChg chg="new">
        <pc:chgData name="yanamandalalohitha@outlook.com" userId="47e0487d33d3cfb7" providerId="LiveId" clId="{704E3FB1-70BD-420B-AA04-DBE569B03991}" dt="2023-04-03T15:56:33.806" v="192" actId="680"/>
        <pc:sldMkLst>
          <pc:docMk/>
          <pc:sldMk cId="3727215395"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0B036-BB92-9C71-D989-F61B920DB5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404A42-9F0E-D536-DE9F-3918F090F2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5E313A-C850-BAE4-18F0-EC6099877E21}"/>
              </a:ext>
            </a:extLst>
          </p:cNvPr>
          <p:cNvSpPr>
            <a:spLocks noGrp="1"/>
          </p:cNvSpPr>
          <p:nvPr>
            <p:ph type="dt" sz="half" idx="10"/>
          </p:nvPr>
        </p:nvSpPr>
        <p:spPr/>
        <p:txBody>
          <a:bodyPr/>
          <a:lstStyle/>
          <a:p>
            <a:fld id="{6B3B1F06-0C91-4677-BE98-2C8589E22811}" type="datetimeFigureOut">
              <a:rPr lang="en-US" smtClean="0"/>
              <a:t>4/4/2023</a:t>
            </a:fld>
            <a:endParaRPr lang="en-US"/>
          </a:p>
        </p:txBody>
      </p:sp>
      <p:sp>
        <p:nvSpPr>
          <p:cNvPr id="5" name="Footer Placeholder 4">
            <a:extLst>
              <a:ext uri="{FF2B5EF4-FFF2-40B4-BE49-F238E27FC236}">
                <a16:creationId xmlns:a16="http://schemas.microsoft.com/office/drawing/2014/main" id="{CC592A6C-D707-60E7-004C-52C609A4D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008AF-1246-01F1-4C44-7E09444B3F34}"/>
              </a:ext>
            </a:extLst>
          </p:cNvPr>
          <p:cNvSpPr>
            <a:spLocks noGrp="1"/>
          </p:cNvSpPr>
          <p:nvPr>
            <p:ph type="sldNum" sz="quarter" idx="12"/>
          </p:nvPr>
        </p:nvSpPr>
        <p:spPr/>
        <p:txBody>
          <a:bodyPr/>
          <a:lstStyle/>
          <a:p>
            <a:fld id="{06C54174-14BB-4581-9074-57408C64ECCE}" type="slidenum">
              <a:rPr lang="en-US" smtClean="0"/>
              <a:t>‹#›</a:t>
            </a:fld>
            <a:endParaRPr lang="en-US"/>
          </a:p>
        </p:txBody>
      </p:sp>
    </p:spTree>
    <p:extLst>
      <p:ext uri="{BB962C8B-B14F-4D97-AF65-F5344CB8AC3E}">
        <p14:creationId xmlns:p14="http://schemas.microsoft.com/office/powerpoint/2010/main" val="2498226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4450F-71D8-35A4-6436-04231402F1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5255F3-1AA5-97B5-C1E4-ECCA487405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57B4AB-BD3C-5F51-06B5-ABC6D6926AAF}"/>
              </a:ext>
            </a:extLst>
          </p:cNvPr>
          <p:cNvSpPr>
            <a:spLocks noGrp="1"/>
          </p:cNvSpPr>
          <p:nvPr>
            <p:ph type="dt" sz="half" idx="10"/>
          </p:nvPr>
        </p:nvSpPr>
        <p:spPr/>
        <p:txBody>
          <a:bodyPr/>
          <a:lstStyle/>
          <a:p>
            <a:fld id="{6B3B1F06-0C91-4677-BE98-2C8589E22811}" type="datetimeFigureOut">
              <a:rPr lang="en-US" smtClean="0"/>
              <a:t>4/4/2023</a:t>
            </a:fld>
            <a:endParaRPr lang="en-US"/>
          </a:p>
        </p:txBody>
      </p:sp>
      <p:sp>
        <p:nvSpPr>
          <p:cNvPr id="5" name="Footer Placeholder 4">
            <a:extLst>
              <a:ext uri="{FF2B5EF4-FFF2-40B4-BE49-F238E27FC236}">
                <a16:creationId xmlns:a16="http://schemas.microsoft.com/office/drawing/2014/main" id="{FB83F7DE-ECC4-B2E6-0564-C6AB91677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6A94-3BD8-27E3-2C9D-FA092C98D54C}"/>
              </a:ext>
            </a:extLst>
          </p:cNvPr>
          <p:cNvSpPr>
            <a:spLocks noGrp="1"/>
          </p:cNvSpPr>
          <p:nvPr>
            <p:ph type="sldNum" sz="quarter" idx="12"/>
          </p:nvPr>
        </p:nvSpPr>
        <p:spPr/>
        <p:txBody>
          <a:bodyPr/>
          <a:lstStyle/>
          <a:p>
            <a:fld id="{06C54174-14BB-4581-9074-57408C64ECCE}" type="slidenum">
              <a:rPr lang="en-US" smtClean="0"/>
              <a:t>‹#›</a:t>
            </a:fld>
            <a:endParaRPr lang="en-US"/>
          </a:p>
        </p:txBody>
      </p:sp>
    </p:spTree>
    <p:extLst>
      <p:ext uri="{BB962C8B-B14F-4D97-AF65-F5344CB8AC3E}">
        <p14:creationId xmlns:p14="http://schemas.microsoft.com/office/powerpoint/2010/main" val="3208233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F40666-8CAE-E3D4-07CA-7AD34DBEDA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BA9538-F80B-5AF3-3947-660A56B8AB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2981C5-5097-4B05-66C6-92862F9332C2}"/>
              </a:ext>
            </a:extLst>
          </p:cNvPr>
          <p:cNvSpPr>
            <a:spLocks noGrp="1"/>
          </p:cNvSpPr>
          <p:nvPr>
            <p:ph type="dt" sz="half" idx="10"/>
          </p:nvPr>
        </p:nvSpPr>
        <p:spPr/>
        <p:txBody>
          <a:bodyPr/>
          <a:lstStyle/>
          <a:p>
            <a:fld id="{6B3B1F06-0C91-4677-BE98-2C8589E22811}" type="datetimeFigureOut">
              <a:rPr lang="en-US" smtClean="0"/>
              <a:t>4/4/2023</a:t>
            </a:fld>
            <a:endParaRPr lang="en-US"/>
          </a:p>
        </p:txBody>
      </p:sp>
      <p:sp>
        <p:nvSpPr>
          <p:cNvPr id="5" name="Footer Placeholder 4">
            <a:extLst>
              <a:ext uri="{FF2B5EF4-FFF2-40B4-BE49-F238E27FC236}">
                <a16:creationId xmlns:a16="http://schemas.microsoft.com/office/drawing/2014/main" id="{40EC13A3-2A29-059B-776F-B4F623CD92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B56AB-7C67-11D4-0524-81ADB87D1F14}"/>
              </a:ext>
            </a:extLst>
          </p:cNvPr>
          <p:cNvSpPr>
            <a:spLocks noGrp="1"/>
          </p:cNvSpPr>
          <p:nvPr>
            <p:ph type="sldNum" sz="quarter" idx="12"/>
          </p:nvPr>
        </p:nvSpPr>
        <p:spPr/>
        <p:txBody>
          <a:bodyPr/>
          <a:lstStyle/>
          <a:p>
            <a:fld id="{06C54174-14BB-4581-9074-57408C64ECCE}" type="slidenum">
              <a:rPr lang="en-US" smtClean="0"/>
              <a:t>‹#›</a:t>
            </a:fld>
            <a:endParaRPr lang="en-US"/>
          </a:p>
        </p:txBody>
      </p:sp>
    </p:spTree>
    <p:extLst>
      <p:ext uri="{BB962C8B-B14F-4D97-AF65-F5344CB8AC3E}">
        <p14:creationId xmlns:p14="http://schemas.microsoft.com/office/powerpoint/2010/main" val="2422688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2F632-0652-FE8B-37B7-1E949A6B2A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8E5765-BD03-DACC-38CF-098BCE3C9C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EE6D9B-F5B2-53FB-B8C1-6B20EE39EAAB}"/>
              </a:ext>
            </a:extLst>
          </p:cNvPr>
          <p:cNvSpPr>
            <a:spLocks noGrp="1"/>
          </p:cNvSpPr>
          <p:nvPr>
            <p:ph type="dt" sz="half" idx="10"/>
          </p:nvPr>
        </p:nvSpPr>
        <p:spPr/>
        <p:txBody>
          <a:bodyPr/>
          <a:lstStyle/>
          <a:p>
            <a:fld id="{6B3B1F06-0C91-4677-BE98-2C8589E22811}" type="datetimeFigureOut">
              <a:rPr lang="en-US" smtClean="0"/>
              <a:t>4/4/2023</a:t>
            </a:fld>
            <a:endParaRPr lang="en-US"/>
          </a:p>
        </p:txBody>
      </p:sp>
      <p:sp>
        <p:nvSpPr>
          <p:cNvPr id="5" name="Footer Placeholder 4">
            <a:extLst>
              <a:ext uri="{FF2B5EF4-FFF2-40B4-BE49-F238E27FC236}">
                <a16:creationId xmlns:a16="http://schemas.microsoft.com/office/drawing/2014/main" id="{0B4EE442-96D9-B9F3-DEE0-2288E40279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53BF1-82C7-A9D8-7981-928097F1285D}"/>
              </a:ext>
            </a:extLst>
          </p:cNvPr>
          <p:cNvSpPr>
            <a:spLocks noGrp="1"/>
          </p:cNvSpPr>
          <p:nvPr>
            <p:ph type="sldNum" sz="quarter" idx="12"/>
          </p:nvPr>
        </p:nvSpPr>
        <p:spPr/>
        <p:txBody>
          <a:bodyPr/>
          <a:lstStyle/>
          <a:p>
            <a:fld id="{06C54174-14BB-4581-9074-57408C64ECCE}" type="slidenum">
              <a:rPr lang="en-US" smtClean="0"/>
              <a:t>‹#›</a:t>
            </a:fld>
            <a:endParaRPr lang="en-US"/>
          </a:p>
        </p:txBody>
      </p:sp>
    </p:spTree>
    <p:extLst>
      <p:ext uri="{BB962C8B-B14F-4D97-AF65-F5344CB8AC3E}">
        <p14:creationId xmlns:p14="http://schemas.microsoft.com/office/powerpoint/2010/main" val="4066010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D711-004D-275E-9F7E-5082A873B3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C615E4-4356-7079-A5AF-7CB46F50E6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DA2708-A752-8C2F-6D97-EE472C5E0D67}"/>
              </a:ext>
            </a:extLst>
          </p:cNvPr>
          <p:cNvSpPr>
            <a:spLocks noGrp="1"/>
          </p:cNvSpPr>
          <p:nvPr>
            <p:ph type="dt" sz="half" idx="10"/>
          </p:nvPr>
        </p:nvSpPr>
        <p:spPr/>
        <p:txBody>
          <a:bodyPr/>
          <a:lstStyle/>
          <a:p>
            <a:fld id="{6B3B1F06-0C91-4677-BE98-2C8589E22811}" type="datetimeFigureOut">
              <a:rPr lang="en-US" smtClean="0"/>
              <a:t>4/4/2023</a:t>
            </a:fld>
            <a:endParaRPr lang="en-US"/>
          </a:p>
        </p:txBody>
      </p:sp>
      <p:sp>
        <p:nvSpPr>
          <p:cNvPr id="5" name="Footer Placeholder 4">
            <a:extLst>
              <a:ext uri="{FF2B5EF4-FFF2-40B4-BE49-F238E27FC236}">
                <a16:creationId xmlns:a16="http://schemas.microsoft.com/office/drawing/2014/main" id="{D0606C2B-5E69-583A-F83E-597472BFB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318AE6-2C49-57DF-2A1B-74A39A3DF761}"/>
              </a:ext>
            </a:extLst>
          </p:cNvPr>
          <p:cNvSpPr>
            <a:spLocks noGrp="1"/>
          </p:cNvSpPr>
          <p:nvPr>
            <p:ph type="sldNum" sz="quarter" idx="12"/>
          </p:nvPr>
        </p:nvSpPr>
        <p:spPr/>
        <p:txBody>
          <a:bodyPr/>
          <a:lstStyle/>
          <a:p>
            <a:fld id="{06C54174-14BB-4581-9074-57408C64ECCE}" type="slidenum">
              <a:rPr lang="en-US" smtClean="0"/>
              <a:t>‹#›</a:t>
            </a:fld>
            <a:endParaRPr lang="en-US"/>
          </a:p>
        </p:txBody>
      </p:sp>
    </p:spTree>
    <p:extLst>
      <p:ext uri="{BB962C8B-B14F-4D97-AF65-F5344CB8AC3E}">
        <p14:creationId xmlns:p14="http://schemas.microsoft.com/office/powerpoint/2010/main" val="852375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8B4F-B99C-8FE9-84D9-314777EA11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FEEF68-0262-DAA7-68E9-7817C6FACC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F93B15-7255-CAE6-3FA6-021193BD00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1BE833-50B1-5EF6-AE85-F4A31388F929}"/>
              </a:ext>
            </a:extLst>
          </p:cNvPr>
          <p:cNvSpPr>
            <a:spLocks noGrp="1"/>
          </p:cNvSpPr>
          <p:nvPr>
            <p:ph type="dt" sz="half" idx="10"/>
          </p:nvPr>
        </p:nvSpPr>
        <p:spPr/>
        <p:txBody>
          <a:bodyPr/>
          <a:lstStyle/>
          <a:p>
            <a:fld id="{6B3B1F06-0C91-4677-BE98-2C8589E22811}" type="datetimeFigureOut">
              <a:rPr lang="en-US" smtClean="0"/>
              <a:t>4/4/2023</a:t>
            </a:fld>
            <a:endParaRPr lang="en-US"/>
          </a:p>
        </p:txBody>
      </p:sp>
      <p:sp>
        <p:nvSpPr>
          <p:cNvPr id="6" name="Footer Placeholder 5">
            <a:extLst>
              <a:ext uri="{FF2B5EF4-FFF2-40B4-BE49-F238E27FC236}">
                <a16:creationId xmlns:a16="http://schemas.microsoft.com/office/drawing/2014/main" id="{CFC8DA93-910B-C0CE-1FD5-C7AEEF4D7B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A94330-A6BC-F7AE-E7EB-49CA42C4BD7C}"/>
              </a:ext>
            </a:extLst>
          </p:cNvPr>
          <p:cNvSpPr>
            <a:spLocks noGrp="1"/>
          </p:cNvSpPr>
          <p:nvPr>
            <p:ph type="sldNum" sz="quarter" idx="12"/>
          </p:nvPr>
        </p:nvSpPr>
        <p:spPr/>
        <p:txBody>
          <a:bodyPr/>
          <a:lstStyle/>
          <a:p>
            <a:fld id="{06C54174-14BB-4581-9074-57408C64ECCE}" type="slidenum">
              <a:rPr lang="en-US" smtClean="0"/>
              <a:t>‹#›</a:t>
            </a:fld>
            <a:endParaRPr lang="en-US"/>
          </a:p>
        </p:txBody>
      </p:sp>
    </p:spTree>
    <p:extLst>
      <p:ext uri="{BB962C8B-B14F-4D97-AF65-F5344CB8AC3E}">
        <p14:creationId xmlns:p14="http://schemas.microsoft.com/office/powerpoint/2010/main" val="1661298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B6D5-03FE-AB4B-C2CD-E21DB65BA7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860033-3E09-4803-8181-9241D8BCFE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FD04C7-D20B-9288-8028-532246D11B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5A0405-406E-2FEA-BDBA-B2BA0FB65B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EB4007-15F4-1628-D595-2BCC3BCFF6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EC7869-A9C0-2A51-8891-24C3A1BE49B6}"/>
              </a:ext>
            </a:extLst>
          </p:cNvPr>
          <p:cNvSpPr>
            <a:spLocks noGrp="1"/>
          </p:cNvSpPr>
          <p:nvPr>
            <p:ph type="dt" sz="half" idx="10"/>
          </p:nvPr>
        </p:nvSpPr>
        <p:spPr/>
        <p:txBody>
          <a:bodyPr/>
          <a:lstStyle/>
          <a:p>
            <a:fld id="{6B3B1F06-0C91-4677-BE98-2C8589E22811}" type="datetimeFigureOut">
              <a:rPr lang="en-US" smtClean="0"/>
              <a:t>4/4/2023</a:t>
            </a:fld>
            <a:endParaRPr lang="en-US"/>
          </a:p>
        </p:txBody>
      </p:sp>
      <p:sp>
        <p:nvSpPr>
          <p:cNvPr id="8" name="Footer Placeholder 7">
            <a:extLst>
              <a:ext uri="{FF2B5EF4-FFF2-40B4-BE49-F238E27FC236}">
                <a16:creationId xmlns:a16="http://schemas.microsoft.com/office/drawing/2014/main" id="{494C0EAB-9665-0E4D-F260-5D88953AB7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591DED-E72E-F3CF-5161-E121E45430D0}"/>
              </a:ext>
            </a:extLst>
          </p:cNvPr>
          <p:cNvSpPr>
            <a:spLocks noGrp="1"/>
          </p:cNvSpPr>
          <p:nvPr>
            <p:ph type="sldNum" sz="quarter" idx="12"/>
          </p:nvPr>
        </p:nvSpPr>
        <p:spPr/>
        <p:txBody>
          <a:bodyPr/>
          <a:lstStyle/>
          <a:p>
            <a:fld id="{06C54174-14BB-4581-9074-57408C64ECCE}" type="slidenum">
              <a:rPr lang="en-US" smtClean="0"/>
              <a:t>‹#›</a:t>
            </a:fld>
            <a:endParaRPr lang="en-US"/>
          </a:p>
        </p:txBody>
      </p:sp>
    </p:spTree>
    <p:extLst>
      <p:ext uri="{BB962C8B-B14F-4D97-AF65-F5344CB8AC3E}">
        <p14:creationId xmlns:p14="http://schemas.microsoft.com/office/powerpoint/2010/main" val="1565441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E36-1179-DA2A-8936-224210299A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B03858-2BEF-9166-5433-3F5A72D38A42}"/>
              </a:ext>
            </a:extLst>
          </p:cNvPr>
          <p:cNvSpPr>
            <a:spLocks noGrp="1"/>
          </p:cNvSpPr>
          <p:nvPr>
            <p:ph type="dt" sz="half" idx="10"/>
          </p:nvPr>
        </p:nvSpPr>
        <p:spPr/>
        <p:txBody>
          <a:bodyPr/>
          <a:lstStyle/>
          <a:p>
            <a:fld id="{6B3B1F06-0C91-4677-BE98-2C8589E22811}" type="datetimeFigureOut">
              <a:rPr lang="en-US" smtClean="0"/>
              <a:t>4/4/2023</a:t>
            </a:fld>
            <a:endParaRPr lang="en-US"/>
          </a:p>
        </p:txBody>
      </p:sp>
      <p:sp>
        <p:nvSpPr>
          <p:cNvPr id="4" name="Footer Placeholder 3">
            <a:extLst>
              <a:ext uri="{FF2B5EF4-FFF2-40B4-BE49-F238E27FC236}">
                <a16:creationId xmlns:a16="http://schemas.microsoft.com/office/drawing/2014/main" id="{552A211E-9DF8-F1DC-4E45-A262DD4BA6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D3852A-D8BF-6370-A76C-B5E76D00D692}"/>
              </a:ext>
            </a:extLst>
          </p:cNvPr>
          <p:cNvSpPr>
            <a:spLocks noGrp="1"/>
          </p:cNvSpPr>
          <p:nvPr>
            <p:ph type="sldNum" sz="quarter" idx="12"/>
          </p:nvPr>
        </p:nvSpPr>
        <p:spPr/>
        <p:txBody>
          <a:bodyPr/>
          <a:lstStyle/>
          <a:p>
            <a:fld id="{06C54174-14BB-4581-9074-57408C64ECCE}" type="slidenum">
              <a:rPr lang="en-US" smtClean="0"/>
              <a:t>‹#›</a:t>
            </a:fld>
            <a:endParaRPr lang="en-US"/>
          </a:p>
        </p:txBody>
      </p:sp>
    </p:spTree>
    <p:extLst>
      <p:ext uri="{BB962C8B-B14F-4D97-AF65-F5344CB8AC3E}">
        <p14:creationId xmlns:p14="http://schemas.microsoft.com/office/powerpoint/2010/main" val="39089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E69EAC-5C47-B8F3-A941-B97EAFD859AE}"/>
              </a:ext>
            </a:extLst>
          </p:cNvPr>
          <p:cNvSpPr>
            <a:spLocks noGrp="1"/>
          </p:cNvSpPr>
          <p:nvPr>
            <p:ph type="dt" sz="half" idx="10"/>
          </p:nvPr>
        </p:nvSpPr>
        <p:spPr/>
        <p:txBody>
          <a:bodyPr/>
          <a:lstStyle/>
          <a:p>
            <a:fld id="{6B3B1F06-0C91-4677-BE98-2C8589E22811}" type="datetimeFigureOut">
              <a:rPr lang="en-US" smtClean="0"/>
              <a:t>4/4/2023</a:t>
            </a:fld>
            <a:endParaRPr lang="en-US"/>
          </a:p>
        </p:txBody>
      </p:sp>
      <p:sp>
        <p:nvSpPr>
          <p:cNvPr id="3" name="Footer Placeholder 2">
            <a:extLst>
              <a:ext uri="{FF2B5EF4-FFF2-40B4-BE49-F238E27FC236}">
                <a16:creationId xmlns:a16="http://schemas.microsoft.com/office/drawing/2014/main" id="{C726F6DC-E085-FE40-D404-91C7E5C88B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A19428-CA4C-8E2C-300D-49827FC9AC36}"/>
              </a:ext>
            </a:extLst>
          </p:cNvPr>
          <p:cNvSpPr>
            <a:spLocks noGrp="1"/>
          </p:cNvSpPr>
          <p:nvPr>
            <p:ph type="sldNum" sz="quarter" idx="12"/>
          </p:nvPr>
        </p:nvSpPr>
        <p:spPr/>
        <p:txBody>
          <a:bodyPr/>
          <a:lstStyle/>
          <a:p>
            <a:fld id="{06C54174-14BB-4581-9074-57408C64ECCE}" type="slidenum">
              <a:rPr lang="en-US" smtClean="0"/>
              <a:t>‹#›</a:t>
            </a:fld>
            <a:endParaRPr lang="en-US"/>
          </a:p>
        </p:txBody>
      </p:sp>
    </p:spTree>
    <p:extLst>
      <p:ext uri="{BB962C8B-B14F-4D97-AF65-F5344CB8AC3E}">
        <p14:creationId xmlns:p14="http://schemas.microsoft.com/office/powerpoint/2010/main" val="1474522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0BCA-5F26-2E6F-B924-0C55DE0BA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E67C56-3003-28BE-151B-88F265CD08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B114DB-2D02-7D02-F827-5332281E26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10F7A8-5D14-8390-B59F-BB2E56BAE108}"/>
              </a:ext>
            </a:extLst>
          </p:cNvPr>
          <p:cNvSpPr>
            <a:spLocks noGrp="1"/>
          </p:cNvSpPr>
          <p:nvPr>
            <p:ph type="dt" sz="half" idx="10"/>
          </p:nvPr>
        </p:nvSpPr>
        <p:spPr/>
        <p:txBody>
          <a:bodyPr/>
          <a:lstStyle/>
          <a:p>
            <a:fld id="{6B3B1F06-0C91-4677-BE98-2C8589E22811}" type="datetimeFigureOut">
              <a:rPr lang="en-US" smtClean="0"/>
              <a:t>4/4/2023</a:t>
            </a:fld>
            <a:endParaRPr lang="en-US"/>
          </a:p>
        </p:txBody>
      </p:sp>
      <p:sp>
        <p:nvSpPr>
          <p:cNvPr id="6" name="Footer Placeholder 5">
            <a:extLst>
              <a:ext uri="{FF2B5EF4-FFF2-40B4-BE49-F238E27FC236}">
                <a16:creationId xmlns:a16="http://schemas.microsoft.com/office/drawing/2014/main" id="{B27A1D64-4046-9DC7-3FBF-2107F85DCE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C3377-A60B-4325-5255-41D4838C8543}"/>
              </a:ext>
            </a:extLst>
          </p:cNvPr>
          <p:cNvSpPr>
            <a:spLocks noGrp="1"/>
          </p:cNvSpPr>
          <p:nvPr>
            <p:ph type="sldNum" sz="quarter" idx="12"/>
          </p:nvPr>
        </p:nvSpPr>
        <p:spPr/>
        <p:txBody>
          <a:bodyPr/>
          <a:lstStyle/>
          <a:p>
            <a:fld id="{06C54174-14BB-4581-9074-57408C64ECCE}" type="slidenum">
              <a:rPr lang="en-US" smtClean="0"/>
              <a:t>‹#›</a:t>
            </a:fld>
            <a:endParaRPr lang="en-US"/>
          </a:p>
        </p:txBody>
      </p:sp>
    </p:spTree>
    <p:extLst>
      <p:ext uri="{BB962C8B-B14F-4D97-AF65-F5344CB8AC3E}">
        <p14:creationId xmlns:p14="http://schemas.microsoft.com/office/powerpoint/2010/main" val="919981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EA41-8C23-9431-533E-5FDF188909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72C619-8B99-EB29-E78E-940BB7975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62D81D-F299-7334-67A4-E2E6A02292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11EE0F-D771-A07E-A657-37CF1FE9E6AA}"/>
              </a:ext>
            </a:extLst>
          </p:cNvPr>
          <p:cNvSpPr>
            <a:spLocks noGrp="1"/>
          </p:cNvSpPr>
          <p:nvPr>
            <p:ph type="dt" sz="half" idx="10"/>
          </p:nvPr>
        </p:nvSpPr>
        <p:spPr/>
        <p:txBody>
          <a:bodyPr/>
          <a:lstStyle/>
          <a:p>
            <a:fld id="{6B3B1F06-0C91-4677-BE98-2C8589E22811}" type="datetimeFigureOut">
              <a:rPr lang="en-US" smtClean="0"/>
              <a:t>4/4/2023</a:t>
            </a:fld>
            <a:endParaRPr lang="en-US"/>
          </a:p>
        </p:txBody>
      </p:sp>
      <p:sp>
        <p:nvSpPr>
          <p:cNvPr id="6" name="Footer Placeholder 5">
            <a:extLst>
              <a:ext uri="{FF2B5EF4-FFF2-40B4-BE49-F238E27FC236}">
                <a16:creationId xmlns:a16="http://schemas.microsoft.com/office/drawing/2014/main" id="{1E2C16D7-4123-9E05-ADF4-242770DAD9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DAD467-B518-69DE-A720-65DEAA66628B}"/>
              </a:ext>
            </a:extLst>
          </p:cNvPr>
          <p:cNvSpPr>
            <a:spLocks noGrp="1"/>
          </p:cNvSpPr>
          <p:nvPr>
            <p:ph type="sldNum" sz="quarter" idx="12"/>
          </p:nvPr>
        </p:nvSpPr>
        <p:spPr/>
        <p:txBody>
          <a:bodyPr/>
          <a:lstStyle/>
          <a:p>
            <a:fld id="{06C54174-14BB-4581-9074-57408C64ECCE}" type="slidenum">
              <a:rPr lang="en-US" smtClean="0"/>
              <a:t>‹#›</a:t>
            </a:fld>
            <a:endParaRPr lang="en-US"/>
          </a:p>
        </p:txBody>
      </p:sp>
    </p:spTree>
    <p:extLst>
      <p:ext uri="{BB962C8B-B14F-4D97-AF65-F5344CB8AC3E}">
        <p14:creationId xmlns:p14="http://schemas.microsoft.com/office/powerpoint/2010/main" val="583029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155C37-A7BF-83F9-8C2C-C22F529A66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16D67C-6F26-DC29-3BA0-B345F94460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F483F-7B82-1942-E2C7-716ED3CAA2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B1F06-0C91-4677-BE98-2C8589E22811}" type="datetimeFigureOut">
              <a:rPr lang="en-US" smtClean="0"/>
              <a:t>4/4/2023</a:t>
            </a:fld>
            <a:endParaRPr lang="en-US"/>
          </a:p>
        </p:txBody>
      </p:sp>
      <p:sp>
        <p:nvSpPr>
          <p:cNvPr id="5" name="Footer Placeholder 4">
            <a:extLst>
              <a:ext uri="{FF2B5EF4-FFF2-40B4-BE49-F238E27FC236}">
                <a16:creationId xmlns:a16="http://schemas.microsoft.com/office/drawing/2014/main" id="{0D46727E-789C-5924-0C06-AB078B87E2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5109E9-CD53-6C00-AFA7-07011BE05D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54174-14BB-4581-9074-57408C64ECCE}" type="slidenum">
              <a:rPr lang="en-US" smtClean="0"/>
              <a:t>‹#›</a:t>
            </a:fld>
            <a:endParaRPr lang="en-US"/>
          </a:p>
        </p:txBody>
      </p:sp>
    </p:spTree>
    <p:extLst>
      <p:ext uri="{BB962C8B-B14F-4D97-AF65-F5344CB8AC3E}">
        <p14:creationId xmlns:p14="http://schemas.microsoft.com/office/powerpoint/2010/main" val="518026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0218-6551-6FE9-166F-54014B3CACF7}"/>
              </a:ext>
            </a:extLst>
          </p:cNvPr>
          <p:cNvSpPr>
            <a:spLocks noGrp="1"/>
          </p:cNvSpPr>
          <p:nvPr>
            <p:ph type="ctrTitle"/>
          </p:nvPr>
        </p:nvSpPr>
        <p:spPr>
          <a:xfrm>
            <a:off x="1524000" y="619761"/>
            <a:ext cx="9144000" cy="944879"/>
          </a:xfrm>
        </p:spPr>
        <p:txBody>
          <a:bodyPr/>
          <a:lstStyle/>
          <a:p>
            <a:r>
              <a:rPr lang="en-US" dirty="0"/>
              <a:t>SMART CITY PROJECT</a:t>
            </a:r>
          </a:p>
        </p:txBody>
      </p:sp>
      <p:sp>
        <p:nvSpPr>
          <p:cNvPr id="3" name="Subtitle 2">
            <a:extLst>
              <a:ext uri="{FF2B5EF4-FFF2-40B4-BE49-F238E27FC236}">
                <a16:creationId xmlns:a16="http://schemas.microsoft.com/office/drawing/2014/main" id="{ADC7C69C-55E7-4BC6-336B-BC4ACC72BD35}"/>
              </a:ext>
            </a:extLst>
          </p:cNvPr>
          <p:cNvSpPr>
            <a:spLocks noGrp="1"/>
          </p:cNvSpPr>
          <p:nvPr>
            <p:ph type="subTitle" idx="1"/>
          </p:nvPr>
        </p:nvSpPr>
        <p:spPr>
          <a:xfrm>
            <a:off x="1524000" y="1869440"/>
            <a:ext cx="9144000" cy="4196080"/>
          </a:xfrm>
        </p:spPr>
        <p:txBody>
          <a:bodyPr/>
          <a:lstStyle/>
          <a:p>
            <a:pPr algn="l"/>
            <a:r>
              <a:rPr lang="en-US" b="0" i="0" dirty="0">
                <a:solidFill>
                  <a:srgbClr val="1F2328"/>
                </a:solidFill>
                <a:effectLst/>
                <a:latin typeface="-apple-system"/>
              </a:rPr>
              <a:t>Smart City is a application based software developed in Java programming language to store the details of a city. The main purpose of this project to help the tourists and other visitors to the city by providing information about hotels, city attractions, etc.</a:t>
            </a:r>
          </a:p>
          <a:p>
            <a:pPr algn="l"/>
            <a:r>
              <a:rPr lang="en-US" b="0" i="0" dirty="0">
                <a:solidFill>
                  <a:srgbClr val="1F2328"/>
                </a:solidFill>
                <a:effectLst/>
                <a:latin typeface="-apple-system"/>
              </a:rPr>
              <a:t>Everyday a large number of people are coming to all the cities seeking job, higher studies, tourism, etc. Initially all the system of the city are unknown to the new comers of the city. They don’t know much about booking hotel, transportation, shopping, etc. But implementation of Smart City Java Project provides the complete solution package for new comers. One can see all the necessary information about city through this application.</a:t>
            </a:r>
          </a:p>
          <a:p>
            <a:endParaRPr lang="en-US" dirty="0"/>
          </a:p>
        </p:txBody>
      </p:sp>
    </p:spTree>
    <p:extLst>
      <p:ext uri="{BB962C8B-B14F-4D97-AF65-F5344CB8AC3E}">
        <p14:creationId xmlns:p14="http://schemas.microsoft.com/office/powerpoint/2010/main" val="1540981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FF703-F648-C2A6-41E5-807D71758ABF}"/>
              </a:ext>
            </a:extLst>
          </p:cNvPr>
          <p:cNvSpPr>
            <a:spLocks noGrp="1"/>
          </p:cNvSpPr>
          <p:nvPr>
            <p:ph type="title"/>
          </p:nvPr>
        </p:nvSpPr>
        <p:spPr>
          <a:xfrm>
            <a:off x="838200" y="365125"/>
            <a:ext cx="10515600" cy="508635"/>
          </a:xfrm>
        </p:spPr>
        <p:txBody>
          <a:bodyPr>
            <a:normAutofit fontScale="90000"/>
          </a:bodyPr>
          <a:lstStyle/>
          <a:p>
            <a:r>
              <a:rPr lang="en-US" dirty="0"/>
              <a:t>STUDENT MENU:</a:t>
            </a:r>
          </a:p>
        </p:txBody>
      </p:sp>
      <p:pic>
        <p:nvPicPr>
          <p:cNvPr id="5" name="Content Placeholder 4">
            <a:extLst>
              <a:ext uri="{FF2B5EF4-FFF2-40B4-BE49-F238E27FC236}">
                <a16:creationId xmlns:a16="http://schemas.microsoft.com/office/drawing/2014/main" id="{52F7DFDB-9387-7A2F-38CB-D797CFF193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7920" y="1046480"/>
            <a:ext cx="9103360" cy="5252720"/>
          </a:xfrm>
        </p:spPr>
      </p:pic>
    </p:spTree>
    <p:extLst>
      <p:ext uri="{BB962C8B-B14F-4D97-AF65-F5344CB8AC3E}">
        <p14:creationId xmlns:p14="http://schemas.microsoft.com/office/powerpoint/2010/main" val="445208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EEDD-9334-E418-4F44-9F3606DEC331}"/>
              </a:ext>
            </a:extLst>
          </p:cNvPr>
          <p:cNvSpPr>
            <a:spLocks noGrp="1"/>
          </p:cNvSpPr>
          <p:nvPr>
            <p:ph type="title"/>
          </p:nvPr>
        </p:nvSpPr>
        <p:spPr>
          <a:xfrm>
            <a:off x="838200" y="365125"/>
            <a:ext cx="10515600" cy="996315"/>
          </a:xfrm>
        </p:spPr>
        <p:txBody>
          <a:bodyPr/>
          <a:lstStyle/>
          <a:p>
            <a:r>
              <a:rPr lang="en-US" dirty="0"/>
              <a:t>TOURIST MENU:</a:t>
            </a:r>
          </a:p>
        </p:txBody>
      </p:sp>
      <p:pic>
        <p:nvPicPr>
          <p:cNvPr id="5" name="Content Placeholder 4">
            <a:extLst>
              <a:ext uri="{FF2B5EF4-FFF2-40B4-BE49-F238E27FC236}">
                <a16:creationId xmlns:a16="http://schemas.microsoft.com/office/drawing/2014/main" id="{94480808-9CB1-E60A-AEAF-3C80FBEAEF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3520" y="1645920"/>
            <a:ext cx="7000240" cy="4673600"/>
          </a:xfrm>
        </p:spPr>
      </p:pic>
    </p:spTree>
    <p:extLst>
      <p:ext uri="{BB962C8B-B14F-4D97-AF65-F5344CB8AC3E}">
        <p14:creationId xmlns:p14="http://schemas.microsoft.com/office/powerpoint/2010/main" val="765819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3D962-3030-004F-D513-8E5922496B5B}"/>
              </a:ext>
            </a:extLst>
          </p:cNvPr>
          <p:cNvSpPr>
            <a:spLocks noGrp="1"/>
          </p:cNvSpPr>
          <p:nvPr>
            <p:ph type="title"/>
          </p:nvPr>
        </p:nvSpPr>
        <p:spPr/>
        <p:txBody>
          <a:bodyPr/>
          <a:lstStyle/>
          <a:p>
            <a:r>
              <a:rPr lang="en-US" dirty="0"/>
              <a:t>GITHUB LINK:</a:t>
            </a:r>
          </a:p>
        </p:txBody>
      </p:sp>
      <p:sp>
        <p:nvSpPr>
          <p:cNvPr id="3" name="Content Placeholder 2">
            <a:extLst>
              <a:ext uri="{FF2B5EF4-FFF2-40B4-BE49-F238E27FC236}">
                <a16:creationId xmlns:a16="http://schemas.microsoft.com/office/drawing/2014/main" id="{39E98A9A-EC5A-A06C-603F-650A68322BCC}"/>
              </a:ext>
            </a:extLst>
          </p:cNvPr>
          <p:cNvSpPr>
            <a:spLocks noGrp="1"/>
          </p:cNvSpPr>
          <p:nvPr>
            <p:ph idx="1"/>
          </p:nvPr>
        </p:nvSpPr>
        <p:spPr>
          <a:xfrm>
            <a:off x="838200" y="2458719"/>
            <a:ext cx="10515600" cy="3718243"/>
          </a:xfrm>
        </p:spPr>
        <p:txBody>
          <a:bodyPr>
            <a:normAutofit/>
          </a:bodyPr>
          <a:lstStyle/>
          <a:p>
            <a:r>
              <a:rPr lang="en-US" sz="4800" dirty="0"/>
              <a:t>https://github.com/lohitha6/Smart-city-project-</a:t>
            </a:r>
          </a:p>
        </p:txBody>
      </p:sp>
    </p:spTree>
    <p:extLst>
      <p:ext uri="{BB962C8B-B14F-4D97-AF65-F5344CB8AC3E}">
        <p14:creationId xmlns:p14="http://schemas.microsoft.com/office/powerpoint/2010/main" val="3727215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97A5-A654-FDD3-7EDB-639A4BBD451C}"/>
              </a:ext>
            </a:extLst>
          </p:cNvPr>
          <p:cNvSpPr>
            <a:spLocks noGrp="1"/>
          </p:cNvSpPr>
          <p:nvPr>
            <p:ph type="ctrTitle"/>
          </p:nvPr>
        </p:nvSpPr>
        <p:spPr>
          <a:xfrm>
            <a:off x="1524000" y="599441"/>
            <a:ext cx="9144000" cy="1463040"/>
          </a:xfrm>
        </p:spPr>
        <p:txBody>
          <a:bodyPr>
            <a:normAutofit fontScale="90000"/>
          </a:bodyPr>
          <a:lstStyle/>
          <a:p>
            <a:br>
              <a:rPr lang="en-US" b="1" i="0" dirty="0">
                <a:solidFill>
                  <a:srgbClr val="1F2328"/>
                </a:solidFill>
                <a:effectLst/>
                <a:latin typeface="-apple-system"/>
              </a:rPr>
            </a:br>
            <a:r>
              <a:rPr lang="en-US" i="0" dirty="0">
                <a:solidFill>
                  <a:srgbClr val="1F2328"/>
                </a:solidFill>
                <a:effectLst/>
                <a:latin typeface="-apple-system"/>
              </a:rPr>
              <a:t>OBJECTIVES</a:t>
            </a:r>
            <a:endParaRPr lang="en-US" dirty="0"/>
          </a:p>
        </p:txBody>
      </p:sp>
      <p:sp>
        <p:nvSpPr>
          <p:cNvPr id="3" name="Subtitle 2">
            <a:extLst>
              <a:ext uri="{FF2B5EF4-FFF2-40B4-BE49-F238E27FC236}">
                <a16:creationId xmlns:a16="http://schemas.microsoft.com/office/drawing/2014/main" id="{F6D19367-6F3D-ACC4-A3A2-59DCA0F3739C}"/>
              </a:ext>
            </a:extLst>
          </p:cNvPr>
          <p:cNvSpPr>
            <a:spLocks noGrp="1"/>
          </p:cNvSpPr>
          <p:nvPr>
            <p:ph type="subTitle" idx="1"/>
          </p:nvPr>
        </p:nvSpPr>
        <p:spPr>
          <a:xfrm>
            <a:off x="1524000" y="2479040"/>
            <a:ext cx="9144000" cy="3901440"/>
          </a:xfrm>
        </p:spPr>
        <p:txBody>
          <a:bodyPr/>
          <a:lstStyle/>
          <a:p>
            <a:pPr algn="l"/>
            <a:r>
              <a:rPr lang="en-US" b="0" i="0" dirty="0">
                <a:solidFill>
                  <a:srgbClr val="1F2328"/>
                </a:solidFill>
                <a:effectLst/>
                <a:latin typeface="-apple-system"/>
              </a:rPr>
              <a:t>Using this project, the details of city can be accessed from anywhere at any time. With the help of this application software, students can look for the academic institutes located in the city.</a:t>
            </a:r>
          </a:p>
          <a:p>
            <a:pPr algn="l"/>
            <a:r>
              <a:rPr lang="en-US" b="0" i="0" dirty="0">
                <a:solidFill>
                  <a:srgbClr val="1F2328"/>
                </a:solidFill>
                <a:effectLst/>
                <a:latin typeface="-apple-system"/>
              </a:rPr>
              <a:t>To provide GUI interface for the above objectives.</a:t>
            </a:r>
          </a:p>
          <a:p>
            <a:endParaRPr lang="en-US" dirty="0"/>
          </a:p>
        </p:txBody>
      </p:sp>
    </p:spTree>
    <p:extLst>
      <p:ext uri="{BB962C8B-B14F-4D97-AF65-F5344CB8AC3E}">
        <p14:creationId xmlns:p14="http://schemas.microsoft.com/office/powerpoint/2010/main" val="84308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F23D2-1512-4286-FBD4-A53428A15FB8}"/>
              </a:ext>
            </a:extLst>
          </p:cNvPr>
          <p:cNvSpPr>
            <a:spLocks noGrp="1"/>
          </p:cNvSpPr>
          <p:nvPr>
            <p:ph type="title"/>
          </p:nvPr>
        </p:nvSpPr>
        <p:spPr/>
        <p:txBody>
          <a:bodyPr/>
          <a:lstStyle/>
          <a:p>
            <a:r>
              <a:rPr lang="en-US" dirty="0">
                <a:solidFill>
                  <a:srgbClr val="1F2328"/>
                </a:solidFill>
                <a:latin typeface="-apple-system"/>
              </a:rPr>
              <a:t>LIST OF CLASSES</a:t>
            </a:r>
            <a:br>
              <a:rPr lang="en-US" b="1" i="0" dirty="0">
                <a:solidFill>
                  <a:srgbClr val="1F2328"/>
                </a:solidFill>
                <a:effectLst/>
                <a:latin typeface="-apple-system"/>
              </a:rPr>
            </a:br>
            <a:endParaRPr lang="en-US" dirty="0"/>
          </a:p>
        </p:txBody>
      </p:sp>
      <p:sp>
        <p:nvSpPr>
          <p:cNvPr id="3" name="Content Placeholder 2">
            <a:extLst>
              <a:ext uri="{FF2B5EF4-FFF2-40B4-BE49-F238E27FC236}">
                <a16:creationId xmlns:a16="http://schemas.microsoft.com/office/drawing/2014/main" id="{3CDD8E9B-1FD0-D0D3-B3E9-7D149D5A92EE}"/>
              </a:ext>
            </a:extLst>
          </p:cNvPr>
          <p:cNvSpPr>
            <a:spLocks noGrp="1"/>
          </p:cNvSpPr>
          <p:nvPr>
            <p:ph idx="1"/>
          </p:nvPr>
        </p:nvSpPr>
        <p:spPr>
          <a:xfrm>
            <a:off x="838200" y="1391920"/>
            <a:ext cx="10515600" cy="4785043"/>
          </a:xfrm>
        </p:spPr>
        <p:txBody>
          <a:bodyPr>
            <a:normAutofit fontScale="32500" lnSpcReduction="20000"/>
          </a:bodyPr>
          <a:lstStyle/>
          <a:p>
            <a:pPr algn="l"/>
            <a:r>
              <a:rPr lang="en-US" sz="8000" b="0" i="0" dirty="0">
                <a:solidFill>
                  <a:srgbClr val="1F2328"/>
                </a:solidFill>
                <a:effectLst/>
              </a:rPr>
              <a:t> Admin:- It is class which deal with Function like update city, add city, remove city.</a:t>
            </a:r>
          </a:p>
          <a:p>
            <a:pPr algn="l"/>
            <a:r>
              <a:rPr lang="en-US" sz="8000" b="0" i="0" dirty="0">
                <a:solidFill>
                  <a:srgbClr val="1F2328"/>
                </a:solidFill>
                <a:effectLst/>
              </a:rPr>
              <a:t>Login:- It has attributes </a:t>
            </a:r>
            <a:r>
              <a:rPr lang="en-US" sz="8000" b="0" i="0" dirty="0" err="1">
                <a:solidFill>
                  <a:srgbClr val="1F2328"/>
                </a:solidFill>
                <a:effectLst/>
              </a:rPr>
              <a:t>userid</a:t>
            </a:r>
            <a:r>
              <a:rPr lang="en-US" sz="8000" b="0" i="0" dirty="0">
                <a:solidFill>
                  <a:srgbClr val="1F2328"/>
                </a:solidFill>
                <a:effectLst/>
              </a:rPr>
              <a:t> and password of string datatypes. It has method of student login, Tourists login, change password.</a:t>
            </a:r>
          </a:p>
          <a:p>
            <a:pPr algn="l"/>
            <a:r>
              <a:rPr lang="en-US" sz="8000" b="0" i="0" dirty="0">
                <a:solidFill>
                  <a:srgbClr val="1F2328"/>
                </a:solidFill>
                <a:effectLst/>
              </a:rPr>
              <a:t>Person:- It is base class of student and Tourists and having attributes first name, last name, address, and mobile number and method get data and set data.</a:t>
            </a:r>
          </a:p>
          <a:p>
            <a:pPr algn="l"/>
            <a:r>
              <a:rPr lang="en-US" sz="8000" b="0" i="0" dirty="0">
                <a:solidFill>
                  <a:srgbClr val="1F2328"/>
                </a:solidFill>
                <a:effectLst/>
              </a:rPr>
              <a:t> Student:- It is a class which will use login class and have method of view college and view library</a:t>
            </a:r>
          </a:p>
          <a:p>
            <a:pPr algn="l"/>
            <a:r>
              <a:rPr lang="en-US" sz="8000" b="0" i="0" dirty="0">
                <a:solidFill>
                  <a:srgbClr val="1F2328"/>
                </a:solidFill>
                <a:effectLst/>
              </a:rPr>
              <a:t>Tourist:- It is a class which will use login class and have method of view hotels and view city guide.</a:t>
            </a:r>
          </a:p>
          <a:p>
            <a:pPr algn="l"/>
            <a:r>
              <a:rPr lang="en-US" sz="8000" b="0" i="0" dirty="0">
                <a:solidFill>
                  <a:srgbClr val="1F2328"/>
                </a:solidFill>
                <a:effectLst/>
              </a:rPr>
              <a:t> Registration:- It is class where user needs to provide registration details to sign up and has a relationship with person.</a:t>
            </a:r>
          </a:p>
          <a:p>
            <a:pPr marL="0" indent="0" algn="l">
              <a:buNone/>
            </a:pPr>
            <a:r>
              <a:rPr lang="en-US" sz="8000" b="0" i="0" dirty="0">
                <a:solidFill>
                  <a:srgbClr val="1F2328"/>
                </a:solidFill>
                <a:effectLst/>
              </a:rPr>
              <a:t> </a:t>
            </a:r>
            <a:endParaRPr lang="en-US" dirty="0"/>
          </a:p>
        </p:txBody>
      </p:sp>
    </p:spTree>
    <p:extLst>
      <p:ext uri="{BB962C8B-B14F-4D97-AF65-F5344CB8AC3E}">
        <p14:creationId xmlns:p14="http://schemas.microsoft.com/office/powerpoint/2010/main" val="1217317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13E97-027E-C0E5-8B56-3781CD26616E}"/>
              </a:ext>
            </a:extLst>
          </p:cNvPr>
          <p:cNvSpPr>
            <a:spLocks noGrp="1"/>
          </p:cNvSpPr>
          <p:nvPr>
            <p:ph type="title"/>
          </p:nvPr>
        </p:nvSpPr>
        <p:spPr/>
        <p:txBody>
          <a:bodyPr/>
          <a:lstStyle/>
          <a:p>
            <a:r>
              <a:rPr lang="en-US" dirty="0"/>
              <a:t>LIST OF CLASSES</a:t>
            </a:r>
          </a:p>
        </p:txBody>
      </p:sp>
      <p:sp>
        <p:nvSpPr>
          <p:cNvPr id="3" name="Content Placeholder 2">
            <a:extLst>
              <a:ext uri="{FF2B5EF4-FFF2-40B4-BE49-F238E27FC236}">
                <a16:creationId xmlns:a16="http://schemas.microsoft.com/office/drawing/2014/main" id="{0CD5E6E7-3820-4C76-132C-DB04EB45E977}"/>
              </a:ext>
            </a:extLst>
          </p:cNvPr>
          <p:cNvSpPr>
            <a:spLocks noGrp="1"/>
          </p:cNvSpPr>
          <p:nvPr>
            <p:ph idx="1"/>
          </p:nvPr>
        </p:nvSpPr>
        <p:spPr/>
        <p:txBody>
          <a:bodyPr/>
          <a:lstStyle/>
          <a:p>
            <a:pPr algn="l"/>
            <a:r>
              <a:rPr lang="en-US" sz="2800" b="0" i="0" dirty="0">
                <a:solidFill>
                  <a:srgbClr val="1F2328"/>
                </a:solidFill>
                <a:effectLst/>
              </a:rPr>
              <a:t>Hotel:- It is class which has attributes name, description, and method display data and update data.</a:t>
            </a:r>
          </a:p>
          <a:p>
            <a:pPr algn="l"/>
            <a:r>
              <a:rPr lang="en-US" sz="2800" b="0" i="0" dirty="0">
                <a:solidFill>
                  <a:srgbClr val="1F2328"/>
                </a:solidFill>
                <a:effectLst/>
              </a:rPr>
              <a:t> College:- It is class which has attributes name, description, and method display data and update data</a:t>
            </a:r>
          </a:p>
          <a:p>
            <a:pPr algn="l"/>
            <a:r>
              <a:rPr lang="en-US" sz="2800" b="0" i="0" dirty="0">
                <a:solidFill>
                  <a:srgbClr val="1F2328"/>
                </a:solidFill>
                <a:effectLst/>
              </a:rPr>
              <a:t> Tourist attractions:- It is class which has attributes name, description, and method display data and update data</a:t>
            </a:r>
          </a:p>
          <a:p>
            <a:pPr algn="l"/>
            <a:r>
              <a:rPr lang="en-US" sz="2800" b="0" i="0" dirty="0">
                <a:solidFill>
                  <a:srgbClr val="1F2328"/>
                </a:solidFill>
                <a:effectLst/>
              </a:rPr>
              <a:t> Library:- It is class which has attributes name, description, and method display data and update data</a:t>
            </a:r>
            <a:r>
              <a:rPr lang="en-US" sz="1400" b="0" i="0" dirty="0">
                <a:solidFill>
                  <a:srgbClr val="1F2328"/>
                </a:solidFill>
                <a:effectLst/>
                <a:latin typeface="-apple-system"/>
              </a:rPr>
              <a:t>.</a:t>
            </a:r>
          </a:p>
          <a:p>
            <a:endParaRPr lang="en-US" dirty="0"/>
          </a:p>
        </p:txBody>
      </p:sp>
    </p:spTree>
    <p:extLst>
      <p:ext uri="{BB962C8B-B14F-4D97-AF65-F5344CB8AC3E}">
        <p14:creationId xmlns:p14="http://schemas.microsoft.com/office/powerpoint/2010/main" val="645245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F7DE-7447-6CED-F19A-5BA58F73733F}"/>
              </a:ext>
            </a:extLst>
          </p:cNvPr>
          <p:cNvSpPr>
            <a:spLocks noGrp="1"/>
          </p:cNvSpPr>
          <p:nvPr>
            <p:ph type="title"/>
          </p:nvPr>
        </p:nvSpPr>
        <p:spPr>
          <a:xfrm>
            <a:off x="838200" y="365125"/>
            <a:ext cx="10515600" cy="925195"/>
          </a:xfrm>
        </p:spPr>
        <p:txBody>
          <a:bodyPr>
            <a:normAutofit/>
          </a:bodyPr>
          <a:lstStyle/>
          <a:p>
            <a:r>
              <a:rPr lang="en-US" dirty="0"/>
              <a:t>GUI INTERFACE</a:t>
            </a:r>
          </a:p>
        </p:txBody>
      </p:sp>
      <p:pic>
        <p:nvPicPr>
          <p:cNvPr id="8" name="Content Placeholder 7">
            <a:extLst>
              <a:ext uri="{FF2B5EF4-FFF2-40B4-BE49-F238E27FC236}">
                <a16:creationId xmlns:a16="http://schemas.microsoft.com/office/drawing/2014/main" id="{1DA4BD5F-C998-3173-87E3-1AA90BAC19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7760" y="1290320"/>
            <a:ext cx="8402689" cy="4937443"/>
          </a:xfrm>
        </p:spPr>
      </p:pic>
    </p:spTree>
    <p:extLst>
      <p:ext uri="{BB962C8B-B14F-4D97-AF65-F5344CB8AC3E}">
        <p14:creationId xmlns:p14="http://schemas.microsoft.com/office/powerpoint/2010/main" val="3924789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9FE5B-7E1F-68C1-E179-768C150A90C7}"/>
              </a:ext>
            </a:extLst>
          </p:cNvPr>
          <p:cNvSpPr>
            <a:spLocks noGrp="1"/>
          </p:cNvSpPr>
          <p:nvPr>
            <p:ph type="title"/>
          </p:nvPr>
        </p:nvSpPr>
        <p:spPr/>
        <p:txBody>
          <a:bodyPr/>
          <a:lstStyle/>
          <a:p>
            <a:r>
              <a:rPr lang="en-US" dirty="0"/>
              <a:t>SIGN UP:</a:t>
            </a:r>
          </a:p>
        </p:txBody>
      </p:sp>
      <p:pic>
        <p:nvPicPr>
          <p:cNvPr id="5" name="Content Placeholder 4">
            <a:extLst>
              <a:ext uri="{FF2B5EF4-FFF2-40B4-BE49-F238E27FC236}">
                <a16:creationId xmlns:a16="http://schemas.microsoft.com/office/drawing/2014/main" id="{2511B3FF-C35C-221C-EF57-6C52518757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1040" y="1690688"/>
            <a:ext cx="7416800" cy="4527232"/>
          </a:xfrm>
        </p:spPr>
      </p:pic>
    </p:spTree>
    <p:extLst>
      <p:ext uri="{BB962C8B-B14F-4D97-AF65-F5344CB8AC3E}">
        <p14:creationId xmlns:p14="http://schemas.microsoft.com/office/powerpoint/2010/main" val="28530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19CE-BB7D-5784-AB03-7D9DC5276C5B}"/>
              </a:ext>
            </a:extLst>
          </p:cNvPr>
          <p:cNvSpPr>
            <a:spLocks noGrp="1"/>
          </p:cNvSpPr>
          <p:nvPr>
            <p:ph type="title"/>
          </p:nvPr>
        </p:nvSpPr>
        <p:spPr>
          <a:xfrm>
            <a:off x="838200" y="365125"/>
            <a:ext cx="10515600" cy="701675"/>
          </a:xfrm>
        </p:spPr>
        <p:txBody>
          <a:bodyPr/>
          <a:lstStyle/>
          <a:p>
            <a:r>
              <a:rPr lang="en-US" dirty="0"/>
              <a:t>LOGIN :</a:t>
            </a:r>
          </a:p>
        </p:txBody>
      </p:sp>
      <p:pic>
        <p:nvPicPr>
          <p:cNvPr id="8" name="Content Placeholder 7">
            <a:extLst>
              <a:ext uri="{FF2B5EF4-FFF2-40B4-BE49-F238E27FC236}">
                <a16:creationId xmlns:a16="http://schemas.microsoft.com/office/drawing/2014/main" id="{DFE273CF-542D-173C-C938-A188E36ACF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4080" y="1600765"/>
            <a:ext cx="7406640" cy="3844995"/>
          </a:xfrm>
        </p:spPr>
      </p:pic>
    </p:spTree>
    <p:extLst>
      <p:ext uri="{BB962C8B-B14F-4D97-AF65-F5344CB8AC3E}">
        <p14:creationId xmlns:p14="http://schemas.microsoft.com/office/powerpoint/2010/main" val="1521890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A83B-D809-A3EF-452C-60360E6A3C0A}"/>
              </a:ext>
            </a:extLst>
          </p:cNvPr>
          <p:cNvSpPr>
            <a:spLocks noGrp="1"/>
          </p:cNvSpPr>
          <p:nvPr>
            <p:ph type="title"/>
          </p:nvPr>
        </p:nvSpPr>
        <p:spPr>
          <a:xfrm>
            <a:off x="838200" y="365125"/>
            <a:ext cx="10515600" cy="782955"/>
          </a:xfrm>
        </p:spPr>
        <p:txBody>
          <a:bodyPr/>
          <a:lstStyle/>
          <a:p>
            <a:r>
              <a:rPr lang="en-US" dirty="0"/>
              <a:t>ADMIN:</a:t>
            </a:r>
          </a:p>
        </p:txBody>
      </p:sp>
      <p:pic>
        <p:nvPicPr>
          <p:cNvPr id="5" name="Content Placeholder 4">
            <a:extLst>
              <a:ext uri="{FF2B5EF4-FFF2-40B4-BE49-F238E27FC236}">
                <a16:creationId xmlns:a16="http://schemas.microsoft.com/office/drawing/2014/main" id="{984DF1D3-588B-3497-6CA2-8EC89500E1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841" y="1955799"/>
            <a:ext cx="5303519" cy="3982720"/>
          </a:xfrm>
        </p:spPr>
      </p:pic>
      <p:pic>
        <p:nvPicPr>
          <p:cNvPr id="7" name="Picture 6">
            <a:extLst>
              <a:ext uri="{FF2B5EF4-FFF2-40B4-BE49-F238E27FC236}">
                <a16:creationId xmlns:a16="http://schemas.microsoft.com/office/drawing/2014/main" id="{5A29B655-5CC5-6080-3D80-7488D79F0E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 y="1879599"/>
            <a:ext cx="5303519" cy="4135121"/>
          </a:xfrm>
          <a:prstGeom prst="rect">
            <a:avLst/>
          </a:prstGeom>
        </p:spPr>
      </p:pic>
    </p:spTree>
    <p:extLst>
      <p:ext uri="{BB962C8B-B14F-4D97-AF65-F5344CB8AC3E}">
        <p14:creationId xmlns:p14="http://schemas.microsoft.com/office/powerpoint/2010/main" val="733459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D2C5-0D30-DCCA-AB19-F39BA5CDD0AE}"/>
              </a:ext>
            </a:extLst>
          </p:cNvPr>
          <p:cNvSpPr>
            <a:spLocks noGrp="1"/>
          </p:cNvSpPr>
          <p:nvPr>
            <p:ph type="title"/>
          </p:nvPr>
        </p:nvSpPr>
        <p:spPr>
          <a:xfrm>
            <a:off x="838200" y="365125"/>
            <a:ext cx="10515600" cy="803275"/>
          </a:xfrm>
        </p:spPr>
        <p:txBody>
          <a:bodyPr/>
          <a:lstStyle/>
          <a:p>
            <a:r>
              <a:rPr lang="en-US" dirty="0"/>
              <a:t>ADD,DELETE DATA:</a:t>
            </a:r>
          </a:p>
        </p:txBody>
      </p:sp>
      <p:pic>
        <p:nvPicPr>
          <p:cNvPr id="5" name="Content Placeholder 4">
            <a:extLst>
              <a:ext uri="{FF2B5EF4-FFF2-40B4-BE49-F238E27FC236}">
                <a16:creationId xmlns:a16="http://schemas.microsoft.com/office/drawing/2014/main" id="{C7A61F50-0241-7E20-C31F-6CEEA0A59A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3835" y="1476098"/>
            <a:ext cx="4273770" cy="4616687"/>
          </a:xfrm>
        </p:spPr>
      </p:pic>
      <p:pic>
        <p:nvPicPr>
          <p:cNvPr id="7" name="Picture 6">
            <a:extLst>
              <a:ext uri="{FF2B5EF4-FFF2-40B4-BE49-F238E27FC236}">
                <a16:creationId xmlns:a16="http://schemas.microsoft.com/office/drawing/2014/main" id="{9E314533-1DC5-8DDE-99F9-3FB8C27699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0355" y="1476098"/>
            <a:ext cx="4927809" cy="4508142"/>
          </a:xfrm>
          <a:prstGeom prst="rect">
            <a:avLst/>
          </a:prstGeom>
        </p:spPr>
      </p:pic>
    </p:spTree>
    <p:extLst>
      <p:ext uri="{BB962C8B-B14F-4D97-AF65-F5344CB8AC3E}">
        <p14:creationId xmlns:p14="http://schemas.microsoft.com/office/powerpoint/2010/main" val="45055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445</Words>
  <Application>Microsoft Office PowerPoint</Application>
  <PresentationFormat>Widescreen</PresentationFormat>
  <Paragraphs>28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Calibri</vt:lpstr>
      <vt:lpstr>Calibri Light</vt:lpstr>
      <vt:lpstr>Office Theme</vt:lpstr>
      <vt:lpstr>SMART CITY PROJECT</vt:lpstr>
      <vt:lpstr> OBJECTIVES</vt:lpstr>
      <vt:lpstr>LIST OF CLASSES </vt:lpstr>
      <vt:lpstr>LIST OF CLASSES</vt:lpstr>
      <vt:lpstr>GUI INTERFACE</vt:lpstr>
      <vt:lpstr>SIGN UP:</vt:lpstr>
      <vt:lpstr>LOGIN :</vt:lpstr>
      <vt:lpstr>ADMIN:</vt:lpstr>
      <vt:lpstr>ADD,DELETE DATA:</vt:lpstr>
      <vt:lpstr>STUDENT MENU:</vt:lpstr>
      <vt:lpstr>TOURIST MENU:</vt:lpstr>
      <vt:lpstr>GITHUB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CITY PROJECT</dc:title>
  <dc:creator>yanamandalalohitha@outlook.com</dc:creator>
  <cp:lastModifiedBy>yanamandalalohitha@outlook.com</cp:lastModifiedBy>
  <cp:revision>1</cp:revision>
  <dcterms:created xsi:type="dcterms:W3CDTF">2023-04-03T14:21:29Z</dcterms:created>
  <dcterms:modified xsi:type="dcterms:W3CDTF">2023-04-04T15:27:41Z</dcterms:modified>
</cp:coreProperties>
</file>