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9f08c8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9f08c8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9f08c8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9f08c8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9f08c8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9f08c8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a5925b8a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a5925b8a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fa5925b8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fa5925b8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a5925b8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a5925b8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a5925b8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a5925b8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ad1f69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ad1f6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Users do not have to use command line interface to use Hadoop ecosystem if he will use Hue.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ad1f69f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fad1f69f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Hue is a suite of applications that provide web-based access to CDH components and a platform for building custom applications.The following figure illustrates how Hue works. Hue Server is a "container" web application that sits in between your CDH installation and the browser. It hosts the Hue applications and communicates with various servers that interface with CDH components.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ad1f69f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ad1f69f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ad1f69f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ad1f69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large amount of datasets hue has many applications which helps us as they are interconnected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makes us use many of the components in hadoop </a:t>
            </a:r>
            <a:r>
              <a:rPr lang="en"/>
              <a:t>ecosystem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ad1f69f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ad1f69f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f9f08c8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f9f08c8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loudera.github.io/hue/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Apache </a:t>
            </a:r>
            <a:r>
              <a:rPr b="1" lang="en" sz="4800"/>
              <a:t>Hue</a:t>
            </a:r>
            <a:endParaRPr b="1"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 Components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900" y="1441875"/>
            <a:ext cx="31051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/>
        </p:nvSpPr>
        <p:spPr>
          <a:xfrm>
            <a:off x="6353800" y="4543675"/>
            <a:ext cx="23457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Divyaharshini Bheemireddy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 Components</a:t>
            </a:r>
            <a:endParaRPr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819150" y="1696525"/>
            <a:ext cx="75057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HDFS Browser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Job Browser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HIVE Query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 Browsers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Oozie Workflows</a:t>
            </a:r>
            <a:endParaRPr sz="2400"/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6499725" y="4543675"/>
            <a:ext cx="22356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Divyaharshini Bheemireddy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925" y="569750"/>
            <a:ext cx="1721925" cy="1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Hue: The UI for Hadoop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2000+ commits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source 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http://cloudera.github.io/hue/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Website : gethue.com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6475300" y="4543675"/>
            <a:ext cx="22722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Divyaharshini Bheemireddy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2925" y="569750"/>
            <a:ext cx="1721925" cy="1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DEMO</a:t>
            </a:r>
            <a:endParaRPr b="1" sz="4800"/>
          </a:p>
        </p:txBody>
      </p:sp>
      <p:sp>
        <p:nvSpPr>
          <p:cNvPr id="237" name="Google Shape;237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00" y="233750"/>
            <a:ext cx="8648450" cy="46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85250" y="845600"/>
            <a:ext cx="7639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594450" y="1800200"/>
            <a:ext cx="79551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75" y="1800200"/>
            <a:ext cx="1997475" cy="26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530175" y="4363400"/>
            <a:ext cx="230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Gangadhar Adusumalli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350" y="1800200"/>
            <a:ext cx="2235800" cy="26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/>
        </p:nvSpPr>
        <p:spPr>
          <a:xfrm>
            <a:off x="2892450" y="4351400"/>
            <a:ext cx="31533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Divya Harshini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388" y="1734212"/>
            <a:ext cx="1997474" cy="26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4978700" y="4345850"/>
            <a:ext cx="1865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Poojitha Singam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6844100" y="4345850"/>
            <a:ext cx="17892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Lohitha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600" y="1734225"/>
            <a:ext cx="2096208" cy="268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Contents</a:t>
            </a:r>
            <a:endParaRPr b="1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819150" y="1655325"/>
            <a:ext cx="7505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Hue works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Why UI for Hadoop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Infrastructure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components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</a:t>
            </a:r>
            <a:endParaRPr sz="2400"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Hue = Hadoop User Experience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open source Hadoop GUI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Developed by Cloudera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Interacts with both HDFS and MapReduce applications</a:t>
            </a:r>
            <a:endParaRPr sz="240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925" y="569750"/>
            <a:ext cx="1721925" cy="13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6958600" y="4399450"/>
            <a:ext cx="1526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Poojitha Singam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75" y="207900"/>
            <a:ext cx="8632825" cy="47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0" y="565600"/>
            <a:ext cx="7895526" cy="38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6910525" y="4483575"/>
            <a:ext cx="17064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Poojitha Singam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UI for Hadoop??</a:t>
            </a:r>
            <a:endParaRPr b="1"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 who are not engineers.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Makes Hadoop easier to use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Presents the power of big data to basic users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 who use or know Command Line Interface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925" y="569750"/>
            <a:ext cx="1721925" cy="13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7271050" y="4531650"/>
            <a:ext cx="1394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Poojitha Singam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819150" y="1729675"/>
            <a:ext cx="75057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3A3A3A"/>
                </a:solidFill>
                <a:highlight>
                  <a:srgbClr val="FFFFFF"/>
                </a:highlight>
              </a:rPr>
              <a:t>Wizards to import data </a:t>
            </a:r>
            <a:r>
              <a:rPr lang="en" sz="2400">
                <a:solidFill>
                  <a:srgbClr val="3A3A3A"/>
                </a:solidFill>
                <a:highlight>
                  <a:srgbClr val="FFFFFF"/>
                </a:highlight>
              </a:rPr>
              <a:t>into</a:t>
            </a:r>
            <a:r>
              <a:rPr lang="en" sz="2400">
                <a:solidFill>
                  <a:srgbClr val="3A3A3A"/>
                </a:solidFill>
                <a:highlight>
                  <a:srgbClr val="FFFFFF"/>
                </a:highlight>
              </a:rPr>
              <a:t> Hadoop</a:t>
            </a:r>
            <a:endParaRPr sz="2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Hadoop API Access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3A3A3A"/>
                </a:solidFill>
                <a:highlight>
                  <a:srgbClr val="FFFFFF"/>
                </a:highlight>
              </a:rPr>
              <a:t>Sqoop2, Oozie workflows Editors </a:t>
            </a:r>
            <a:endParaRPr sz="2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HDFS File Browser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Editor for Pig/Hive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925" y="569750"/>
            <a:ext cx="1721925" cy="13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7018700" y="4470525"/>
            <a:ext cx="1742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Poojitha Singam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855325" y="845600"/>
            <a:ext cx="74694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720925" y="1539725"/>
            <a:ext cx="76038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Front End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Mako Templates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JQuery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KnockoutJS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 End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Python + Django driven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Thrift + Web Clients for Hadoop Components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Spawning/CherryPy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SDK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your own App!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“build/env/bin/hue Create_desktop_app &lt;name&gt;”</a:t>
            </a:r>
            <a:endParaRPr sz="1400"/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6426425" y="4581850"/>
            <a:ext cx="21627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Divyaharshini Bheemireddy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925" y="569750"/>
            <a:ext cx="1721925" cy="1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