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Crimson Pro Semi Bold" panose="020B0604020202020204" charset="0"/>
      <p:regular r:id="rId9"/>
    </p:embeddedFont>
    <p:embeddedFont>
      <p:font typeface="Heebo" pitchFamily="2" charset="-79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7234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87297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Android Hackathon Project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63069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4400" dirty="0">
                <a:solidFill>
                  <a:srgbClr val="00B0F0"/>
                </a:solidFill>
              </a:rPr>
              <a:t>Snap Solve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6963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Team &amp; Project Identity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032040"/>
            <a:ext cx="13042821" cy="1805940"/>
          </a:xfrm>
          <a:prstGeom prst="roundRect">
            <a:avLst>
              <a:gd name="adj" fmla="val 1884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020604" y="22588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 err="1">
                <a:solidFill>
                  <a:srgbClr val="4C4C4D"/>
                </a:solidFill>
                <a:latin typeface="Crimson Pro Semi Bold" pitchFamily="34" charset="0"/>
              </a:rPr>
              <a:t>SnapSolve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2749272"/>
            <a:ext cx="125891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020604" y="3248263"/>
            <a:ext cx="125891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Team Lead Details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93790" y="4093131"/>
            <a:ext cx="13042821" cy="3266837"/>
          </a:xfrm>
          <a:prstGeom prst="roundRect">
            <a:avLst>
              <a:gd name="adj" fmla="val 104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Shape 6"/>
          <p:cNvSpPr/>
          <p:nvPr/>
        </p:nvSpPr>
        <p:spPr>
          <a:xfrm>
            <a:off x="801410" y="4100751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1028581" y="4244459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Team Member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3637836" y="4244459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Registration No.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6243280" y="4244459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Batch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8848725" y="4244459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Department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11454170" y="4244459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Year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801410" y="4751070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15" name="Text 13"/>
          <p:cNvSpPr/>
          <p:nvPr/>
        </p:nvSpPr>
        <p:spPr>
          <a:xfrm>
            <a:off x="1028581" y="4894778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Ankush Sharma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3637836" y="4894778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23BPS1151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6243280" y="4894778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Evening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8848725" y="4894778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CSE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11454170" y="4894778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2nd</a:t>
            </a:r>
            <a:endParaRPr lang="en-US" sz="1750" dirty="0"/>
          </a:p>
        </p:txBody>
      </p:sp>
      <p:sp>
        <p:nvSpPr>
          <p:cNvPr id="20" name="Shape 18"/>
          <p:cNvSpPr/>
          <p:nvPr/>
        </p:nvSpPr>
        <p:spPr>
          <a:xfrm>
            <a:off x="801410" y="5401389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1" name="Text 19"/>
          <p:cNvSpPr/>
          <p:nvPr/>
        </p:nvSpPr>
        <p:spPr>
          <a:xfrm>
            <a:off x="1028581" y="5545098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Kushagra Gupta</a:t>
            </a: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3637836" y="5545098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22BCE1869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6243280" y="5545098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Morning</a:t>
            </a:r>
            <a:endParaRPr lang="en-US" sz="1750" dirty="0"/>
          </a:p>
        </p:txBody>
      </p:sp>
      <p:sp>
        <p:nvSpPr>
          <p:cNvPr id="24" name="Text 22"/>
          <p:cNvSpPr/>
          <p:nvPr/>
        </p:nvSpPr>
        <p:spPr>
          <a:xfrm>
            <a:off x="8848725" y="5545098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CSE</a:t>
            </a:r>
            <a:endParaRPr lang="en-US" sz="1750" dirty="0"/>
          </a:p>
        </p:txBody>
      </p:sp>
      <p:sp>
        <p:nvSpPr>
          <p:cNvPr id="25" name="Text 23"/>
          <p:cNvSpPr/>
          <p:nvPr/>
        </p:nvSpPr>
        <p:spPr>
          <a:xfrm>
            <a:off x="11454170" y="5545098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3rd</a:t>
            </a:r>
            <a:endParaRPr lang="en-US" sz="1750" dirty="0"/>
          </a:p>
        </p:txBody>
      </p:sp>
      <p:sp>
        <p:nvSpPr>
          <p:cNvPr id="26" name="Shape 24"/>
          <p:cNvSpPr/>
          <p:nvPr/>
        </p:nvSpPr>
        <p:spPr>
          <a:xfrm>
            <a:off x="801410" y="6051709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7" name="Text 25"/>
          <p:cNvSpPr/>
          <p:nvPr/>
        </p:nvSpPr>
        <p:spPr>
          <a:xfrm>
            <a:off x="1028581" y="6195417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Divyanshi BR</a:t>
            </a:r>
            <a:endParaRPr lang="en-US" sz="1750" dirty="0"/>
          </a:p>
        </p:txBody>
      </p:sp>
      <p:sp>
        <p:nvSpPr>
          <p:cNvPr id="28" name="Text 26"/>
          <p:cNvSpPr/>
          <p:nvPr/>
        </p:nvSpPr>
        <p:spPr>
          <a:xfrm>
            <a:off x="3637836" y="6195417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22BCE2637</a:t>
            </a:r>
            <a:endParaRPr lang="en-US" sz="1750" dirty="0"/>
          </a:p>
        </p:txBody>
      </p:sp>
      <p:sp>
        <p:nvSpPr>
          <p:cNvPr id="29" name="Text 27"/>
          <p:cNvSpPr/>
          <p:nvPr/>
        </p:nvSpPr>
        <p:spPr>
          <a:xfrm>
            <a:off x="6243280" y="6195417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Evening</a:t>
            </a:r>
            <a:endParaRPr lang="en-US" sz="1750" dirty="0"/>
          </a:p>
        </p:txBody>
      </p:sp>
      <p:sp>
        <p:nvSpPr>
          <p:cNvPr id="30" name="Text 28"/>
          <p:cNvSpPr/>
          <p:nvPr/>
        </p:nvSpPr>
        <p:spPr>
          <a:xfrm>
            <a:off x="8848725" y="6195417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CSE</a:t>
            </a:r>
            <a:endParaRPr lang="en-US" sz="1750" dirty="0"/>
          </a:p>
        </p:txBody>
      </p:sp>
      <p:sp>
        <p:nvSpPr>
          <p:cNvPr id="31" name="Text 29"/>
          <p:cNvSpPr/>
          <p:nvPr/>
        </p:nvSpPr>
        <p:spPr>
          <a:xfrm>
            <a:off x="11454170" y="6195417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3rd</a:t>
            </a:r>
            <a:endParaRPr lang="en-US" sz="1750" dirty="0"/>
          </a:p>
        </p:txBody>
      </p:sp>
      <p:sp>
        <p:nvSpPr>
          <p:cNvPr id="32" name="Shape 30"/>
          <p:cNvSpPr/>
          <p:nvPr/>
        </p:nvSpPr>
        <p:spPr>
          <a:xfrm>
            <a:off x="801410" y="6702028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3" name="Text 31"/>
          <p:cNvSpPr/>
          <p:nvPr/>
        </p:nvSpPr>
        <p:spPr>
          <a:xfrm>
            <a:off x="1028581" y="6845737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Lohitha Padmavathi D.</a:t>
            </a:r>
            <a:endParaRPr lang="en-US" sz="1750" dirty="0"/>
          </a:p>
        </p:txBody>
      </p:sp>
      <p:sp>
        <p:nvSpPr>
          <p:cNvPr id="34" name="Text 32"/>
          <p:cNvSpPr/>
          <p:nvPr/>
        </p:nvSpPr>
        <p:spPr>
          <a:xfrm>
            <a:off x="3637836" y="6845737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22BCE0309</a:t>
            </a:r>
            <a:endParaRPr lang="en-US" sz="1750" dirty="0"/>
          </a:p>
        </p:txBody>
      </p:sp>
      <p:sp>
        <p:nvSpPr>
          <p:cNvPr id="35" name="Text 33"/>
          <p:cNvSpPr/>
          <p:nvPr/>
        </p:nvSpPr>
        <p:spPr>
          <a:xfrm>
            <a:off x="6243280" y="6845737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Morning</a:t>
            </a:r>
            <a:endParaRPr lang="en-US" sz="1750" dirty="0"/>
          </a:p>
        </p:txBody>
      </p:sp>
      <p:sp>
        <p:nvSpPr>
          <p:cNvPr id="36" name="Text 34"/>
          <p:cNvSpPr/>
          <p:nvPr/>
        </p:nvSpPr>
        <p:spPr>
          <a:xfrm>
            <a:off x="8848725" y="6845737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CSE</a:t>
            </a:r>
            <a:endParaRPr lang="en-US" sz="1750" dirty="0"/>
          </a:p>
        </p:txBody>
      </p:sp>
      <p:sp>
        <p:nvSpPr>
          <p:cNvPr id="37" name="Text 35"/>
          <p:cNvSpPr/>
          <p:nvPr/>
        </p:nvSpPr>
        <p:spPr>
          <a:xfrm>
            <a:off x="11454170" y="6845737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3rd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502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Problem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012633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Students often struggle to find quick and accurate answers to academic questions. Existing solutions are fragmented or subject-specific, lacking a unified, instant-solving approach.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299358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3"/>
          <p:cNvSpPr/>
          <p:nvPr/>
        </p:nvSpPr>
        <p:spPr>
          <a:xfrm>
            <a:off x="1530906" y="307145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Problem Identification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3561874"/>
            <a:ext cx="564249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/>
              <a:t>Students often struggle to find quick and accurate answers to academic questions. Existing solutions are fragmented or subject-specific, lacking a unified, instant-solving approach.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56884" y="299358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8194000" y="307145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User Impact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8194000" y="3561874"/>
            <a:ext cx="56426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Delays in finding answers result in time loss, decreased productivity, and frustration. </a:t>
            </a:r>
            <a:r>
              <a:rPr lang="en-US" sz="1750" dirty="0" err="1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SnapSolve</a:t>
            </a: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empowers students to instantly solve questions with a single photo.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793790" y="510420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9"/>
          <p:cNvSpPr/>
          <p:nvPr/>
        </p:nvSpPr>
        <p:spPr>
          <a:xfrm>
            <a:off x="1530906" y="51820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Market Gap Analysis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1530906" y="5672495"/>
            <a:ext cx="564249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dirty="0"/>
              <a:t>Apps like Google Lens and </a:t>
            </a:r>
            <a:r>
              <a:rPr lang="en-US" dirty="0" err="1"/>
              <a:t>PhotoMath</a:t>
            </a:r>
            <a:r>
              <a:rPr lang="en-US" dirty="0"/>
              <a:t> are either too broad or too narrow, lacking true multi-subject problem-solving and step-by-step explanations. </a:t>
            </a:r>
            <a:r>
              <a:rPr lang="en-US" dirty="0" err="1"/>
              <a:t>SnapSolve</a:t>
            </a:r>
            <a:r>
              <a:rPr lang="en-US" dirty="0"/>
              <a:t> addresses these unmet needs.</a:t>
            </a:r>
          </a:p>
        </p:txBody>
      </p:sp>
      <p:sp>
        <p:nvSpPr>
          <p:cNvPr id="13" name="Shape 11"/>
          <p:cNvSpPr/>
          <p:nvPr/>
        </p:nvSpPr>
        <p:spPr>
          <a:xfrm>
            <a:off x="7456884" y="510420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 12"/>
          <p:cNvSpPr/>
          <p:nvPr/>
        </p:nvSpPr>
        <p:spPr>
          <a:xfrm>
            <a:off x="8194000" y="51820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Problem Validation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8194000" y="5672495"/>
            <a:ext cx="56426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 survey of 100+ students showed that 85% wanted a tool that could provide instant, subject-aware solutions with simple UI and detailed steps.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18724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Solution Overview 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089910"/>
            <a:ext cx="4347567" cy="90725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20604" y="42239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Core Innovation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020604" y="4714399"/>
            <a:ext cx="389393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 err="1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SnapSolve</a:t>
            </a: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allows users to take a picture of any academic question and get an instant, contextual, step-by-step solution using OCR + AI + ML.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357" y="3089910"/>
            <a:ext cx="4347567" cy="90725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368171" y="42239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Key Benefits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368171" y="4714399"/>
            <a:ext cx="3893939" cy="15706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/>
              <a:t>1.Step-by-Step explanation</a:t>
            </a:r>
          </a:p>
          <a:p>
            <a:pPr>
              <a:lnSpc>
                <a:spcPts val="2850"/>
              </a:lnSpc>
            </a:pPr>
            <a:r>
              <a:rPr lang="en-US" sz="1750" dirty="0"/>
              <a:t>2. Clean UI and fast experience</a:t>
            </a:r>
          </a:p>
          <a:p>
            <a:pPr>
              <a:lnSpc>
                <a:spcPts val="2850"/>
              </a:lnSpc>
            </a:pPr>
            <a:r>
              <a:rPr lang="en-US" sz="1750" dirty="0"/>
              <a:t>3. Smart subject detection (Math, Science, etc.)</a:t>
            </a:r>
          </a:p>
          <a:p>
            <a:pPr>
              <a:lnSpc>
                <a:spcPts val="2850"/>
              </a:lnSpc>
            </a:pPr>
            <a:endParaRPr lang="en-US" sz="1750" dirty="0"/>
          </a:p>
          <a:p>
            <a:pPr>
              <a:lnSpc>
                <a:spcPts val="2850"/>
              </a:lnSpc>
            </a:pP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8924" y="3089910"/>
            <a:ext cx="4347567" cy="90725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42239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Technical Edge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5738" y="4714399"/>
            <a:ext cx="389393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1.ML Kit for OCR</a:t>
            </a:r>
          </a:p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2.OpenAI API for dynamic answering</a:t>
            </a:r>
          </a:p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3.TensorFlow Lite for on-device processing</a:t>
            </a:r>
          </a:p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4.Built with modern Android architecture (Jetpack Compose)</a:t>
            </a: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793790" y="6285071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79133" y="534710"/>
            <a:ext cx="5340429" cy="6063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Technical Implementation</a:t>
            </a:r>
            <a:endParaRPr lang="en-US" sz="3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33" y="1529120"/>
            <a:ext cx="485061" cy="48506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406723" y="1644253"/>
            <a:ext cx="2425660" cy="303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Layouts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1406723" y="2063710"/>
            <a:ext cx="12544544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ConstraintLayout, LinearLayout, RecyclerView with custom adapters for responsive interfaces.</a:t>
            </a:r>
            <a:endParaRPr lang="en-US" sz="15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33" y="2859286"/>
            <a:ext cx="485061" cy="48506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406723" y="2974419"/>
            <a:ext cx="2425660" cy="303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Data Binding</a:t>
            </a:r>
            <a:endParaRPr lang="en-US" sz="1900" dirty="0"/>
          </a:p>
        </p:txBody>
      </p:sp>
      <p:sp>
        <p:nvSpPr>
          <p:cNvPr id="8" name="Text 4"/>
          <p:cNvSpPr/>
          <p:nvPr/>
        </p:nvSpPr>
        <p:spPr>
          <a:xfrm>
            <a:off x="1406723" y="3393877"/>
            <a:ext cx="12544544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View Binding for direct references to views, reducing boilerplate code.</a:t>
            </a:r>
            <a:endParaRPr lang="en-US" sz="15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33" y="4189452"/>
            <a:ext cx="485061" cy="48506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406723" y="4304586"/>
            <a:ext cx="2425660" cy="303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Networking</a:t>
            </a:r>
            <a:endParaRPr lang="en-US" sz="1900" dirty="0"/>
          </a:p>
        </p:txBody>
      </p:sp>
      <p:sp>
        <p:nvSpPr>
          <p:cNvPr id="11" name="Text 6"/>
          <p:cNvSpPr/>
          <p:nvPr/>
        </p:nvSpPr>
        <p:spPr>
          <a:xfrm>
            <a:off x="1406723" y="4724043"/>
            <a:ext cx="12544544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Retrofit with Coroutines for API calls and asynchronous operations.</a:t>
            </a:r>
            <a:endParaRPr lang="en-US" sz="15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133" y="5519618"/>
            <a:ext cx="485061" cy="48506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406723" y="5634752"/>
            <a:ext cx="2425660" cy="303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Local Storage</a:t>
            </a:r>
            <a:endParaRPr lang="en-US" sz="1900" dirty="0"/>
          </a:p>
        </p:txBody>
      </p:sp>
      <p:sp>
        <p:nvSpPr>
          <p:cNvPr id="14" name="Text 8"/>
          <p:cNvSpPr/>
          <p:nvPr/>
        </p:nvSpPr>
        <p:spPr>
          <a:xfrm>
            <a:off x="1406723" y="6054209"/>
            <a:ext cx="12544544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Room Database for persistent data storage with SQLite integration.</a:t>
            </a:r>
            <a:endParaRPr lang="en-US" sz="15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133" y="6849785"/>
            <a:ext cx="485061" cy="485061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406723" y="6964918"/>
            <a:ext cx="2425660" cy="303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Additional Tools</a:t>
            </a:r>
            <a:endParaRPr lang="en-US" sz="1900" dirty="0"/>
          </a:p>
        </p:txBody>
      </p:sp>
      <p:sp>
        <p:nvSpPr>
          <p:cNvPr id="17" name="Text 10"/>
          <p:cNvSpPr/>
          <p:nvPr/>
        </p:nvSpPr>
        <p:spPr>
          <a:xfrm>
            <a:off x="1406723" y="7384375"/>
            <a:ext cx="12544544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Firebase services, Jetpack components, and third-party libraries.</a:t>
            </a:r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A643A5-8A58-5AB2-81F8-C3458162331E}"/>
              </a:ext>
            </a:extLst>
          </p:cNvPr>
          <p:cNvSpPr txBox="1"/>
          <p:nvPr/>
        </p:nvSpPr>
        <p:spPr>
          <a:xfrm>
            <a:off x="624468" y="747132"/>
            <a:ext cx="103817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Team Contributions:-</a:t>
            </a:r>
          </a:p>
          <a:p>
            <a:endParaRPr lang="en-IN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62B2F2-9B80-73EE-2BB0-38571BD2F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234394"/>
              </p:ext>
            </p:extLst>
          </p:nvPr>
        </p:nvGraphicFramePr>
        <p:xfrm>
          <a:off x="624468" y="1750741"/>
          <a:ext cx="13370312" cy="5367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5156">
                  <a:extLst>
                    <a:ext uri="{9D8B030D-6E8A-4147-A177-3AD203B41FA5}">
                      <a16:colId xmlns:a16="http://schemas.microsoft.com/office/drawing/2014/main" val="286303161"/>
                    </a:ext>
                  </a:extLst>
                </a:gridCol>
                <a:gridCol w="6685156">
                  <a:extLst>
                    <a:ext uri="{9D8B030D-6E8A-4147-A177-3AD203B41FA5}">
                      <a16:colId xmlns:a16="http://schemas.microsoft.com/office/drawing/2014/main" val="3746344248"/>
                    </a:ext>
                  </a:extLst>
                </a:gridCol>
              </a:tblGrid>
              <a:tr h="1004337">
                <a:tc>
                  <a:txBody>
                    <a:bodyPr/>
                    <a:lstStyle/>
                    <a:p>
                      <a:r>
                        <a:rPr lang="en-US" sz="3200" dirty="0"/>
                        <a:t>Name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Contributions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70082"/>
                  </a:ext>
                </a:extLst>
              </a:tr>
              <a:tr h="1004337">
                <a:tc>
                  <a:txBody>
                    <a:bodyPr/>
                    <a:lstStyle/>
                    <a:p>
                      <a:r>
                        <a:rPr lang="en-US" dirty="0"/>
                        <a:t>Ankush Sharma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Developed the </a:t>
                      </a:r>
                      <a:r>
                        <a:rPr lang="en-US" b="1" dirty="0"/>
                        <a:t>login page functionality</a:t>
                      </a:r>
                      <a:r>
                        <a:rPr lang="en-US" dirty="0"/>
                        <a:t>, including user authentication and session handling to ensure secure access to the app.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091871"/>
                  </a:ext>
                </a:extLst>
              </a:tr>
              <a:tr h="1119469">
                <a:tc>
                  <a:txBody>
                    <a:bodyPr/>
                    <a:lstStyle/>
                    <a:p>
                      <a:r>
                        <a:rPr lang="en-US" dirty="0"/>
                        <a:t>Kushagra Gupta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Implemented the </a:t>
                      </a:r>
                      <a:r>
                        <a:rPr lang="en-US" b="1" dirty="0"/>
                        <a:t>camera module</a:t>
                      </a:r>
                      <a:r>
                        <a:rPr lang="en-US" dirty="0"/>
                        <a:t> and integrated </a:t>
                      </a:r>
                      <a:r>
                        <a:rPr lang="en-US" b="1" dirty="0"/>
                        <a:t>text detection (OCR)</a:t>
                      </a:r>
                      <a:r>
                        <a:rPr lang="en-US" dirty="0"/>
                        <a:t> capabilities to extract questions from images taken through the app.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241430"/>
                  </a:ext>
                </a:extLst>
              </a:tr>
              <a:tr h="1119469">
                <a:tc>
                  <a:txBody>
                    <a:bodyPr/>
                    <a:lstStyle/>
                    <a:p>
                      <a:r>
                        <a:rPr lang="en-US" dirty="0"/>
                        <a:t>Divyanshi BR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Designed and built the </a:t>
                      </a:r>
                      <a:r>
                        <a:rPr lang="en-US" b="1" dirty="0"/>
                        <a:t>user interface (UI)</a:t>
                      </a:r>
                      <a:r>
                        <a:rPr lang="en-US" dirty="0"/>
                        <a:t> for the app, ensuring a clean, intuitive, and responsive user experience across different screens.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417779"/>
                  </a:ext>
                </a:extLst>
              </a:tr>
              <a:tr h="1119469">
                <a:tc>
                  <a:txBody>
                    <a:bodyPr/>
                    <a:lstStyle/>
                    <a:p>
                      <a:r>
                        <a:rPr lang="en-US" dirty="0"/>
                        <a:t>Lohitha Padmavathi D.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Handled the </a:t>
                      </a:r>
                      <a:r>
                        <a:rPr lang="en-US" b="1" dirty="0"/>
                        <a:t>integration and testing</a:t>
                      </a:r>
                      <a:r>
                        <a:rPr lang="en-US" dirty="0"/>
                        <a:t> of all individual modules, ensuring smooth coordination between the login system, camera feature, and UI for a fully functional application.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814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373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</TotalTime>
  <Words>465</Words>
  <Application>Microsoft Office PowerPoint</Application>
  <PresentationFormat>Custom</PresentationFormat>
  <Paragraphs>79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Heebo</vt:lpstr>
      <vt:lpstr>Crimson Pro Semi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Ankush Sharma</cp:lastModifiedBy>
  <cp:revision>4</cp:revision>
  <dcterms:created xsi:type="dcterms:W3CDTF">2025-06-18T04:08:59Z</dcterms:created>
  <dcterms:modified xsi:type="dcterms:W3CDTF">2025-06-20T11:40:35Z</dcterms:modified>
</cp:coreProperties>
</file>