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336" r:id="rId3"/>
    <p:sldId id="257" r:id="rId4"/>
    <p:sldId id="266" r:id="rId5"/>
    <p:sldId id="281" r:id="rId6"/>
    <p:sldId id="451" r:id="rId7"/>
    <p:sldId id="300" r:id="rId8"/>
    <p:sldId id="453" r:id="rId9"/>
    <p:sldId id="454" r:id="rId10"/>
    <p:sldId id="405" r:id="rId11"/>
    <p:sldId id="455" r:id="rId12"/>
    <p:sldId id="456" r:id="rId13"/>
    <p:sldId id="408" r:id="rId14"/>
    <p:sldId id="409" r:id="rId15"/>
    <p:sldId id="410" r:id="rId16"/>
    <p:sldId id="411" r:id="rId17"/>
    <p:sldId id="412" r:id="rId18"/>
    <p:sldId id="413" r:id="rId19"/>
    <p:sldId id="414" r:id="rId20"/>
    <p:sldId id="461" r:id="rId21"/>
    <p:sldId id="462" r:id="rId22"/>
    <p:sldId id="415" r:id="rId23"/>
    <p:sldId id="416" r:id="rId24"/>
    <p:sldId id="417" r:id="rId25"/>
    <p:sldId id="419" r:id="rId26"/>
    <p:sldId id="420" r:id="rId27"/>
    <p:sldId id="422" r:id="rId28"/>
    <p:sldId id="421" r:id="rId29"/>
    <p:sldId id="423" r:id="rId30"/>
    <p:sldId id="424" r:id="rId31"/>
    <p:sldId id="425" r:id="rId32"/>
    <p:sldId id="426" r:id="rId33"/>
    <p:sldId id="427" r:id="rId34"/>
    <p:sldId id="396" r:id="rId35"/>
    <p:sldId id="457" r:id="rId36"/>
    <p:sldId id="403" r:id="rId37"/>
    <p:sldId id="458" r:id="rId38"/>
    <p:sldId id="402" r:id="rId39"/>
    <p:sldId id="401" r:id="rId40"/>
    <p:sldId id="400" r:id="rId41"/>
    <p:sldId id="459" r:id="rId42"/>
    <p:sldId id="399" r:id="rId43"/>
    <p:sldId id="398" r:id="rId44"/>
    <p:sldId id="397" r:id="rId45"/>
    <p:sldId id="404" r:id="rId46"/>
    <p:sldId id="429" r:id="rId47"/>
    <p:sldId id="431" r:id="rId48"/>
    <p:sldId id="432" r:id="rId49"/>
    <p:sldId id="433" r:id="rId50"/>
    <p:sldId id="434" r:id="rId51"/>
    <p:sldId id="435" r:id="rId52"/>
    <p:sldId id="436" r:id="rId53"/>
    <p:sldId id="460" r:id="rId54"/>
    <p:sldId id="430" r:id="rId55"/>
    <p:sldId id="442" r:id="rId56"/>
    <p:sldId id="443" r:id="rId57"/>
    <p:sldId id="444" r:id="rId58"/>
    <p:sldId id="445" r:id="rId59"/>
    <p:sldId id="446" r:id="rId60"/>
    <p:sldId id="447" r:id="rId61"/>
    <p:sldId id="448" r:id="rId62"/>
    <p:sldId id="449" r:id="rId63"/>
    <p:sldId id="450" r:id="rId64"/>
    <p:sldId id="437" r:id="rId65"/>
    <p:sldId id="438" r:id="rId66"/>
    <p:sldId id="439" r:id="rId67"/>
    <p:sldId id="441" r:id="rId68"/>
    <p:sldId id="440"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2652" autoAdjust="0"/>
  </p:normalViewPr>
  <p:slideViewPr>
    <p:cSldViewPr>
      <p:cViewPr varScale="1">
        <p:scale>
          <a:sx n="61" d="100"/>
          <a:sy n="61" d="100"/>
        </p:scale>
        <p:origin x="-1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a reddy" userId="4664a193bcaf8004" providerId="LiveId" clId="{37BFF124-5D5A-49A8-873D-38A623F2EDDE}"/>
    <pc:docChg chg="undo custSel addSld delSld modSld sldOrd">
      <pc:chgData name="manisha reddy" userId="4664a193bcaf8004" providerId="LiveId" clId="{37BFF124-5D5A-49A8-873D-38A623F2EDDE}" dt="2020-05-15T06:45:06.541" v="1474" actId="478"/>
      <pc:docMkLst>
        <pc:docMk/>
      </pc:docMkLst>
      <pc:sldChg chg="modSp mod">
        <pc:chgData name="manisha reddy" userId="4664a193bcaf8004" providerId="LiveId" clId="{37BFF124-5D5A-49A8-873D-38A623F2EDDE}" dt="2020-05-15T05:55:16.650" v="979" actId="20577"/>
        <pc:sldMkLst>
          <pc:docMk/>
          <pc:sldMk cId="0" sldId="257"/>
        </pc:sldMkLst>
        <pc:spChg chg="mod">
          <ac:chgData name="manisha reddy" userId="4664a193bcaf8004" providerId="LiveId" clId="{37BFF124-5D5A-49A8-873D-38A623F2EDDE}" dt="2020-05-15T05:55:16.650" v="979" actId="20577"/>
          <ac:spMkLst>
            <pc:docMk/>
            <pc:sldMk cId="0" sldId="257"/>
            <ac:spMk id="3" creationId="{00000000-0000-0000-0000-000000000000}"/>
          </ac:spMkLst>
        </pc:spChg>
      </pc:sldChg>
      <pc:sldChg chg="del">
        <pc:chgData name="manisha reddy" userId="4664a193bcaf8004" providerId="LiveId" clId="{37BFF124-5D5A-49A8-873D-38A623F2EDDE}" dt="2020-05-15T05:00:24.266" v="503" actId="47"/>
        <pc:sldMkLst>
          <pc:docMk/>
          <pc:sldMk cId="0" sldId="265"/>
        </pc:sldMkLst>
      </pc:sldChg>
      <pc:sldChg chg="modSp mod">
        <pc:chgData name="manisha reddy" userId="4664a193bcaf8004" providerId="LiveId" clId="{37BFF124-5D5A-49A8-873D-38A623F2EDDE}" dt="2020-05-15T04:40:09.819" v="336" actId="2710"/>
        <pc:sldMkLst>
          <pc:docMk/>
          <pc:sldMk cId="0" sldId="266"/>
        </pc:sldMkLst>
        <pc:spChg chg="mod">
          <ac:chgData name="manisha reddy" userId="4664a193bcaf8004" providerId="LiveId" clId="{37BFF124-5D5A-49A8-873D-38A623F2EDDE}" dt="2020-05-15T04:35:10.526" v="303" actId="20577"/>
          <ac:spMkLst>
            <pc:docMk/>
            <pc:sldMk cId="0" sldId="266"/>
            <ac:spMk id="2" creationId="{00000000-0000-0000-0000-000000000000}"/>
          </ac:spMkLst>
        </pc:spChg>
        <pc:spChg chg="mod">
          <ac:chgData name="manisha reddy" userId="4664a193bcaf8004" providerId="LiveId" clId="{37BFF124-5D5A-49A8-873D-38A623F2EDDE}" dt="2020-05-15T04:40:09.819" v="336" actId="2710"/>
          <ac:spMkLst>
            <pc:docMk/>
            <pc:sldMk cId="0" sldId="266"/>
            <ac:spMk id="3" creationId="{00000000-0000-0000-0000-000000000000}"/>
          </ac:spMkLst>
        </pc:spChg>
      </pc:sldChg>
      <pc:sldChg chg="del">
        <pc:chgData name="manisha reddy" userId="4664a193bcaf8004" providerId="LiveId" clId="{37BFF124-5D5A-49A8-873D-38A623F2EDDE}" dt="2020-05-15T06:11:55.855" v="1186" actId="47"/>
        <pc:sldMkLst>
          <pc:docMk/>
          <pc:sldMk cId="0" sldId="267"/>
        </pc:sldMkLst>
      </pc:sldChg>
      <pc:sldChg chg="del">
        <pc:chgData name="manisha reddy" userId="4664a193bcaf8004" providerId="LiveId" clId="{37BFF124-5D5A-49A8-873D-38A623F2EDDE}" dt="2020-05-15T05:00:25.818" v="504" actId="47"/>
        <pc:sldMkLst>
          <pc:docMk/>
          <pc:sldMk cId="0" sldId="268"/>
        </pc:sldMkLst>
      </pc:sldChg>
      <pc:sldChg chg="del">
        <pc:chgData name="manisha reddy" userId="4664a193bcaf8004" providerId="LiveId" clId="{37BFF124-5D5A-49A8-873D-38A623F2EDDE}" dt="2020-05-15T05:00:10.535" v="501" actId="47"/>
        <pc:sldMkLst>
          <pc:docMk/>
          <pc:sldMk cId="0" sldId="277"/>
        </pc:sldMkLst>
      </pc:sldChg>
      <pc:sldChg chg="modSp mod">
        <pc:chgData name="manisha reddy" userId="4664a193bcaf8004" providerId="LiveId" clId="{37BFF124-5D5A-49A8-873D-38A623F2EDDE}" dt="2020-05-15T04:40:53.680" v="339" actId="2711"/>
        <pc:sldMkLst>
          <pc:docMk/>
          <pc:sldMk cId="0" sldId="281"/>
        </pc:sldMkLst>
        <pc:spChg chg="mod">
          <ac:chgData name="manisha reddy" userId="4664a193bcaf8004" providerId="LiveId" clId="{37BFF124-5D5A-49A8-873D-38A623F2EDDE}" dt="2020-05-15T04:40:53.680" v="339" actId="2711"/>
          <ac:spMkLst>
            <pc:docMk/>
            <pc:sldMk cId="0" sldId="281"/>
            <ac:spMk id="2" creationId="{00000000-0000-0000-0000-000000000000}"/>
          </ac:spMkLst>
        </pc:spChg>
      </pc:sldChg>
      <pc:sldChg chg="del">
        <pc:chgData name="manisha reddy" userId="4664a193bcaf8004" providerId="LiveId" clId="{37BFF124-5D5A-49A8-873D-38A623F2EDDE}" dt="2020-05-15T05:00:20.454" v="502" actId="47"/>
        <pc:sldMkLst>
          <pc:docMk/>
          <pc:sldMk cId="3725727899" sldId="286"/>
        </pc:sldMkLst>
      </pc:sldChg>
      <pc:sldChg chg="del">
        <pc:chgData name="manisha reddy" userId="4664a193bcaf8004" providerId="LiveId" clId="{37BFF124-5D5A-49A8-873D-38A623F2EDDE}" dt="2020-05-15T04:59:57.671" v="497" actId="47"/>
        <pc:sldMkLst>
          <pc:docMk/>
          <pc:sldMk cId="703478142" sldId="295"/>
        </pc:sldMkLst>
      </pc:sldChg>
      <pc:sldChg chg="del">
        <pc:chgData name="manisha reddy" userId="4664a193bcaf8004" providerId="LiveId" clId="{37BFF124-5D5A-49A8-873D-38A623F2EDDE}" dt="2020-05-15T05:00:07.773" v="499" actId="47"/>
        <pc:sldMkLst>
          <pc:docMk/>
          <pc:sldMk cId="1091894874" sldId="297"/>
        </pc:sldMkLst>
      </pc:sldChg>
      <pc:sldChg chg="del">
        <pc:chgData name="manisha reddy" userId="4664a193bcaf8004" providerId="LiveId" clId="{37BFF124-5D5A-49A8-873D-38A623F2EDDE}" dt="2020-05-15T04:40:22.952" v="337" actId="47"/>
        <pc:sldMkLst>
          <pc:docMk/>
          <pc:sldMk cId="756813782" sldId="301"/>
        </pc:sldMkLst>
      </pc:sldChg>
      <pc:sldChg chg="del">
        <pc:chgData name="manisha reddy" userId="4664a193bcaf8004" providerId="LiveId" clId="{37BFF124-5D5A-49A8-873D-38A623F2EDDE}" dt="2020-05-15T05:00:09.330" v="500" actId="47"/>
        <pc:sldMkLst>
          <pc:docMk/>
          <pc:sldMk cId="1571462896" sldId="304"/>
        </pc:sldMkLst>
      </pc:sldChg>
      <pc:sldChg chg="del">
        <pc:chgData name="manisha reddy" userId="4664a193bcaf8004" providerId="LiveId" clId="{37BFF124-5D5A-49A8-873D-38A623F2EDDE}" dt="2020-05-15T04:59:54.529" v="496" actId="47"/>
        <pc:sldMkLst>
          <pc:docMk/>
          <pc:sldMk cId="1140992018" sldId="324"/>
        </pc:sldMkLst>
      </pc:sldChg>
      <pc:sldChg chg="del">
        <pc:chgData name="manisha reddy" userId="4664a193bcaf8004" providerId="LiveId" clId="{37BFF124-5D5A-49A8-873D-38A623F2EDDE}" dt="2020-05-15T05:00:06.004" v="498" actId="47"/>
        <pc:sldMkLst>
          <pc:docMk/>
          <pc:sldMk cId="4284739576" sldId="326"/>
        </pc:sldMkLst>
      </pc:sldChg>
      <pc:sldChg chg="del">
        <pc:chgData name="manisha reddy" userId="4664a193bcaf8004" providerId="LiveId" clId="{37BFF124-5D5A-49A8-873D-38A623F2EDDE}" dt="2020-05-15T04:45:53.421" v="340" actId="47"/>
        <pc:sldMkLst>
          <pc:docMk/>
          <pc:sldMk cId="3073432915" sldId="332"/>
        </pc:sldMkLst>
      </pc:sldChg>
      <pc:sldChg chg="del">
        <pc:chgData name="manisha reddy" userId="4664a193bcaf8004" providerId="LiveId" clId="{37BFF124-5D5A-49A8-873D-38A623F2EDDE}" dt="2020-05-15T05:00:28.381" v="505" actId="47"/>
        <pc:sldMkLst>
          <pc:docMk/>
          <pc:sldMk cId="191768245" sldId="346"/>
        </pc:sldMkLst>
      </pc:sldChg>
      <pc:sldChg chg="del">
        <pc:chgData name="manisha reddy" userId="4664a193bcaf8004" providerId="LiveId" clId="{37BFF124-5D5A-49A8-873D-38A623F2EDDE}" dt="2020-05-15T04:40:26.717" v="338" actId="47"/>
        <pc:sldMkLst>
          <pc:docMk/>
          <pc:sldMk cId="2565403512" sldId="383"/>
        </pc:sldMkLst>
      </pc:sldChg>
      <pc:sldChg chg="modSp mod">
        <pc:chgData name="manisha reddy" userId="4664a193bcaf8004" providerId="LiveId" clId="{37BFF124-5D5A-49A8-873D-38A623F2EDDE}" dt="2020-05-15T06:38:14.677" v="1425" actId="14100"/>
        <pc:sldMkLst>
          <pc:docMk/>
          <pc:sldMk cId="1557014528" sldId="396"/>
        </pc:sldMkLst>
        <pc:spChg chg="mod">
          <ac:chgData name="manisha reddy" userId="4664a193bcaf8004" providerId="LiveId" clId="{37BFF124-5D5A-49A8-873D-38A623F2EDDE}" dt="2020-05-15T06:37:59.276" v="1421" actId="2711"/>
          <ac:spMkLst>
            <pc:docMk/>
            <pc:sldMk cId="1557014528" sldId="396"/>
            <ac:spMk id="2" creationId="{00000000-0000-0000-0000-000000000000}"/>
          </ac:spMkLst>
        </pc:spChg>
        <pc:spChg chg="mod">
          <ac:chgData name="manisha reddy" userId="4664a193bcaf8004" providerId="LiveId" clId="{37BFF124-5D5A-49A8-873D-38A623F2EDDE}" dt="2020-05-15T06:38:07.312" v="1422" actId="2711"/>
          <ac:spMkLst>
            <pc:docMk/>
            <pc:sldMk cId="1557014528" sldId="396"/>
            <ac:spMk id="4" creationId="{00000000-0000-0000-0000-000000000000}"/>
          </ac:spMkLst>
        </pc:spChg>
        <pc:picChg chg="mod">
          <ac:chgData name="manisha reddy" userId="4664a193bcaf8004" providerId="LiveId" clId="{37BFF124-5D5A-49A8-873D-38A623F2EDDE}" dt="2020-05-15T06:38:14.677" v="1425" actId="14100"/>
          <ac:picMkLst>
            <pc:docMk/>
            <pc:sldMk cId="1557014528" sldId="396"/>
            <ac:picMk id="6" creationId="{00000000-0000-0000-0000-000000000000}"/>
          </ac:picMkLst>
        </pc:picChg>
      </pc:sldChg>
      <pc:sldChg chg="addSp delSp modSp mod">
        <pc:chgData name="manisha reddy" userId="4664a193bcaf8004" providerId="LiveId" clId="{37BFF124-5D5A-49A8-873D-38A623F2EDDE}" dt="2020-05-15T06:41:13.961" v="1470" actId="2711"/>
        <pc:sldMkLst>
          <pc:docMk/>
          <pc:sldMk cId="1334407305" sldId="397"/>
        </pc:sldMkLst>
        <pc:spChg chg="del">
          <ac:chgData name="manisha reddy" userId="4664a193bcaf8004" providerId="LiveId" clId="{37BFF124-5D5A-49A8-873D-38A623F2EDDE}" dt="2020-05-15T06:40:59.730" v="1468" actId="478"/>
          <ac:spMkLst>
            <pc:docMk/>
            <pc:sldMk cId="1334407305" sldId="397"/>
            <ac:spMk id="2" creationId="{00000000-0000-0000-0000-000000000000}"/>
          </ac:spMkLst>
        </pc:spChg>
        <pc:spChg chg="mod">
          <ac:chgData name="manisha reddy" userId="4664a193bcaf8004" providerId="LiveId" clId="{37BFF124-5D5A-49A8-873D-38A623F2EDDE}" dt="2020-05-15T06:41:13.961" v="1470" actId="2711"/>
          <ac:spMkLst>
            <pc:docMk/>
            <pc:sldMk cId="1334407305" sldId="397"/>
            <ac:spMk id="4" creationId="{00000000-0000-0000-0000-000000000000}"/>
          </ac:spMkLst>
        </pc:spChg>
        <pc:spChg chg="add del mod">
          <ac:chgData name="manisha reddy" userId="4664a193bcaf8004" providerId="LiveId" clId="{37BFF124-5D5A-49A8-873D-38A623F2EDDE}" dt="2020-05-15T06:41:06.962" v="1469" actId="478"/>
          <ac:spMkLst>
            <pc:docMk/>
            <pc:sldMk cId="1334407305" sldId="397"/>
            <ac:spMk id="6" creationId="{8D4C9FF9-7B60-4567-8DD4-809FECE6CFE9}"/>
          </ac:spMkLst>
        </pc:spChg>
      </pc:sldChg>
      <pc:sldChg chg="delSp modSp mod">
        <pc:chgData name="manisha reddy" userId="4664a193bcaf8004" providerId="LiveId" clId="{37BFF124-5D5A-49A8-873D-38A623F2EDDE}" dt="2020-05-15T06:40:51.466" v="1467" actId="1076"/>
        <pc:sldMkLst>
          <pc:docMk/>
          <pc:sldMk cId="4032586978" sldId="398"/>
        </pc:sldMkLst>
        <pc:spChg chg="del mod">
          <ac:chgData name="manisha reddy" userId="4664a193bcaf8004" providerId="LiveId" clId="{37BFF124-5D5A-49A8-873D-38A623F2EDDE}" dt="2020-05-15T06:40:26.013" v="1463" actId="478"/>
          <ac:spMkLst>
            <pc:docMk/>
            <pc:sldMk cId="4032586978" sldId="398"/>
            <ac:spMk id="2" creationId="{00000000-0000-0000-0000-000000000000}"/>
          </ac:spMkLst>
        </pc:spChg>
        <pc:spChg chg="mod">
          <ac:chgData name="manisha reddy" userId="4664a193bcaf8004" providerId="LiveId" clId="{37BFF124-5D5A-49A8-873D-38A623F2EDDE}" dt="2020-05-15T06:40:51.466" v="1467" actId="1076"/>
          <ac:spMkLst>
            <pc:docMk/>
            <pc:sldMk cId="4032586978" sldId="398"/>
            <ac:spMk id="4" creationId="{00000000-0000-0000-0000-000000000000}"/>
          </ac:spMkLst>
        </pc:spChg>
      </pc:sldChg>
      <pc:sldChg chg="addSp delSp modSp mod">
        <pc:chgData name="manisha reddy" userId="4664a193bcaf8004" providerId="LiveId" clId="{37BFF124-5D5A-49A8-873D-38A623F2EDDE}" dt="2020-05-15T06:40:14.841" v="1460" actId="2711"/>
        <pc:sldMkLst>
          <pc:docMk/>
          <pc:sldMk cId="1874042026" sldId="399"/>
        </pc:sldMkLst>
        <pc:spChg chg="del mod">
          <ac:chgData name="manisha reddy" userId="4664a193bcaf8004" providerId="LiveId" clId="{37BFF124-5D5A-49A8-873D-38A623F2EDDE}" dt="2020-05-15T06:40:02.394" v="1458" actId="478"/>
          <ac:spMkLst>
            <pc:docMk/>
            <pc:sldMk cId="1874042026" sldId="399"/>
            <ac:spMk id="2" creationId="{00000000-0000-0000-0000-000000000000}"/>
          </ac:spMkLst>
        </pc:spChg>
        <pc:spChg chg="mod">
          <ac:chgData name="manisha reddy" userId="4664a193bcaf8004" providerId="LiveId" clId="{37BFF124-5D5A-49A8-873D-38A623F2EDDE}" dt="2020-05-15T06:40:14.841" v="1460" actId="2711"/>
          <ac:spMkLst>
            <pc:docMk/>
            <pc:sldMk cId="1874042026" sldId="399"/>
            <ac:spMk id="4" creationId="{00000000-0000-0000-0000-000000000000}"/>
          </ac:spMkLst>
        </pc:spChg>
        <pc:spChg chg="add del mod">
          <ac:chgData name="manisha reddy" userId="4664a193bcaf8004" providerId="LiveId" clId="{37BFF124-5D5A-49A8-873D-38A623F2EDDE}" dt="2020-05-15T06:40:06.372" v="1459" actId="478"/>
          <ac:spMkLst>
            <pc:docMk/>
            <pc:sldMk cId="1874042026" sldId="399"/>
            <ac:spMk id="6" creationId="{DB816C77-1996-4A0A-818F-DF19F5129610}"/>
          </ac:spMkLst>
        </pc:spChg>
      </pc:sldChg>
      <pc:sldChg chg="addSp delSp modSp mod">
        <pc:chgData name="manisha reddy" userId="4664a193bcaf8004" providerId="LiveId" clId="{37BFF124-5D5A-49A8-873D-38A623F2EDDE}" dt="2020-05-15T06:39:35.758" v="1456" actId="2711"/>
        <pc:sldMkLst>
          <pc:docMk/>
          <pc:sldMk cId="2369005270" sldId="400"/>
        </pc:sldMkLst>
        <pc:spChg chg="del">
          <ac:chgData name="manisha reddy" userId="4664a193bcaf8004" providerId="LiveId" clId="{37BFF124-5D5A-49A8-873D-38A623F2EDDE}" dt="2020-05-15T06:39:27.356" v="1454" actId="478"/>
          <ac:spMkLst>
            <pc:docMk/>
            <pc:sldMk cId="2369005270" sldId="400"/>
            <ac:spMk id="2" creationId="{00000000-0000-0000-0000-000000000000}"/>
          </ac:spMkLst>
        </pc:spChg>
        <pc:spChg chg="mod">
          <ac:chgData name="manisha reddy" userId="4664a193bcaf8004" providerId="LiveId" clId="{37BFF124-5D5A-49A8-873D-38A623F2EDDE}" dt="2020-05-15T06:39:35.758" v="1456" actId="2711"/>
          <ac:spMkLst>
            <pc:docMk/>
            <pc:sldMk cId="2369005270" sldId="400"/>
            <ac:spMk id="4" creationId="{00000000-0000-0000-0000-000000000000}"/>
          </ac:spMkLst>
        </pc:spChg>
        <pc:spChg chg="add del mod">
          <ac:chgData name="manisha reddy" userId="4664a193bcaf8004" providerId="LiveId" clId="{37BFF124-5D5A-49A8-873D-38A623F2EDDE}" dt="2020-05-15T06:39:29.860" v="1455" actId="478"/>
          <ac:spMkLst>
            <pc:docMk/>
            <pc:sldMk cId="2369005270" sldId="400"/>
            <ac:spMk id="6" creationId="{0EB9F610-9015-416D-B645-D7744E4051F0}"/>
          </ac:spMkLst>
        </pc:spChg>
      </pc:sldChg>
      <pc:sldChg chg="addSp delSp modSp mod">
        <pc:chgData name="manisha reddy" userId="4664a193bcaf8004" providerId="LiveId" clId="{37BFF124-5D5A-49A8-873D-38A623F2EDDE}" dt="2020-05-15T06:39:21.461" v="1453"/>
        <pc:sldMkLst>
          <pc:docMk/>
          <pc:sldMk cId="1413253485" sldId="401"/>
        </pc:sldMkLst>
        <pc:spChg chg="del">
          <ac:chgData name="manisha reddy" userId="4664a193bcaf8004" providerId="LiveId" clId="{37BFF124-5D5A-49A8-873D-38A623F2EDDE}" dt="2020-05-15T06:38:53" v="1443" actId="478"/>
          <ac:spMkLst>
            <pc:docMk/>
            <pc:sldMk cId="1413253485" sldId="401"/>
            <ac:spMk id="2" creationId="{00000000-0000-0000-0000-000000000000}"/>
          </ac:spMkLst>
        </pc:spChg>
        <pc:spChg chg="del mod">
          <ac:chgData name="manisha reddy" userId="4664a193bcaf8004" providerId="LiveId" clId="{37BFF124-5D5A-49A8-873D-38A623F2EDDE}" dt="2020-05-15T06:39:21.461" v="1453"/>
          <ac:spMkLst>
            <pc:docMk/>
            <pc:sldMk cId="1413253485" sldId="401"/>
            <ac:spMk id="4" creationId="{00000000-0000-0000-0000-000000000000}"/>
          </ac:spMkLst>
        </pc:spChg>
        <pc:spChg chg="add del mod">
          <ac:chgData name="manisha reddy" userId="4664a193bcaf8004" providerId="LiveId" clId="{37BFF124-5D5A-49A8-873D-38A623F2EDDE}" dt="2020-05-15T06:38:57.513" v="1444" actId="478"/>
          <ac:spMkLst>
            <pc:docMk/>
            <pc:sldMk cId="1413253485" sldId="401"/>
            <ac:spMk id="6" creationId="{57F1BD24-4597-41F2-BA2D-2E63EFD9FDE8}"/>
          </ac:spMkLst>
        </pc:spChg>
        <pc:spChg chg="add mod">
          <ac:chgData name="manisha reddy" userId="4664a193bcaf8004" providerId="LiveId" clId="{37BFF124-5D5A-49A8-873D-38A623F2EDDE}" dt="2020-05-15T06:39:17.546" v="1451" actId="14100"/>
          <ac:spMkLst>
            <pc:docMk/>
            <pc:sldMk cId="1413253485" sldId="401"/>
            <ac:spMk id="7" creationId="{26D9180F-E7E8-44FA-BA70-1B4A8DE9561E}"/>
          </ac:spMkLst>
        </pc:spChg>
      </pc:sldChg>
      <pc:sldChg chg="delSp modSp mod">
        <pc:chgData name="manisha reddy" userId="4664a193bcaf8004" providerId="LiveId" clId="{37BFF124-5D5A-49A8-873D-38A623F2EDDE}" dt="2020-05-15T06:38:46.461" v="1442" actId="478"/>
        <pc:sldMkLst>
          <pc:docMk/>
          <pc:sldMk cId="1128401446" sldId="402"/>
        </pc:sldMkLst>
        <pc:spChg chg="del mod">
          <ac:chgData name="manisha reddy" userId="4664a193bcaf8004" providerId="LiveId" clId="{37BFF124-5D5A-49A8-873D-38A623F2EDDE}" dt="2020-05-15T06:38:46.461" v="1442" actId="478"/>
          <ac:spMkLst>
            <pc:docMk/>
            <pc:sldMk cId="1128401446" sldId="402"/>
            <ac:spMk id="2" creationId="{00000000-0000-0000-0000-000000000000}"/>
          </ac:spMkLst>
        </pc:spChg>
        <pc:spChg chg="mod">
          <ac:chgData name="manisha reddy" userId="4664a193bcaf8004" providerId="LiveId" clId="{37BFF124-5D5A-49A8-873D-38A623F2EDDE}" dt="2020-05-15T06:38:44.648" v="1440" actId="2711"/>
          <ac:spMkLst>
            <pc:docMk/>
            <pc:sldMk cId="1128401446" sldId="402"/>
            <ac:spMk id="4" creationId="{00000000-0000-0000-0000-000000000000}"/>
          </ac:spMkLst>
        </pc:spChg>
      </pc:sldChg>
      <pc:sldChg chg="delSp modSp mod">
        <pc:chgData name="manisha reddy" userId="4664a193bcaf8004" providerId="LiveId" clId="{37BFF124-5D5A-49A8-873D-38A623F2EDDE}" dt="2020-05-15T06:45:06.541" v="1474" actId="478"/>
        <pc:sldMkLst>
          <pc:docMk/>
          <pc:sldMk cId="3936279707" sldId="403"/>
        </pc:sldMkLst>
        <pc:spChg chg="del mod">
          <ac:chgData name="manisha reddy" userId="4664a193bcaf8004" providerId="LiveId" clId="{37BFF124-5D5A-49A8-873D-38A623F2EDDE}" dt="2020-05-15T06:45:06.541" v="1474" actId="478"/>
          <ac:spMkLst>
            <pc:docMk/>
            <pc:sldMk cId="3936279707" sldId="403"/>
            <ac:spMk id="2" creationId="{00000000-0000-0000-0000-000000000000}"/>
          </ac:spMkLst>
        </pc:spChg>
        <pc:spChg chg="mod">
          <ac:chgData name="manisha reddy" userId="4664a193bcaf8004" providerId="LiveId" clId="{37BFF124-5D5A-49A8-873D-38A623F2EDDE}" dt="2020-05-15T06:38:24.009" v="1426" actId="2711"/>
          <ac:spMkLst>
            <pc:docMk/>
            <pc:sldMk cId="3936279707" sldId="403"/>
            <ac:spMk id="4" creationId="{00000000-0000-0000-0000-000000000000}"/>
          </ac:spMkLst>
        </pc:spChg>
      </pc:sldChg>
      <pc:sldChg chg="delSp modSp mod">
        <pc:chgData name="manisha reddy" userId="4664a193bcaf8004" providerId="LiveId" clId="{37BFF124-5D5A-49A8-873D-38A623F2EDDE}" dt="2020-05-15T06:41:27.912" v="1473" actId="2711"/>
        <pc:sldMkLst>
          <pc:docMk/>
          <pc:sldMk cId="2175123286" sldId="404"/>
        </pc:sldMkLst>
        <pc:spChg chg="del mod">
          <ac:chgData name="manisha reddy" userId="4664a193bcaf8004" providerId="LiveId" clId="{37BFF124-5D5A-49A8-873D-38A623F2EDDE}" dt="2020-05-15T06:41:22.915" v="1472" actId="478"/>
          <ac:spMkLst>
            <pc:docMk/>
            <pc:sldMk cId="2175123286" sldId="404"/>
            <ac:spMk id="2" creationId="{00000000-0000-0000-0000-000000000000}"/>
          </ac:spMkLst>
        </pc:spChg>
        <pc:spChg chg="mod">
          <ac:chgData name="manisha reddy" userId="4664a193bcaf8004" providerId="LiveId" clId="{37BFF124-5D5A-49A8-873D-38A623F2EDDE}" dt="2020-05-15T06:41:27.912" v="1473" actId="2711"/>
          <ac:spMkLst>
            <pc:docMk/>
            <pc:sldMk cId="2175123286" sldId="404"/>
            <ac:spMk id="4" creationId="{00000000-0000-0000-0000-000000000000}"/>
          </ac:spMkLst>
        </pc:spChg>
      </pc:sldChg>
      <pc:sldChg chg="modSp new mod">
        <pc:chgData name="manisha reddy" userId="4664a193bcaf8004" providerId="LiveId" clId="{37BFF124-5D5A-49A8-873D-38A623F2EDDE}" dt="2020-05-15T04:59:20.818" v="495" actId="1076"/>
        <pc:sldMkLst>
          <pc:docMk/>
          <pc:sldMk cId="3319577366" sldId="405"/>
        </pc:sldMkLst>
        <pc:spChg chg="mod">
          <ac:chgData name="manisha reddy" userId="4664a193bcaf8004" providerId="LiveId" clId="{37BFF124-5D5A-49A8-873D-38A623F2EDDE}" dt="2020-05-15T04:59:20.818" v="495" actId="1076"/>
          <ac:spMkLst>
            <pc:docMk/>
            <pc:sldMk cId="3319577366" sldId="405"/>
            <ac:spMk id="2" creationId="{1534B0DF-A307-4CC9-A7C7-6040598EBCC3}"/>
          </ac:spMkLst>
        </pc:spChg>
        <pc:spChg chg="mod">
          <ac:chgData name="manisha reddy" userId="4664a193bcaf8004" providerId="LiveId" clId="{37BFF124-5D5A-49A8-873D-38A623F2EDDE}" dt="2020-05-15T04:59:16.233" v="494" actId="14100"/>
          <ac:spMkLst>
            <pc:docMk/>
            <pc:sldMk cId="3319577366" sldId="405"/>
            <ac:spMk id="3" creationId="{FDEFC96C-DE5C-491B-ADF5-7DC4C30F9AC9}"/>
          </ac:spMkLst>
        </pc:spChg>
      </pc:sldChg>
      <pc:sldChg chg="delSp modSp new mod">
        <pc:chgData name="manisha reddy" userId="4664a193bcaf8004" providerId="LiveId" clId="{37BFF124-5D5A-49A8-873D-38A623F2EDDE}" dt="2020-05-15T04:57:53.818" v="480" actId="20577"/>
        <pc:sldMkLst>
          <pc:docMk/>
          <pc:sldMk cId="2104171845" sldId="406"/>
        </pc:sldMkLst>
        <pc:spChg chg="del">
          <ac:chgData name="manisha reddy" userId="4664a193bcaf8004" providerId="LiveId" clId="{37BFF124-5D5A-49A8-873D-38A623F2EDDE}" dt="2020-05-15T04:54:49.689" v="447" actId="478"/>
          <ac:spMkLst>
            <pc:docMk/>
            <pc:sldMk cId="2104171845" sldId="406"/>
            <ac:spMk id="2" creationId="{D62B56AF-1D94-428A-8454-A5FBBDC43A6B}"/>
          </ac:spMkLst>
        </pc:spChg>
        <pc:spChg chg="mod">
          <ac:chgData name="manisha reddy" userId="4664a193bcaf8004" providerId="LiveId" clId="{37BFF124-5D5A-49A8-873D-38A623F2EDDE}" dt="2020-05-15T04:57:53.818" v="480" actId="20577"/>
          <ac:spMkLst>
            <pc:docMk/>
            <pc:sldMk cId="2104171845" sldId="406"/>
            <ac:spMk id="3" creationId="{835650ED-7206-480A-A432-6A55E9019D93}"/>
          </ac:spMkLst>
        </pc:spChg>
      </pc:sldChg>
      <pc:sldChg chg="addSp delSp modSp new mod">
        <pc:chgData name="manisha reddy" userId="4664a193bcaf8004" providerId="LiveId" clId="{37BFF124-5D5A-49A8-873D-38A623F2EDDE}" dt="2020-05-15T04:58:27.964" v="487" actId="5793"/>
        <pc:sldMkLst>
          <pc:docMk/>
          <pc:sldMk cId="919716865" sldId="407"/>
        </pc:sldMkLst>
        <pc:spChg chg="del mod">
          <ac:chgData name="manisha reddy" userId="4664a193bcaf8004" providerId="LiveId" clId="{37BFF124-5D5A-49A8-873D-38A623F2EDDE}" dt="2020-05-15T04:58:05.357" v="482" actId="478"/>
          <ac:spMkLst>
            <pc:docMk/>
            <pc:sldMk cId="919716865" sldId="407"/>
            <ac:spMk id="2" creationId="{B8D6CE28-046C-48DA-9293-3ED1866DC4B3}"/>
          </ac:spMkLst>
        </pc:spChg>
        <pc:spChg chg="mod">
          <ac:chgData name="manisha reddy" userId="4664a193bcaf8004" providerId="LiveId" clId="{37BFF124-5D5A-49A8-873D-38A623F2EDDE}" dt="2020-05-15T04:58:27.964" v="487" actId="5793"/>
          <ac:spMkLst>
            <pc:docMk/>
            <pc:sldMk cId="919716865" sldId="407"/>
            <ac:spMk id="3" creationId="{4D868459-EEC4-4D97-A9DE-5B7FA1342167}"/>
          </ac:spMkLst>
        </pc:spChg>
        <pc:spChg chg="add del mod">
          <ac:chgData name="manisha reddy" userId="4664a193bcaf8004" providerId="LiveId" clId="{37BFF124-5D5A-49A8-873D-38A623F2EDDE}" dt="2020-05-15T04:48:08.814" v="378"/>
          <ac:spMkLst>
            <pc:docMk/>
            <pc:sldMk cId="919716865" sldId="407"/>
            <ac:spMk id="4" creationId="{05647B3F-7255-4B1C-9F75-1184BD714214}"/>
          </ac:spMkLst>
        </pc:spChg>
      </pc:sldChg>
      <pc:sldChg chg="modSp new mod">
        <pc:chgData name="manisha reddy" userId="4664a193bcaf8004" providerId="LiveId" clId="{37BFF124-5D5A-49A8-873D-38A623F2EDDE}" dt="2020-05-15T05:05:45.039" v="531" actId="2710"/>
        <pc:sldMkLst>
          <pc:docMk/>
          <pc:sldMk cId="2670629824" sldId="408"/>
        </pc:sldMkLst>
        <pc:spChg chg="mod">
          <ac:chgData name="manisha reddy" userId="4664a193bcaf8004" providerId="LiveId" clId="{37BFF124-5D5A-49A8-873D-38A623F2EDDE}" dt="2020-05-15T05:02:30.766" v="527" actId="113"/>
          <ac:spMkLst>
            <pc:docMk/>
            <pc:sldMk cId="2670629824" sldId="408"/>
            <ac:spMk id="2" creationId="{6E97205C-7B10-4AE2-8934-43658573B8BE}"/>
          </ac:spMkLst>
        </pc:spChg>
        <pc:spChg chg="mod">
          <ac:chgData name="manisha reddy" userId="4664a193bcaf8004" providerId="LiveId" clId="{37BFF124-5D5A-49A8-873D-38A623F2EDDE}" dt="2020-05-15T05:05:45.039" v="531" actId="2710"/>
          <ac:spMkLst>
            <pc:docMk/>
            <pc:sldMk cId="2670629824" sldId="408"/>
            <ac:spMk id="3" creationId="{68EC3E6F-CD87-4A2D-8AA4-575DEA9AFEA1}"/>
          </ac:spMkLst>
        </pc:spChg>
      </pc:sldChg>
      <pc:sldChg chg="new del">
        <pc:chgData name="manisha reddy" userId="4664a193bcaf8004" providerId="LiveId" clId="{37BFF124-5D5A-49A8-873D-38A623F2EDDE}" dt="2020-05-15T04:58:31.624" v="488" actId="47"/>
        <pc:sldMkLst>
          <pc:docMk/>
          <pc:sldMk cId="2761843325" sldId="408"/>
        </pc:sldMkLst>
      </pc:sldChg>
      <pc:sldChg chg="addSp delSp modSp new mod">
        <pc:chgData name="manisha reddy" userId="4664a193bcaf8004" providerId="LiveId" clId="{37BFF124-5D5A-49A8-873D-38A623F2EDDE}" dt="2020-05-15T05:08:42.920" v="567" actId="120"/>
        <pc:sldMkLst>
          <pc:docMk/>
          <pc:sldMk cId="2531147091" sldId="409"/>
        </pc:sldMkLst>
        <pc:spChg chg="del mod">
          <ac:chgData name="manisha reddy" userId="4664a193bcaf8004" providerId="LiveId" clId="{37BFF124-5D5A-49A8-873D-38A623F2EDDE}" dt="2020-05-15T05:06:05.060" v="534" actId="478"/>
          <ac:spMkLst>
            <pc:docMk/>
            <pc:sldMk cId="2531147091" sldId="409"/>
            <ac:spMk id="2" creationId="{A577A032-2F50-4489-9165-D1D15844E24B}"/>
          </ac:spMkLst>
        </pc:spChg>
        <pc:spChg chg="del mod">
          <ac:chgData name="manisha reddy" userId="4664a193bcaf8004" providerId="LiveId" clId="{37BFF124-5D5A-49A8-873D-38A623F2EDDE}" dt="2020-05-15T05:06:24.774" v="537" actId="478"/>
          <ac:spMkLst>
            <pc:docMk/>
            <pc:sldMk cId="2531147091" sldId="409"/>
            <ac:spMk id="3" creationId="{A8D7A220-AEC7-4C68-9D3D-A498F8453412}"/>
          </ac:spMkLst>
        </pc:spChg>
        <pc:spChg chg="add del mod">
          <ac:chgData name="manisha reddy" userId="4664a193bcaf8004" providerId="LiveId" clId="{37BFF124-5D5A-49A8-873D-38A623F2EDDE}" dt="2020-05-15T05:08:01.744" v="555" actId="21"/>
          <ac:spMkLst>
            <pc:docMk/>
            <pc:sldMk cId="2531147091" sldId="409"/>
            <ac:spMk id="4" creationId="{7A395952-9B8D-463F-95A0-FB75122B9731}"/>
          </ac:spMkLst>
        </pc:spChg>
        <pc:spChg chg="add mod">
          <ac:chgData name="manisha reddy" userId="4664a193bcaf8004" providerId="LiveId" clId="{37BFF124-5D5A-49A8-873D-38A623F2EDDE}" dt="2020-05-15T05:08:42.920" v="567" actId="120"/>
          <ac:spMkLst>
            <pc:docMk/>
            <pc:sldMk cId="2531147091" sldId="409"/>
            <ac:spMk id="7" creationId="{897BA0E2-4FBD-43CC-AEF0-A92AD051D4EF}"/>
          </ac:spMkLst>
        </pc:spChg>
        <pc:picChg chg="add del mod">
          <ac:chgData name="manisha reddy" userId="4664a193bcaf8004" providerId="LiveId" clId="{37BFF124-5D5A-49A8-873D-38A623F2EDDE}" dt="2020-05-15T05:06:24.774" v="537" actId="478"/>
          <ac:picMkLst>
            <pc:docMk/>
            <pc:sldMk cId="2531147091" sldId="409"/>
            <ac:picMk id="1026" creationId="{99A82200-A593-49E5-9903-722F16050F6A}"/>
          </ac:picMkLst>
        </pc:picChg>
        <pc:picChg chg="add mod">
          <ac:chgData name="manisha reddy" userId="4664a193bcaf8004" providerId="LiveId" clId="{37BFF124-5D5A-49A8-873D-38A623F2EDDE}" dt="2020-05-15T05:08:08.380" v="558" actId="1076"/>
          <ac:picMkLst>
            <pc:docMk/>
            <pc:sldMk cId="2531147091" sldId="409"/>
            <ac:picMk id="1027" creationId="{49FBDA38-53AF-4B86-87B8-ECDF2F5D9766}"/>
          </ac:picMkLst>
        </pc:picChg>
      </pc:sldChg>
      <pc:sldChg chg="addSp delSp modSp new mod">
        <pc:chgData name="manisha reddy" userId="4664a193bcaf8004" providerId="LiveId" clId="{37BFF124-5D5A-49A8-873D-38A623F2EDDE}" dt="2020-05-15T05:10:49.943" v="602" actId="14100"/>
        <pc:sldMkLst>
          <pc:docMk/>
          <pc:sldMk cId="3378197102" sldId="410"/>
        </pc:sldMkLst>
        <pc:spChg chg="mod">
          <ac:chgData name="manisha reddy" userId="4664a193bcaf8004" providerId="LiveId" clId="{37BFF124-5D5A-49A8-873D-38A623F2EDDE}" dt="2020-05-15T05:10:33.391" v="598" actId="1076"/>
          <ac:spMkLst>
            <pc:docMk/>
            <pc:sldMk cId="3378197102" sldId="410"/>
            <ac:spMk id="2" creationId="{B7E51419-5FD3-4E4D-873F-71D19DD4850C}"/>
          </ac:spMkLst>
        </pc:spChg>
        <pc:spChg chg="del">
          <ac:chgData name="manisha reddy" userId="4664a193bcaf8004" providerId="LiveId" clId="{37BFF124-5D5A-49A8-873D-38A623F2EDDE}" dt="2020-05-15T05:09:47.760" v="590" actId="478"/>
          <ac:spMkLst>
            <pc:docMk/>
            <pc:sldMk cId="3378197102" sldId="410"/>
            <ac:spMk id="3" creationId="{A77E37C0-E1F7-4EC8-91F7-B746DE6A9A58}"/>
          </ac:spMkLst>
        </pc:spChg>
        <pc:picChg chg="add mod">
          <ac:chgData name="manisha reddy" userId="4664a193bcaf8004" providerId="LiveId" clId="{37BFF124-5D5A-49A8-873D-38A623F2EDDE}" dt="2020-05-15T05:10:49.943" v="602" actId="14100"/>
          <ac:picMkLst>
            <pc:docMk/>
            <pc:sldMk cId="3378197102" sldId="410"/>
            <ac:picMk id="2050" creationId="{29145AF7-A065-496E-BC2E-271F5AEA7569}"/>
          </ac:picMkLst>
        </pc:picChg>
      </pc:sldChg>
      <pc:sldChg chg="addSp delSp modSp new mod">
        <pc:chgData name="manisha reddy" userId="4664a193bcaf8004" providerId="LiveId" clId="{37BFF124-5D5A-49A8-873D-38A623F2EDDE}" dt="2020-05-15T05:13:51.176" v="617" actId="14100"/>
        <pc:sldMkLst>
          <pc:docMk/>
          <pc:sldMk cId="1267377856" sldId="411"/>
        </pc:sldMkLst>
        <pc:spChg chg="mod">
          <ac:chgData name="manisha reddy" userId="4664a193bcaf8004" providerId="LiveId" clId="{37BFF124-5D5A-49A8-873D-38A623F2EDDE}" dt="2020-05-15T05:12:50.951" v="604"/>
          <ac:spMkLst>
            <pc:docMk/>
            <pc:sldMk cId="1267377856" sldId="411"/>
            <ac:spMk id="2" creationId="{6818BC45-DE05-4777-991F-80EEF8CE718D}"/>
          </ac:spMkLst>
        </pc:spChg>
        <pc:spChg chg="del mod">
          <ac:chgData name="manisha reddy" userId="4664a193bcaf8004" providerId="LiveId" clId="{37BFF124-5D5A-49A8-873D-38A623F2EDDE}" dt="2020-05-15T05:12:54.701" v="606" actId="478"/>
          <ac:spMkLst>
            <pc:docMk/>
            <pc:sldMk cId="1267377856" sldId="411"/>
            <ac:spMk id="3" creationId="{A69E9AD5-EE29-4691-A794-4F53016376AA}"/>
          </ac:spMkLst>
        </pc:spChg>
        <pc:picChg chg="add mod">
          <ac:chgData name="manisha reddy" userId="4664a193bcaf8004" providerId="LiveId" clId="{37BFF124-5D5A-49A8-873D-38A623F2EDDE}" dt="2020-05-15T05:13:51.176" v="617" actId="14100"/>
          <ac:picMkLst>
            <pc:docMk/>
            <pc:sldMk cId="1267377856" sldId="411"/>
            <ac:picMk id="3074" creationId="{15A1C74A-2EED-4FB7-A05E-FBE7674E7172}"/>
          </ac:picMkLst>
        </pc:picChg>
      </pc:sldChg>
      <pc:sldChg chg="modSp new mod">
        <pc:chgData name="manisha reddy" userId="4664a193bcaf8004" providerId="LiveId" clId="{37BFF124-5D5A-49A8-873D-38A623F2EDDE}" dt="2020-05-15T05:17:44.272" v="666" actId="255"/>
        <pc:sldMkLst>
          <pc:docMk/>
          <pc:sldMk cId="1896452085" sldId="412"/>
        </pc:sldMkLst>
        <pc:spChg chg="mod">
          <ac:chgData name="manisha reddy" userId="4664a193bcaf8004" providerId="LiveId" clId="{37BFF124-5D5A-49A8-873D-38A623F2EDDE}" dt="2020-05-15T05:14:13.554" v="629" actId="113"/>
          <ac:spMkLst>
            <pc:docMk/>
            <pc:sldMk cId="1896452085" sldId="412"/>
            <ac:spMk id="2" creationId="{795A43AE-6043-4DD6-9406-BFB3F80703E2}"/>
          </ac:spMkLst>
        </pc:spChg>
        <pc:spChg chg="mod">
          <ac:chgData name="manisha reddy" userId="4664a193bcaf8004" providerId="LiveId" clId="{37BFF124-5D5A-49A8-873D-38A623F2EDDE}" dt="2020-05-15T05:17:44.272" v="666" actId="255"/>
          <ac:spMkLst>
            <pc:docMk/>
            <pc:sldMk cId="1896452085" sldId="412"/>
            <ac:spMk id="3" creationId="{3AA36CA6-55D9-41BF-96BF-974956EEA9E0}"/>
          </ac:spMkLst>
        </pc:spChg>
      </pc:sldChg>
      <pc:sldChg chg="delSp modSp new mod">
        <pc:chgData name="manisha reddy" userId="4664a193bcaf8004" providerId="LiveId" clId="{37BFF124-5D5A-49A8-873D-38A623F2EDDE}" dt="2020-05-15T05:21:22.380" v="698" actId="20577"/>
        <pc:sldMkLst>
          <pc:docMk/>
          <pc:sldMk cId="730331587" sldId="413"/>
        </pc:sldMkLst>
        <pc:spChg chg="del mod">
          <ac:chgData name="manisha reddy" userId="4664a193bcaf8004" providerId="LiveId" clId="{37BFF124-5D5A-49A8-873D-38A623F2EDDE}" dt="2020-05-15T05:18:10.337" v="668" actId="478"/>
          <ac:spMkLst>
            <pc:docMk/>
            <pc:sldMk cId="730331587" sldId="413"/>
            <ac:spMk id="2" creationId="{366C82E1-6FEB-4EFC-91C4-98776173CD29}"/>
          </ac:spMkLst>
        </pc:spChg>
        <pc:spChg chg="mod">
          <ac:chgData name="manisha reddy" userId="4664a193bcaf8004" providerId="LiveId" clId="{37BFF124-5D5A-49A8-873D-38A623F2EDDE}" dt="2020-05-15T05:21:22.380" v="698" actId="20577"/>
          <ac:spMkLst>
            <pc:docMk/>
            <pc:sldMk cId="730331587" sldId="413"/>
            <ac:spMk id="3" creationId="{4179AB57-B664-44C2-B017-08373DD1B6D0}"/>
          </ac:spMkLst>
        </pc:spChg>
      </pc:sldChg>
      <pc:sldChg chg="delSp modSp new mod">
        <pc:chgData name="manisha reddy" userId="4664a193bcaf8004" providerId="LiveId" clId="{37BFF124-5D5A-49A8-873D-38A623F2EDDE}" dt="2020-05-15T05:25:18.484" v="713" actId="2710"/>
        <pc:sldMkLst>
          <pc:docMk/>
          <pc:sldMk cId="3871193345" sldId="414"/>
        </pc:sldMkLst>
        <pc:spChg chg="del">
          <ac:chgData name="manisha reddy" userId="4664a193bcaf8004" providerId="LiveId" clId="{37BFF124-5D5A-49A8-873D-38A623F2EDDE}" dt="2020-05-15T05:21:55.474" v="701" actId="478"/>
          <ac:spMkLst>
            <pc:docMk/>
            <pc:sldMk cId="3871193345" sldId="414"/>
            <ac:spMk id="2" creationId="{26FD6203-E609-4D13-8AE9-12240293B1B2}"/>
          </ac:spMkLst>
        </pc:spChg>
        <pc:spChg chg="mod">
          <ac:chgData name="manisha reddy" userId="4664a193bcaf8004" providerId="LiveId" clId="{37BFF124-5D5A-49A8-873D-38A623F2EDDE}" dt="2020-05-15T05:25:18.484" v="713" actId="2710"/>
          <ac:spMkLst>
            <pc:docMk/>
            <pc:sldMk cId="3871193345" sldId="414"/>
            <ac:spMk id="3" creationId="{B2F063F0-3B50-461F-85E0-6E6E9C6BB32E}"/>
          </ac:spMkLst>
        </pc:spChg>
      </pc:sldChg>
      <pc:sldChg chg="addSp delSp modSp new mod">
        <pc:chgData name="manisha reddy" userId="4664a193bcaf8004" providerId="LiveId" clId="{37BFF124-5D5A-49A8-873D-38A623F2EDDE}" dt="2020-05-15T05:28:44.275" v="761" actId="21"/>
        <pc:sldMkLst>
          <pc:docMk/>
          <pc:sldMk cId="4274861041" sldId="415"/>
        </pc:sldMkLst>
        <pc:spChg chg="del mod">
          <ac:chgData name="manisha reddy" userId="4664a193bcaf8004" providerId="LiveId" clId="{37BFF124-5D5A-49A8-873D-38A623F2EDDE}" dt="2020-05-15T05:25:39.234" v="716" actId="478"/>
          <ac:spMkLst>
            <pc:docMk/>
            <pc:sldMk cId="4274861041" sldId="415"/>
            <ac:spMk id="2" creationId="{C240BC83-4FFC-40BA-8EE9-C0C987DA088E}"/>
          </ac:spMkLst>
        </pc:spChg>
        <pc:spChg chg="del mod">
          <ac:chgData name="manisha reddy" userId="4664a193bcaf8004" providerId="LiveId" clId="{37BFF124-5D5A-49A8-873D-38A623F2EDDE}" dt="2020-05-15T05:26:09.291" v="727" actId="21"/>
          <ac:spMkLst>
            <pc:docMk/>
            <pc:sldMk cId="4274861041" sldId="415"/>
            <ac:spMk id="3" creationId="{1CD775EA-2240-4A44-8F1B-64278231CBCC}"/>
          </ac:spMkLst>
        </pc:spChg>
        <pc:spChg chg="add del">
          <ac:chgData name="manisha reddy" userId="4664a193bcaf8004" providerId="LiveId" clId="{37BFF124-5D5A-49A8-873D-38A623F2EDDE}" dt="2020-05-15T05:25:50.021" v="720"/>
          <ac:spMkLst>
            <pc:docMk/>
            <pc:sldMk cId="4274861041" sldId="415"/>
            <ac:spMk id="4" creationId="{D897EC88-1F25-4951-9611-5C33E40C7747}"/>
          </ac:spMkLst>
        </pc:spChg>
        <pc:spChg chg="add del">
          <ac:chgData name="manisha reddy" userId="4664a193bcaf8004" providerId="LiveId" clId="{37BFF124-5D5A-49A8-873D-38A623F2EDDE}" dt="2020-05-15T05:25:50.021" v="720"/>
          <ac:spMkLst>
            <pc:docMk/>
            <pc:sldMk cId="4274861041" sldId="415"/>
            <ac:spMk id="5" creationId="{4FBA0FFC-CE62-45C4-A65E-73AE5DC90C89}"/>
          </ac:spMkLst>
        </pc:spChg>
        <pc:spChg chg="add del mod">
          <ac:chgData name="manisha reddy" userId="4664a193bcaf8004" providerId="LiveId" clId="{37BFF124-5D5A-49A8-873D-38A623F2EDDE}" dt="2020-05-15T05:26:09.291" v="727" actId="21"/>
          <ac:spMkLst>
            <pc:docMk/>
            <pc:sldMk cId="4274861041" sldId="415"/>
            <ac:spMk id="6" creationId="{92645188-3A82-47B8-B3DF-0EB76C9D4BC8}"/>
          </ac:spMkLst>
        </pc:spChg>
        <pc:spChg chg="add del mod">
          <ac:chgData name="manisha reddy" userId="4664a193bcaf8004" providerId="LiveId" clId="{37BFF124-5D5A-49A8-873D-38A623F2EDDE}" dt="2020-05-15T05:26:09.291" v="727" actId="21"/>
          <ac:spMkLst>
            <pc:docMk/>
            <pc:sldMk cId="4274861041" sldId="415"/>
            <ac:spMk id="7" creationId="{BE28914D-7348-43B2-91FD-6841FAAC43BB}"/>
          </ac:spMkLst>
        </pc:spChg>
        <pc:spChg chg="add del mod">
          <ac:chgData name="manisha reddy" userId="4664a193bcaf8004" providerId="LiveId" clId="{37BFF124-5D5A-49A8-873D-38A623F2EDDE}" dt="2020-05-15T05:26:58.076" v="739" actId="478"/>
          <ac:spMkLst>
            <pc:docMk/>
            <pc:sldMk cId="4274861041" sldId="415"/>
            <ac:spMk id="10" creationId="{B9A9E324-DA8B-45B3-8A81-045B826C2F1A}"/>
          </ac:spMkLst>
        </pc:spChg>
        <pc:spChg chg="add mod">
          <ac:chgData name="manisha reddy" userId="4664a193bcaf8004" providerId="LiveId" clId="{37BFF124-5D5A-49A8-873D-38A623F2EDDE}" dt="2020-05-15T05:28:44.275" v="761" actId="21"/>
          <ac:spMkLst>
            <pc:docMk/>
            <pc:sldMk cId="4274861041" sldId="415"/>
            <ac:spMk id="11" creationId="{18ABCBDB-0ACD-450D-BA51-B816EA6A17F4}"/>
          </ac:spMkLst>
        </pc:spChg>
        <pc:spChg chg="add mod">
          <ac:chgData name="manisha reddy" userId="4664a193bcaf8004" providerId="LiveId" clId="{37BFF124-5D5A-49A8-873D-38A623F2EDDE}" dt="2020-05-15T05:26:29.812" v="731" actId="1076"/>
          <ac:spMkLst>
            <pc:docMk/>
            <pc:sldMk cId="4274861041" sldId="415"/>
            <ac:spMk id="13" creationId="{E1F5C3E9-C4DA-4C74-BE10-844B2DC04F43}"/>
          </ac:spMkLst>
        </pc:spChg>
        <pc:picChg chg="add del mod">
          <ac:chgData name="manisha reddy" userId="4664a193bcaf8004" providerId="LiveId" clId="{37BFF124-5D5A-49A8-873D-38A623F2EDDE}" dt="2020-05-15T05:26:43.730" v="735" actId="21"/>
          <ac:picMkLst>
            <pc:docMk/>
            <pc:sldMk cId="4274861041" sldId="415"/>
            <ac:picMk id="12" creationId="{BE85A98C-E7C9-4C2C-8A88-C61C9E6BBB59}"/>
          </ac:picMkLst>
        </pc:picChg>
        <pc:picChg chg="add del">
          <ac:chgData name="manisha reddy" userId="4664a193bcaf8004" providerId="LiveId" clId="{37BFF124-5D5A-49A8-873D-38A623F2EDDE}" dt="2020-05-15T05:25:50.021" v="720"/>
          <ac:picMkLst>
            <pc:docMk/>
            <pc:sldMk cId="4274861041" sldId="415"/>
            <ac:picMk id="4097" creationId="{B67E06DB-21F2-4C79-ABE9-FD071529EA93}"/>
          </ac:picMkLst>
        </pc:picChg>
        <pc:picChg chg="add del mod">
          <ac:chgData name="manisha reddy" userId="4664a193bcaf8004" providerId="LiveId" clId="{37BFF124-5D5A-49A8-873D-38A623F2EDDE}" dt="2020-05-15T05:26:09.291" v="727" actId="21"/>
          <ac:picMkLst>
            <pc:docMk/>
            <pc:sldMk cId="4274861041" sldId="415"/>
            <ac:picMk id="4100" creationId="{3F93013D-BB89-4AC9-86F1-779CDBD0D0F9}"/>
          </ac:picMkLst>
        </pc:picChg>
      </pc:sldChg>
      <pc:sldChg chg="addSp delSp modSp new mod">
        <pc:chgData name="manisha reddy" userId="4664a193bcaf8004" providerId="LiveId" clId="{37BFF124-5D5A-49A8-873D-38A623F2EDDE}" dt="2020-05-15T05:29:26.473" v="772" actId="14100"/>
        <pc:sldMkLst>
          <pc:docMk/>
          <pc:sldMk cId="596637839" sldId="416"/>
        </pc:sldMkLst>
        <pc:spChg chg="del">
          <ac:chgData name="manisha reddy" userId="4664a193bcaf8004" providerId="LiveId" clId="{37BFF124-5D5A-49A8-873D-38A623F2EDDE}" dt="2020-05-15T05:26:49.617" v="737" actId="478"/>
          <ac:spMkLst>
            <pc:docMk/>
            <pc:sldMk cId="596637839" sldId="416"/>
            <ac:spMk id="2" creationId="{FDA5FDE2-88AE-435F-8A40-937CAB5E5A3F}"/>
          </ac:spMkLst>
        </pc:spChg>
        <pc:spChg chg="del">
          <ac:chgData name="manisha reddy" userId="4664a193bcaf8004" providerId="LiveId" clId="{37BFF124-5D5A-49A8-873D-38A623F2EDDE}" dt="2020-05-15T05:26:51.778" v="738"/>
          <ac:spMkLst>
            <pc:docMk/>
            <pc:sldMk cId="596637839" sldId="416"/>
            <ac:spMk id="3" creationId="{3A1AFA6F-F26C-4BB9-95E8-EE8CF073BF0F}"/>
          </ac:spMkLst>
        </pc:spChg>
        <pc:spChg chg="add mod">
          <ac:chgData name="manisha reddy" userId="4664a193bcaf8004" providerId="LiveId" clId="{37BFF124-5D5A-49A8-873D-38A623F2EDDE}" dt="2020-05-15T05:29:15.890" v="768" actId="14100"/>
          <ac:spMkLst>
            <pc:docMk/>
            <pc:sldMk cId="596637839" sldId="416"/>
            <ac:spMk id="5" creationId="{346B3A76-8F37-4C37-B76F-E66B879C632E}"/>
          </ac:spMkLst>
        </pc:spChg>
        <pc:picChg chg="add mod">
          <ac:chgData name="manisha reddy" userId="4664a193bcaf8004" providerId="LiveId" clId="{37BFF124-5D5A-49A8-873D-38A623F2EDDE}" dt="2020-05-15T05:29:26.473" v="772" actId="14100"/>
          <ac:picMkLst>
            <pc:docMk/>
            <pc:sldMk cId="596637839" sldId="416"/>
            <ac:picMk id="4" creationId="{686A35AD-9E65-49EB-AD41-C7AFA38411F9}"/>
          </ac:picMkLst>
        </pc:picChg>
      </pc:sldChg>
      <pc:sldChg chg="delSp modSp new mod">
        <pc:chgData name="manisha reddy" userId="4664a193bcaf8004" providerId="LiveId" clId="{37BFF124-5D5A-49A8-873D-38A623F2EDDE}" dt="2020-05-15T05:34:14.338" v="806" actId="2711"/>
        <pc:sldMkLst>
          <pc:docMk/>
          <pc:sldMk cId="3661474139" sldId="417"/>
        </pc:sldMkLst>
        <pc:spChg chg="del mod">
          <ac:chgData name="manisha reddy" userId="4664a193bcaf8004" providerId="LiveId" clId="{37BFF124-5D5A-49A8-873D-38A623F2EDDE}" dt="2020-05-15T05:29:49.429" v="775" actId="478"/>
          <ac:spMkLst>
            <pc:docMk/>
            <pc:sldMk cId="3661474139" sldId="417"/>
            <ac:spMk id="2" creationId="{3CCA6BE7-99FA-4CD7-BED2-A5B618C8B5E3}"/>
          </ac:spMkLst>
        </pc:spChg>
        <pc:spChg chg="mod">
          <ac:chgData name="manisha reddy" userId="4664a193bcaf8004" providerId="LiveId" clId="{37BFF124-5D5A-49A8-873D-38A623F2EDDE}" dt="2020-05-15T05:34:14.338" v="806" actId="2711"/>
          <ac:spMkLst>
            <pc:docMk/>
            <pc:sldMk cId="3661474139" sldId="417"/>
            <ac:spMk id="3" creationId="{5C3FD306-2B86-472E-BF75-D5D5CB7FC759}"/>
          </ac:spMkLst>
        </pc:spChg>
      </pc:sldChg>
      <pc:sldChg chg="addSp delSp modSp new del mod">
        <pc:chgData name="manisha reddy" userId="4664a193bcaf8004" providerId="LiveId" clId="{37BFF124-5D5A-49A8-873D-38A623F2EDDE}" dt="2020-05-15T05:34:20.528" v="808" actId="47"/>
        <pc:sldMkLst>
          <pc:docMk/>
          <pc:sldMk cId="749222137" sldId="418"/>
        </pc:sldMkLst>
        <pc:spChg chg="del mod">
          <ac:chgData name="manisha reddy" userId="4664a193bcaf8004" providerId="LiveId" clId="{37BFF124-5D5A-49A8-873D-38A623F2EDDE}" dt="2020-05-15T05:32:44.295" v="786" actId="478"/>
          <ac:spMkLst>
            <pc:docMk/>
            <pc:sldMk cId="749222137" sldId="418"/>
            <ac:spMk id="2" creationId="{9BC67FCB-66CF-4BB6-856E-A9BFD2BA088A}"/>
          </ac:spMkLst>
        </pc:spChg>
        <pc:spChg chg="del mod">
          <ac:chgData name="manisha reddy" userId="4664a193bcaf8004" providerId="LiveId" clId="{37BFF124-5D5A-49A8-873D-38A623F2EDDE}" dt="2020-05-15T05:32:48.007" v="788" actId="478"/>
          <ac:spMkLst>
            <pc:docMk/>
            <pc:sldMk cId="749222137" sldId="418"/>
            <ac:spMk id="3" creationId="{05C5A110-35FF-4D3C-B922-30E0DDDF230B}"/>
          </ac:spMkLst>
        </pc:spChg>
        <pc:spChg chg="add mod">
          <ac:chgData name="manisha reddy" userId="4664a193bcaf8004" providerId="LiveId" clId="{37BFF124-5D5A-49A8-873D-38A623F2EDDE}" dt="2020-05-15T05:33:23.648" v="794" actId="2710"/>
          <ac:spMkLst>
            <pc:docMk/>
            <pc:sldMk cId="749222137" sldId="418"/>
            <ac:spMk id="4" creationId="{F0FFFA75-FD34-4A8C-83F9-53F94D60C620}"/>
          </ac:spMkLst>
        </pc:spChg>
      </pc:sldChg>
      <pc:sldChg chg="addSp delSp modSp new mod">
        <pc:chgData name="manisha reddy" userId="4664a193bcaf8004" providerId="LiveId" clId="{37BFF124-5D5A-49A8-873D-38A623F2EDDE}" dt="2020-05-15T05:35:45.628" v="825" actId="404"/>
        <pc:sldMkLst>
          <pc:docMk/>
          <pc:sldMk cId="2295267958" sldId="419"/>
        </pc:sldMkLst>
        <pc:spChg chg="del">
          <ac:chgData name="manisha reddy" userId="4664a193bcaf8004" providerId="LiveId" clId="{37BFF124-5D5A-49A8-873D-38A623F2EDDE}" dt="2020-05-15T05:34:42.781" v="809" actId="478"/>
          <ac:spMkLst>
            <pc:docMk/>
            <pc:sldMk cId="2295267958" sldId="419"/>
            <ac:spMk id="2" creationId="{C5771EFE-A597-4BEE-9F56-D501729C6B32}"/>
          </ac:spMkLst>
        </pc:spChg>
        <pc:spChg chg="del">
          <ac:chgData name="manisha reddy" userId="4664a193bcaf8004" providerId="LiveId" clId="{37BFF124-5D5A-49A8-873D-38A623F2EDDE}" dt="2020-05-15T05:34:44.803" v="810" actId="478"/>
          <ac:spMkLst>
            <pc:docMk/>
            <pc:sldMk cId="2295267958" sldId="419"/>
            <ac:spMk id="3" creationId="{CCECB9C6-8A68-4AB4-B4D4-F4F99C38E8AF}"/>
          </ac:spMkLst>
        </pc:spChg>
        <pc:spChg chg="add mod">
          <ac:chgData name="manisha reddy" userId="4664a193bcaf8004" providerId="LiveId" clId="{37BFF124-5D5A-49A8-873D-38A623F2EDDE}" dt="2020-05-15T05:35:45.628" v="825" actId="404"/>
          <ac:spMkLst>
            <pc:docMk/>
            <pc:sldMk cId="2295267958" sldId="419"/>
            <ac:spMk id="4" creationId="{6E47603E-CD38-44BD-AB7E-920C47ADBBD6}"/>
          </ac:spMkLst>
        </pc:spChg>
        <pc:picChg chg="add mod">
          <ac:chgData name="manisha reddy" userId="4664a193bcaf8004" providerId="LiveId" clId="{37BFF124-5D5A-49A8-873D-38A623F2EDDE}" dt="2020-05-15T05:35:32.470" v="821" actId="1076"/>
          <ac:picMkLst>
            <pc:docMk/>
            <pc:sldMk cId="2295267958" sldId="419"/>
            <ac:picMk id="5122" creationId="{03339704-8BEE-4C85-A00E-3BB594A60B02}"/>
          </ac:picMkLst>
        </pc:picChg>
      </pc:sldChg>
      <pc:sldChg chg="delSp modSp new mod">
        <pc:chgData name="manisha reddy" userId="4664a193bcaf8004" providerId="LiveId" clId="{37BFF124-5D5A-49A8-873D-38A623F2EDDE}" dt="2020-05-15T05:36:53.949" v="841" actId="14100"/>
        <pc:sldMkLst>
          <pc:docMk/>
          <pc:sldMk cId="3623775311" sldId="420"/>
        </pc:sldMkLst>
        <pc:spChg chg="del">
          <ac:chgData name="manisha reddy" userId="4664a193bcaf8004" providerId="LiveId" clId="{37BFF124-5D5A-49A8-873D-38A623F2EDDE}" dt="2020-05-15T05:36:10.678" v="827" actId="478"/>
          <ac:spMkLst>
            <pc:docMk/>
            <pc:sldMk cId="3623775311" sldId="420"/>
            <ac:spMk id="2" creationId="{E1ECA5C7-462D-4578-A7AB-B80D476C5E76}"/>
          </ac:spMkLst>
        </pc:spChg>
        <pc:spChg chg="mod">
          <ac:chgData name="manisha reddy" userId="4664a193bcaf8004" providerId="LiveId" clId="{37BFF124-5D5A-49A8-873D-38A623F2EDDE}" dt="2020-05-15T05:36:53.949" v="841" actId="14100"/>
          <ac:spMkLst>
            <pc:docMk/>
            <pc:sldMk cId="3623775311" sldId="420"/>
            <ac:spMk id="3" creationId="{E60E1943-C5F1-4370-B8AB-8DA41B3C94FE}"/>
          </ac:spMkLst>
        </pc:spChg>
      </pc:sldChg>
      <pc:sldChg chg="addSp delSp modSp new mod">
        <pc:chgData name="manisha reddy" userId="4664a193bcaf8004" providerId="LiveId" clId="{37BFF124-5D5A-49A8-873D-38A623F2EDDE}" dt="2020-05-15T05:46:31.580" v="895" actId="403"/>
        <pc:sldMkLst>
          <pc:docMk/>
          <pc:sldMk cId="3087996946" sldId="421"/>
        </pc:sldMkLst>
        <pc:spChg chg="del mod">
          <ac:chgData name="manisha reddy" userId="4664a193bcaf8004" providerId="LiveId" clId="{37BFF124-5D5A-49A8-873D-38A623F2EDDE}" dt="2020-05-15T05:39:14.512" v="844" actId="478"/>
          <ac:spMkLst>
            <pc:docMk/>
            <pc:sldMk cId="3087996946" sldId="421"/>
            <ac:spMk id="2" creationId="{F4F91105-7567-4EE4-A68E-8F55DFBCED37}"/>
          </ac:spMkLst>
        </pc:spChg>
        <pc:spChg chg="del mod">
          <ac:chgData name="manisha reddy" userId="4664a193bcaf8004" providerId="LiveId" clId="{37BFF124-5D5A-49A8-873D-38A623F2EDDE}" dt="2020-05-15T05:39:24.685" v="848" actId="478"/>
          <ac:spMkLst>
            <pc:docMk/>
            <pc:sldMk cId="3087996946" sldId="421"/>
            <ac:spMk id="3" creationId="{6BA52F15-E4BC-4B11-917E-3610AD49DE4C}"/>
          </ac:spMkLst>
        </pc:spChg>
        <pc:spChg chg="add del mod">
          <ac:chgData name="manisha reddy" userId="4664a193bcaf8004" providerId="LiveId" clId="{37BFF124-5D5A-49A8-873D-38A623F2EDDE}" dt="2020-05-15T05:45:59.642" v="876"/>
          <ac:spMkLst>
            <pc:docMk/>
            <pc:sldMk cId="3087996946" sldId="421"/>
            <ac:spMk id="4" creationId="{63219036-841D-4467-8B84-6E14443ADE43}"/>
          </ac:spMkLst>
        </pc:spChg>
        <pc:spChg chg="add mod">
          <ac:chgData name="manisha reddy" userId="4664a193bcaf8004" providerId="LiveId" clId="{37BFF124-5D5A-49A8-873D-38A623F2EDDE}" dt="2020-05-15T05:46:31.580" v="895" actId="403"/>
          <ac:spMkLst>
            <pc:docMk/>
            <pc:sldMk cId="3087996946" sldId="421"/>
            <ac:spMk id="5" creationId="{EFCF05DB-E619-4C9B-90F4-A61696F802BE}"/>
          </ac:spMkLst>
        </pc:spChg>
        <pc:picChg chg="add mod">
          <ac:chgData name="manisha reddy" userId="4664a193bcaf8004" providerId="LiveId" clId="{37BFF124-5D5A-49A8-873D-38A623F2EDDE}" dt="2020-05-15T05:45:50.498" v="873" actId="14100"/>
          <ac:picMkLst>
            <pc:docMk/>
            <pc:sldMk cId="3087996946" sldId="421"/>
            <ac:picMk id="6146" creationId="{68382D2B-955A-4FD5-9A6C-C77D94282F1E}"/>
          </ac:picMkLst>
        </pc:picChg>
      </pc:sldChg>
      <pc:sldChg chg="delSp modSp new mod">
        <pc:chgData name="manisha reddy" userId="4664a193bcaf8004" providerId="LiveId" clId="{37BFF124-5D5A-49A8-873D-38A623F2EDDE}" dt="2020-05-15T05:45:25.070" v="867" actId="20577"/>
        <pc:sldMkLst>
          <pc:docMk/>
          <pc:sldMk cId="3637967341" sldId="422"/>
        </pc:sldMkLst>
        <pc:spChg chg="del">
          <ac:chgData name="manisha reddy" userId="4664a193bcaf8004" providerId="LiveId" clId="{37BFF124-5D5A-49A8-873D-38A623F2EDDE}" dt="2020-05-15T05:39:32.695" v="851" actId="478"/>
          <ac:spMkLst>
            <pc:docMk/>
            <pc:sldMk cId="3637967341" sldId="422"/>
            <ac:spMk id="2" creationId="{E80F2DFF-CAE8-4DCC-BB3A-4F55157E43FF}"/>
          </ac:spMkLst>
        </pc:spChg>
        <pc:spChg chg="mod">
          <ac:chgData name="manisha reddy" userId="4664a193bcaf8004" providerId="LiveId" clId="{37BFF124-5D5A-49A8-873D-38A623F2EDDE}" dt="2020-05-15T05:45:25.070" v="867" actId="20577"/>
          <ac:spMkLst>
            <pc:docMk/>
            <pc:sldMk cId="3637967341" sldId="422"/>
            <ac:spMk id="3" creationId="{C062A817-722C-405F-A35C-C9AAD9F942BB}"/>
          </ac:spMkLst>
        </pc:spChg>
      </pc:sldChg>
      <pc:sldChg chg="delSp modSp new mod">
        <pc:chgData name="manisha reddy" userId="4664a193bcaf8004" providerId="LiveId" clId="{37BFF124-5D5A-49A8-873D-38A623F2EDDE}" dt="2020-05-15T05:47:31.359" v="903" actId="2710"/>
        <pc:sldMkLst>
          <pc:docMk/>
          <pc:sldMk cId="1182960271" sldId="423"/>
        </pc:sldMkLst>
        <pc:spChg chg="del">
          <ac:chgData name="manisha reddy" userId="4664a193bcaf8004" providerId="LiveId" clId="{37BFF124-5D5A-49A8-873D-38A623F2EDDE}" dt="2020-05-15T05:47:17.016" v="899" actId="478"/>
          <ac:spMkLst>
            <pc:docMk/>
            <pc:sldMk cId="1182960271" sldId="423"/>
            <ac:spMk id="2" creationId="{2B79F5F8-CF9C-4B6B-B8B6-4909B724691B}"/>
          </ac:spMkLst>
        </pc:spChg>
        <pc:spChg chg="mod">
          <ac:chgData name="manisha reddy" userId="4664a193bcaf8004" providerId="LiveId" clId="{37BFF124-5D5A-49A8-873D-38A623F2EDDE}" dt="2020-05-15T05:47:31.359" v="903" actId="2710"/>
          <ac:spMkLst>
            <pc:docMk/>
            <pc:sldMk cId="1182960271" sldId="423"/>
            <ac:spMk id="3" creationId="{5EAB117D-A794-4339-A36E-7F0CCFF57297}"/>
          </ac:spMkLst>
        </pc:spChg>
      </pc:sldChg>
      <pc:sldChg chg="delSp modSp new mod">
        <pc:chgData name="manisha reddy" userId="4664a193bcaf8004" providerId="LiveId" clId="{37BFF124-5D5A-49A8-873D-38A623F2EDDE}" dt="2020-05-15T05:48:28.057" v="915" actId="2710"/>
        <pc:sldMkLst>
          <pc:docMk/>
          <pc:sldMk cId="4178974588" sldId="424"/>
        </pc:sldMkLst>
        <pc:spChg chg="del">
          <ac:chgData name="manisha reddy" userId="4664a193bcaf8004" providerId="LiveId" clId="{37BFF124-5D5A-49A8-873D-38A623F2EDDE}" dt="2020-05-15T05:47:55.841" v="905" actId="478"/>
          <ac:spMkLst>
            <pc:docMk/>
            <pc:sldMk cId="4178974588" sldId="424"/>
            <ac:spMk id="2" creationId="{934624A0-90B6-4831-A424-19D21434DFD9}"/>
          </ac:spMkLst>
        </pc:spChg>
        <pc:spChg chg="mod">
          <ac:chgData name="manisha reddy" userId="4664a193bcaf8004" providerId="LiveId" clId="{37BFF124-5D5A-49A8-873D-38A623F2EDDE}" dt="2020-05-15T05:48:28.057" v="915" actId="2710"/>
          <ac:spMkLst>
            <pc:docMk/>
            <pc:sldMk cId="4178974588" sldId="424"/>
            <ac:spMk id="3" creationId="{07A083A1-2370-49CB-B80C-E8AD3796F175}"/>
          </ac:spMkLst>
        </pc:spChg>
      </pc:sldChg>
      <pc:sldChg chg="delSp modSp new mod">
        <pc:chgData name="manisha reddy" userId="4664a193bcaf8004" providerId="LiveId" clId="{37BFF124-5D5A-49A8-873D-38A623F2EDDE}" dt="2020-05-15T05:50:38.812" v="935" actId="2710"/>
        <pc:sldMkLst>
          <pc:docMk/>
          <pc:sldMk cId="2863983714" sldId="425"/>
        </pc:sldMkLst>
        <pc:spChg chg="del">
          <ac:chgData name="manisha reddy" userId="4664a193bcaf8004" providerId="LiveId" clId="{37BFF124-5D5A-49A8-873D-38A623F2EDDE}" dt="2020-05-15T05:48:57.664" v="917" actId="478"/>
          <ac:spMkLst>
            <pc:docMk/>
            <pc:sldMk cId="2863983714" sldId="425"/>
            <ac:spMk id="2" creationId="{F7CD44BD-D13B-4D62-B2A9-78D44E361B24}"/>
          </ac:spMkLst>
        </pc:spChg>
        <pc:spChg chg="mod">
          <ac:chgData name="manisha reddy" userId="4664a193bcaf8004" providerId="LiveId" clId="{37BFF124-5D5A-49A8-873D-38A623F2EDDE}" dt="2020-05-15T05:50:38.812" v="935" actId="2710"/>
          <ac:spMkLst>
            <pc:docMk/>
            <pc:sldMk cId="2863983714" sldId="425"/>
            <ac:spMk id="3" creationId="{0AA038AA-9DFC-43B0-A0A6-312AA63237E0}"/>
          </ac:spMkLst>
        </pc:spChg>
      </pc:sldChg>
      <pc:sldChg chg="delSp modSp new mod">
        <pc:chgData name="manisha reddy" userId="4664a193bcaf8004" providerId="LiveId" clId="{37BFF124-5D5A-49A8-873D-38A623F2EDDE}" dt="2020-05-15T05:51:04.460" v="939" actId="14100"/>
        <pc:sldMkLst>
          <pc:docMk/>
          <pc:sldMk cId="4014667891" sldId="426"/>
        </pc:sldMkLst>
        <pc:spChg chg="del mod">
          <ac:chgData name="manisha reddy" userId="4664a193bcaf8004" providerId="LiveId" clId="{37BFF124-5D5A-49A8-873D-38A623F2EDDE}" dt="2020-05-15T05:50:25.371" v="932" actId="478"/>
          <ac:spMkLst>
            <pc:docMk/>
            <pc:sldMk cId="4014667891" sldId="426"/>
            <ac:spMk id="2" creationId="{4124009E-0F0C-42B1-8504-A0594B7D8015}"/>
          </ac:spMkLst>
        </pc:spChg>
        <pc:spChg chg="mod">
          <ac:chgData name="manisha reddy" userId="4664a193bcaf8004" providerId="LiveId" clId="{37BFF124-5D5A-49A8-873D-38A623F2EDDE}" dt="2020-05-15T05:51:04.460" v="939" actId="14100"/>
          <ac:spMkLst>
            <pc:docMk/>
            <pc:sldMk cId="4014667891" sldId="426"/>
            <ac:spMk id="3" creationId="{9CD0A78B-18AB-49DD-AE04-2234406B1364}"/>
          </ac:spMkLst>
        </pc:spChg>
      </pc:sldChg>
      <pc:sldChg chg="addSp delSp modSp new mod">
        <pc:chgData name="manisha reddy" userId="4664a193bcaf8004" providerId="LiveId" clId="{37BFF124-5D5A-49A8-873D-38A623F2EDDE}" dt="2020-05-15T05:51:56.274" v="952" actId="20577"/>
        <pc:sldMkLst>
          <pc:docMk/>
          <pc:sldMk cId="1408652664" sldId="427"/>
        </pc:sldMkLst>
        <pc:spChg chg="del mod">
          <ac:chgData name="manisha reddy" userId="4664a193bcaf8004" providerId="LiveId" clId="{37BFF124-5D5A-49A8-873D-38A623F2EDDE}" dt="2020-05-15T05:51:26.916" v="942" actId="478"/>
          <ac:spMkLst>
            <pc:docMk/>
            <pc:sldMk cId="1408652664" sldId="427"/>
            <ac:spMk id="2" creationId="{779814F6-4C0F-42A2-B580-D87D9F901599}"/>
          </ac:spMkLst>
        </pc:spChg>
        <pc:spChg chg="mod">
          <ac:chgData name="manisha reddy" userId="4664a193bcaf8004" providerId="LiveId" clId="{37BFF124-5D5A-49A8-873D-38A623F2EDDE}" dt="2020-05-15T05:51:56.274" v="952" actId="20577"/>
          <ac:spMkLst>
            <pc:docMk/>
            <pc:sldMk cId="1408652664" sldId="427"/>
            <ac:spMk id="3" creationId="{FAD2E900-CBFC-4344-8272-2CA649B33891}"/>
          </ac:spMkLst>
        </pc:spChg>
        <pc:spChg chg="add del mod">
          <ac:chgData name="manisha reddy" userId="4664a193bcaf8004" providerId="LiveId" clId="{37BFF124-5D5A-49A8-873D-38A623F2EDDE}" dt="2020-05-15T05:51:29.207" v="943" actId="478"/>
          <ac:spMkLst>
            <pc:docMk/>
            <pc:sldMk cId="1408652664" sldId="427"/>
            <ac:spMk id="5" creationId="{EC318D31-A9B7-47E0-A935-AF0B2148C414}"/>
          </ac:spMkLst>
        </pc:spChg>
      </pc:sldChg>
      <pc:sldChg chg="new">
        <pc:chgData name="manisha reddy" userId="4664a193bcaf8004" providerId="LiveId" clId="{37BFF124-5D5A-49A8-873D-38A623F2EDDE}" dt="2020-05-15T05:53:52.945" v="953" actId="680"/>
        <pc:sldMkLst>
          <pc:docMk/>
          <pc:sldMk cId="1107962445" sldId="428"/>
        </pc:sldMkLst>
      </pc:sldChg>
      <pc:sldChg chg="add del">
        <pc:chgData name="manisha reddy" userId="4664a193bcaf8004" providerId="LiveId" clId="{37BFF124-5D5A-49A8-873D-38A623F2EDDE}" dt="2020-05-15T05:54:02.513" v="955"/>
        <pc:sldMkLst>
          <pc:docMk/>
          <pc:sldMk cId="1352204413" sldId="429"/>
        </pc:sldMkLst>
      </pc:sldChg>
      <pc:sldChg chg="modSp new mod">
        <pc:chgData name="manisha reddy" userId="4664a193bcaf8004" providerId="LiveId" clId="{37BFF124-5D5A-49A8-873D-38A623F2EDDE}" dt="2020-05-15T06:09:02.494" v="1122" actId="14100"/>
        <pc:sldMkLst>
          <pc:docMk/>
          <pc:sldMk cId="2634106252" sldId="429"/>
        </pc:sldMkLst>
        <pc:spChg chg="mod">
          <ac:chgData name="manisha reddy" userId="4664a193bcaf8004" providerId="LiveId" clId="{37BFF124-5D5A-49A8-873D-38A623F2EDDE}" dt="2020-05-15T06:05:10.688" v="1072" actId="2711"/>
          <ac:spMkLst>
            <pc:docMk/>
            <pc:sldMk cId="2634106252" sldId="429"/>
            <ac:spMk id="2" creationId="{46C5B047-7410-481B-A8D8-7671C4E896C6}"/>
          </ac:spMkLst>
        </pc:spChg>
        <pc:spChg chg="mod">
          <ac:chgData name="manisha reddy" userId="4664a193bcaf8004" providerId="LiveId" clId="{37BFF124-5D5A-49A8-873D-38A623F2EDDE}" dt="2020-05-15T06:09:02.494" v="1122" actId="14100"/>
          <ac:spMkLst>
            <pc:docMk/>
            <pc:sldMk cId="2634106252" sldId="429"/>
            <ac:spMk id="3" creationId="{A6B4551C-76E3-4FE4-82CF-EDD6924A3E28}"/>
          </ac:spMkLst>
        </pc:spChg>
      </pc:sldChg>
      <pc:sldChg chg="delSp modSp new mod">
        <pc:chgData name="manisha reddy" userId="4664a193bcaf8004" providerId="LiveId" clId="{37BFF124-5D5A-49A8-873D-38A623F2EDDE}" dt="2020-05-15T06:22:10.301" v="1216" actId="14100"/>
        <pc:sldMkLst>
          <pc:docMk/>
          <pc:sldMk cId="3940920770" sldId="430"/>
        </pc:sldMkLst>
        <pc:spChg chg="del">
          <ac:chgData name="manisha reddy" userId="4664a193bcaf8004" providerId="LiveId" clId="{37BFF124-5D5A-49A8-873D-38A623F2EDDE}" dt="2020-05-15T06:21:54.630" v="1213" actId="478"/>
          <ac:spMkLst>
            <pc:docMk/>
            <pc:sldMk cId="3940920770" sldId="430"/>
            <ac:spMk id="2" creationId="{453EFF22-2138-4A0B-A3B1-BDEBAA59164D}"/>
          </ac:spMkLst>
        </pc:spChg>
        <pc:spChg chg="mod">
          <ac:chgData name="manisha reddy" userId="4664a193bcaf8004" providerId="LiveId" clId="{37BFF124-5D5A-49A8-873D-38A623F2EDDE}" dt="2020-05-15T06:22:10.301" v="1216" actId="14100"/>
          <ac:spMkLst>
            <pc:docMk/>
            <pc:sldMk cId="3940920770" sldId="430"/>
            <ac:spMk id="3" creationId="{D2BA40F7-9986-46D0-B05E-2A13825F76DE}"/>
          </ac:spMkLst>
        </pc:spChg>
      </pc:sldChg>
      <pc:sldChg chg="addSp delSp modSp new mod">
        <pc:chgData name="manisha reddy" userId="4664a193bcaf8004" providerId="LiveId" clId="{37BFF124-5D5A-49A8-873D-38A623F2EDDE}" dt="2020-05-15T06:08:32.853" v="1110" actId="2711"/>
        <pc:sldMkLst>
          <pc:docMk/>
          <pc:sldMk cId="3482981997" sldId="431"/>
        </pc:sldMkLst>
        <pc:spChg chg="del">
          <ac:chgData name="manisha reddy" userId="4664a193bcaf8004" providerId="LiveId" clId="{37BFF124-5D5A-49A8-873D-38A623F2EDDE}" dt="2020-05-15T05:56:49.526" v="988" actId="478"/>
          <ac:spMkLst>
            <pc:docMk/>
            <pc:sldMk cId="3482981997" sldId="431"/>
            <ac:spMk id="2" creationId="{EBD94772-A542-491A-88EA-AF0E0440638F}"/>
          </ac:spMkLst>
        </pc:spChg>
        <pc:spChg chg="del">
          <ac:chgData name="manisha reddy" userId="4664a193bcaf8004" providerId="LiveId" clId="{37BFF124-5D5A-49A8-873D-38A623F2EDDE}" dt="2020-05-15T05:56:51.215" v="989" actId="478"/>
          <ac:spMkLst>
            <pc:docMk/>
            <pc:sldMk cId="3482981997" sldId="431"/>
            <ac:spMk id="3" creationId="{DB280038-1F7C-4433-835E-8BDCBB11362A}"/>
          </ac:spMkLst>
        </pc:spChg>
        <pc:spChg chg="add mod">
          <ac:chgData name="manisha reddy" userId="4664a193bcaf8004" providerId="LiveId" clId="{37BFF124-5D5A-49A8-873D-38A623F2EDDE}" dt="2020-05-15T06:08:32.853" v="1110" actId="2711"/>
          <ac:spMkLst>
            <pc:docMk/>
            <pc:sldMk cId="3482981997" sldId="431"/>
            <ac:spMk id="4" creationId="{FF655853-2277-43A5-B815-4683C08935FA}"/>
          </ac:spMkLst>
        </pc:spChg>
      </pc:sldChg>
      <pc:sldChg chg="addSp delSp modSp new mod">
        <pc:chgData name="manisha reddy" userId="4664a193bcaf8004" providerId="LiveId" clId="{37BFF124-5D5A-49A8-873D-38A623F2EDDE}" dt="2020-05-15T06:08:25.684" v="1109" actId="1035"/>
        <pc:sldMkLst>
          <pc:docMk/>
          <pc:sldMk cId="2526971429" sldId="432"/>
        </pc:sldMkLst>
        <pc:spChg chg="del">
          <ac:chgData name="manisha reddy" userId="4664a193bcaf8004" providerId="LiveId" clId="{37BFF124-5D5A-49A8-873D-38A623F2EDDE}" dt="2020-05-15T05:57:29.628" v="996" actId="478"/>
          <ac:spMkLst>
            <pc:docMk/>
            <pc:sldMk cId="2526971429" sldId="432"/>
            <ac:spMk id="2" creationId="{98C975C2-1511-47C4-9B12-C81D2A1BBBF6}"/>
          </ac:spMkLst>
        </pc:spChg>
        <pc:spChg chg="del">
          <ac:chgData name="manisha reddy" userId="4664a193bcaf8004" providerId="LiveId" clId="{37BFF124-5D5A-49A8-873D-38A623F2EDDE}" dt="2020-05-15T05:57:27.305" v="995" actId="478"/>
          <ac:spMkLst>
            <pc:docMk/>
            <pc:sldMk cId="2526971429" sldId="432"/>
            <ac:spMk id="3" creationId="{DEB94411-11D0-4CE6-9367-CF6EF2E24C65}"/>
          </ac:spMkLst>
        </pc:spChg>
        <pc:spChg chg="add mod">
          <ac:chgData name="manisha reddy" userId="4664a193bcaf8004" providerId="LiveId" clId="{37BFF124-5D5A-49A8-873D-38A623F2EDDE}" dt="2020-05-15T06:08:25.684" v="1109" actId="1035"/>
          <ac:spMkLst>
            <pc:docMk/>
            <pc:sldMk cId="2526971429" sldId="432"/>
            <ac:spMk id="4" creationId="{BF2F1664-42C1-44A3-854B-6EC01069ED9F}"/>
          </ac:spMkLst>
        </pc:spChg>
      </pc:sldChg>
      <pc:sldChg chg="addSp delSp modSp new mod">
        <pc:chgData name="manisha reddy" userId="4664a193bcaf8004" providerId="LiveId" clId="{37BFF124-5D5A-49A8-873D-38A623F2EDDE}" dt="2020-05-15T06:08:06.023" v="1105" actId="2711"/>
        <pc:sldMkLst>
          <pc:docMk/>
          <pc:sldMk cId="1125702250" sldId="433"/>
        </pc:sldMkLst>
        <pc:spChg chg="del">
          <ac:chgData name="manisha reddy" userId="4664a193bcaf8004" providerId="LiveId" clId="{37BFF124-5D5A-49A8-873D-38A623F2EDDE}" dt="2020-05-15T05:58:19.710" v="1002" actId="478"/>
          <ac:spMkLst>
            <pc:docMk/>
            <pc:sldMk cId="1125702250" sldId="433"/>
            <ac:spMk id="2" creationId="{D5CCB58B-FA08-4B91-9347-7E4C749D3D34}"/>
          </ac:spMkLst>
        </pc:spChg>
        <pc:spChg chg="del">
          <ac:chgData name="manisha reddy" userId="4664a193bcaf8004" providerId="LiveId" clId="{37BFF124-5D5A-49A8-873D-38A623F2EDDE}" dt="2020-05-15T05:58:16.268" v="1001" actId="478"/>
          <ac:spMkLst>
            <pc:docMk/>
            <pc:sldMk cId="1125702250" sldId="433"/>
            <ac:spMk id="3" creationId="{96A34B7C-58EC-4CB4-8A4C-8061B0363885}"/>
          </ac:spMkLst>
        </pc:spChg>
        <pc:spChg chg="add mod">
          <ac:chgData name="manisha reddy" userId="4664a193bcaf8004" providerId="LiveId" clId="{37BFF124-5D5A-49A8-873D-38A623F2EDDE}" dt="2020-05-15T06:08:06.023" v="1105" actId="2711"/>
          <ac:spMkLst>
            <pc:docMk/>
            <pc:sldMk cId="1125702250" sldId="433"/>
            <ac:spMk id="4" creationId="{D0F0E812-28CD-427F-AD23-C776385AB3F5}"/>
          </ac:spMkLst>
        </pc:spChg>
      </pc:sldChg>
      <pc:sldChg chg="addSp delSp modSp new mod ord">
        <pc:chgData name="manisha reddy" userId="4664a193bcaf8004" providerId="LiveId" clId="{37BFF124-5D5A-49A8-873D-38A623F2EDDE}" dt="2020-05-15T06:08:00.994" v="1104" actId="2711"/>
        <pc:sldMkLst>
          <pc:docMk/>
          <pc:sldMk cId="3415793574" sldId="434"/>
        </pc:sldMkLst>
        <pc:spChg chg="del">
          <ac:chgData name="manisha reddy" userId="4664a193bcaf8004" providerId="LiveId" clId="{37BFF124-5D5A-49A8-873D-38A623F2EDDE}" dt="2020-05-15T05:58:53.882" v="1010" actId="478"/>
          <ac:spMkLst>
            <pc:docMk/>
            <pc:sldMk cId="3415793574" sldId="434"/>
            <ac:spMk id="2" creationId="{D0737452-DE18-451A-8813-4BC8F921F2A2}"/>
          </ac:spMkLst>
        </pc:spChg>
        <pc:spChg chg="del">
          <ac:chgData name="manisha reddy" userId="4664a193bcaf8004" providerId="LiveId" clId="{37BFF124-5D5A-49A8-873D-38A623F2EDDE}" dt="2020-05-15T05:58:51.676" v="1009" actId="478"/>
          <ac:spMkLst>
            <pc:docMk/>
            <pc:sldMk cId="3415793574" sldId="434"/>
            <ac:spMk id="3" creationId="{A8A0932B-E678-4243-BBC8-E57D75DAF45E}"/>
          </ac:spMkLst>
        </pc:spChg>
        <pc:spChg chg="add del mod">
          <ac:chgData name="manisha reddy" userId="4664a193bcaf8004" providerId="LiveId" clId="{37BFF124-5D5A-49A8-873D-38A623F2EDDE}" dt="2020-05-15T06:03:00.111" v="1038"/>
          <ac:spMkLst>
            <pc:docMk/>
            <pc:sldMk cId="3415793574" sldId="434"/>
            <ac:spMk id="4" creationId="{EF3067E9-DB71-488E-9E28-1FA8856A6A94}"/>
          </ac:spMkLst>
        </pc:spChg>
        <pc:spChg chg="add del mod">
          <ac:chgData name="manisha reddy" userId="4664a193bcaf8004" providerId="LiveId" clId="{37BFF124-5D5A-49A8-873D-38A623F2EDDE}" dt="2020-05-15T06:03:00.111" v="1036" actId="478"/>
          <ac:spMkLst>
            <pc:docMk/>
            <pc:sldMk cId="3415793574" sldId="434"/>
            <ac:spMk id="5" creationId="{AFA8AB1B-EFC0-46A3-AD1E-268C57E31BC3}"/>
          </ac:spMkLst>
        </pc:spChg>
        <pc:spChg chg="add mod">
          <ac:chgData name="manisha reddy" userId="4664a193bcaf8004" providerId="LiveId" clId="{37BFF124-5D5A-49A8-873D-38A623F2EDDE}" dt="2020-05-15T06:08:00.994" v="1104" actId="2711"/>
          <ac:spMkLst>
            <pc:docMk/>
            <pc:sldMk cId="3415793574" sldId="434"/>
            <ac:spMk id="6" creationId="{F3BDE50E-E556-48F9-B710-8ABC7A3B1A66}"/>
          </ac:spMkLst>
        </pc:spChg>
      </pc:sldChg>
      <pc:sldChg chg="delSp modSp new mod">
        <pc:chgData name="manisha reddy" userId="4664a193bcaf8004" providerId="LiveId" clId="{37BFF124-5D5A-49A8-873D-38A623F2EDDE}" dt="2020-05-15T06:07:54.605" v="1103" actId="2711"/>
        <pc:sldMkLst>
          <pc:docMk/>
          <pc:sldMk cId="4226181733" sldId="435"/>
        </pc:sldMkLst>
        <pc:spChg chg="del">
          <ac:chgData name="manisha reddy" userId="4664a193bcaf8004" providerId="LiveId" clId="{37BFF124-5D5A-49A8-873D-38A623F2EDDE}" dt="2020-05-15T06:04:16.369" v="1047" actId="478"/>
          <ac:spMkLst>
            <pc:docMk/>
            <pc:sldMk cId="4226181733" sldId="435"/>
            <ac:spMk id="2" creationId="{ACA7FB9F-DB7F-48E7-BB07-C35F7C59EBF9}"/>
          </ac:spMkLst>
        </pc:spChg>
        <pc:spChg chg="mod">
          <ac:chgData name="manisha reddy" userId="4664a193bcaf8004" providerId="LiveId" clId="{37BFF124-5D5A-49A8-873D-38A623F2EDDE}" dt="2020-05-15T06:07:54.605" v="1103" actId="2711"/>
          <ac:spMkLst>
            <pc:docMk/>
            <pc:sldMk cId="4226181733" sldId="435"/>
            <ac:spMk id="3" creationId="{58598321-92CA-4E90-B0FA-7469968E896E}"/>
          </ac:spMkLst>
        </pc:spChg>
      </pc:sldChg>
      <pc:sldChg chg="addSp delSp modSp new mod">
        <pc:chgData name="manisha reddy" userId="4664a193bcaf8004" providerId="LiveId" clId="{37BFF124-5D5A-49A8-873D-38A623F2EDDE}" dt="2020-05-15T06:07:36.531" v="1102" actId="14100"/>
        <pc:sldMkLst>
          <pc:docMk/>
          <pc:sldMk cId="2099566028" sldId="436"/>
        </pc:sldMkLst>
        <pc:spChg chg="del">
          <ac:chgData name="manisha reddy" userId="4664a193bcaf8004" providerId="LiveId" clId="{37BFF124-5D5A-49A8-873D-38A623F2EDDE}" dt="2020-05-15T06:04:49.768" v="1058" actId="478"/>
          <ac:spMkLst>
            <pc:docMk/>
            <pc:sldMk cId="2099566028" sldId="436"/>
            <ac:spMk id="2" creationId="{72EBBD91-DE5B-4C91-80D2-3DDA3C1D31F4}"/>
          </ac:spMkLst>
        </pc:spChg>
        <pc:spChg chg="mod">
          <ac:chgData name="manisha reddy" userId="4664a193bcaf8004" providerId="LiveId" clId="{37BFF124-5D5A-49A8-873D-38A623F2EDDE}" dt="2020-05-15T06:07:36.531" v="1102" actId="14100"/>
          <ac:spMkLst>
            <pc:docMk/>
            <pc:sldMk cId="2099566028" sldId="436"/>
            <ac:spMk id="3" creationId="{BB0D2124-469C-4CC2-A82B-F8041099FB3C}"/>
          </ac:spMkLst>
        </pc:spChg>
        <pc:spChg chg="add del mod">
          <ac:chgData name="manisha reddy" userId="4664a193bcaf8004" providerId="LiveId" clId="{37BFF124-5D5A-49A8-873D-38A623F2EDDE}" dt="2020-05-15T06:04:47.877" v="1057" actId="478"/>
          <ac:spMkLst>
            <pc:docMk/>
            <pc:sldMk cId="2099566028" sldId="436"/>
            <ac:spMk id="4" creationId="{DAAF36DC-848B-4615-B484-A6FEBCAF1797}"/>
          </ac:spMkLst>
        </pc:spChg>
      </pc:sldChg>
      <pc:sldChg chg="modSp new mod">
        <pc:chgData name="manisha reddy" userId="4664a193bcaf8004" providerId="LiveId" clId="{37BFF124-5D5A-49A8-873D-38A623F2EDDE}" dt="2020-05-15T06:11:06.464" v="1164" actId="2710"/>
        <pc:sldMkLst>
          <pc:docMk/>
          <pc:sldMk cId="52584765" sldId="437"/>
        </pc:sldMkLst>
        <pc:spChg chg="mod">
          <ac:chgData name="manisha reddy" userId="4664a193bcaf8004" providerId="LiveId" clId="{37BFF124-5D5A-49A8-873D-38A623F2EDDE}" dt="2020-05-15T06:10:30.506" v="1158" actId="113"/>
          <ac:spMkLst>
            <pc:docMk/>
            <pc:sldMk cId="52584765" sldId="437"/>
            <ac:spMk id="2" creationId="{57FF471D-32C3-4C75-BCDF-F3B0D5B0D2E5}"/>
          </ac:spMkLst>
        </pc:spChg>
        <pc:spChg chg="mod">
          <ac:chgData name="manisha reddy" userId="4664a193bcaf8004" providerId="LiveId" clId="{37BFF124-5D5A-49A8-873D-38A623F2EDDE}" dt="2020-05-15T06:11:06.464" v="1164" actId="2710"/>
          <ac:spMkLst>
            <pc:docMk/>
            <pc:sldMk cId="52584765" sldId="437"/>
            <ac:spMk id="3" creationId="{BACA2D8E-B047-49BB-860D-ED1D5838403D}"/>
          </ac:spMkLst>
        </pc:spChg>
      </pc:sldChg>
      <pc:sldChg chg="modSp new mod">
        <pc:chgData name="manisha reddy" userId="4664a193bcaf8004" providerId="LiveId" clId="{37BFF124-5D5A-49A8-873D-38A623F2EDDE}" dt="2020-05-15T06:10:59.543" v="1163" actId="2710"/>
        <pc:sldMkLst>
          <pc:docMk/>
          <pc:sldMk cId="2097163357" sldId="438"/>
        </pc:sldMkLst>
        <pc:spChg chg="mod">
          <ac:chgData name="manisha reddy" userId="4664a193bcaf8004" providerId="LiveId" clId="{37BFF124-5D5A-49A8-873D-38A623F2EDDE}" dt="2020-05-15T06:10:23.061" v="1157" actId="2711"/>
          <ac:spMkLst>
            <pc:docMk/>
            <pc:sldMk cId="2097163357" sldId="438"/>
            <ac:spMk id="2" creationId="{0AF1B670-8D1B-4A7D-99C6-B4FAFED352E1}"/>
          </ac:spMkLst>
        </pc:spChg>
        <pc:spChg chg="mod">
          <ac:chgData name="manisha reddy" userId="4664a193bcaf8004" providerId="LiveId" clId="{37BFF124-5D5A-49A8-873D-38A623F2EDDE}" dt="2020-05-15T06:10:59.543" v="1163" actId="2710"/>
          <ac:spMkLst>
            <pc:docMk/>
            <pc:sldMk cId="2097163357" sldId="438"/>
            <ac:spMk id="3" creationId="{9296F889-FF39-4D5A-B221-BAAAED0BAB38}"/>
          </ac:spMkLst>
        </pc:spChg>
      </pc:sldChg>
      <pc:sldChg chg="modSp new mod">
        <pc:chgData name="manisha reddy" userId="4664a193bcaf8004" providerId="LiveId" clId="{37BFF124-5D5A-49A8-873D-38A623F2EDDE}" dt="2020-05-15T06:11:53.024" v="1185" actId="2710"/>
        <pc:sldMkLst>
          <pc:docMk/>
          <pc:sldMk cId="2059197133" sldId="439"/>
        </pc:sldMkLst>
        <pc:spChg chg="mod">
          <ac:chgData name="manisha reddy" userId="4664a193bcaf8004" providerId="LiveId" clId="{37BFF124-5D5A-49A8-873D-38A623F2EDDE}" dt="2020-05-15T06:11:24.556" v="1181" actId="113"/>
          <ac:spMkLst>
            <pc:docMk/>
            <pc:sldMk cId="2059197133" sldId="439"/>
            <ac:spMk id="2" creationId="{FF8CDA81-7FF3-410E-BA95-CD8C8A38C778}"/>
          </ac:spMkLst>
        </pc:spChg>
        <pc:spChg chg="mod">
          <ac:chgData name="manisha reddy" userId="4664a193bcaf8004" providerId="LiveId" clId="{37BFF124-5D5A-49A8-873D-38A623F2EDDE}" dt="2020-05-15T06:11:53.024" v="1185" actId="2710"/>
          <ac:spMkLst>
            <pc:docMk/>
            <pc:sldMk cId="2059197133" sldId="439"/>
            <ac:spMk id="3" creationId="{F1984EE4-A62A-4BE5-AABB-489C58905A83}"/>
          </ac:spMkLst>
        </pc:spChg>
      </pc:sldChg>
      <pc:sldChg chg="addSp delSp modSp new mod">
        <pc:chgData name="manisha reddy" userId="4664a193bcaf8004" providerId="LiveId" clId="{37BFF124-5D5A-49A8-873D-38A623F2EDDE}" dt="2020-05-15T06:18:36.471" v="1202" actId="14100"/>
        <pc:sldMkLst>
          <pc:docMk/>
          <pc:sldMk cId="1024384991" sldId="440"/>
        </pc:sldMkLst>
        <pc:spChg chg="del mod">
          <ac:chgData name="manisha reddy" userId="4664a193bcaf8004" providerId="LiveId" clId="{37BFF124-5D5A-49A8-873D-38A623F2EDDE}" dt="2020-05-15T06:12:04.228" v="1189" actId="478"/>
          <ac:spMkLst>
            <pc:docMk/>
            <pc:sldMk cId="1024384991" sldId="440"/>
            <ac:spMk id="2" creationId="{EEA3222F-901A-45F7-98E9-D78D1E7242AC}"/>
          </ac:spMkLst>
        </pc:spChg>
        <pc:spChg chg="del">
          <ac:chgData name="manisha reddy" userId="4664a193bcaf8004" providerId="LiveId" clId="{37BFF124-5D5A-49A8-873D-38A623F2EDDE}" dt="2020-05-15T06:12:06.135" v="1190" actId="478"/>
          <ac:spMkLst>
            <pc:docMk/>
            <pc:sldMk cId="1024384991" sldId="440"/>
            <ac:spMk id="3" creationId="{3EF43830-32F2-4C0B-90E1-662634D7A8B8}"/>
          </ac:spMkLst>
        </pc:spChg>
        <pc:picChg chg="add del mod">
          <ac:chgData name="manisha reddy" userId="4664a193bcaf8004" providerId="LiveId" clId="{37BFF124-5D5A-49A8-873D-38A623F2EDDE}" dt="2020-05-15T06:17:56.022" v="1196" actId="478"/>
          <ac:picMkLst>
            <pc:docMk/>
            <pc:sldMk cId="1024384991" sldId="440"/>
            <ac:picMk id="5" creationId="{292B6513-E637-4DDA-A708-E943384DDD9E}"/>
          </ac:picMkLst>
        </pc:picChg>
        <pc:picChg chg="add mod">
          <ac:chgData name="manisha reddy" userId="4664a193bcaf8004" providerId="LiveId" clId="{37BFF124-5D5A-49A8-873D-38A623F2EDDE}" dt="2020-05-15T06:18:36.471" v="1202" actId="14100"/>
          <ac:picMkLst>
            <pc:docMk/>
            <pc:sldMk cId="1024384991" sldId="440"/>
            <ac:picMk id="7" creationId="{2C1CA731-C781-47BB-8310-6FC88B34FB17}"/>
          </ac:picMkLst>
        </pc:picChg>
      </pc:sldChg>
      <pc:sldChg chg="addSp delSp modSp new mod">
        <pc:chgData name="manisha reddy" userId="4664a193bcaf8004" providerId="LiveId" clId="{37BFF124-5D5A-49A8-873D-38A623F2EDDE}" dt="2020-05-15T06:21:37.012" v="1212" actId="1076"/>
        <pc:sldMkLst>
          <pc:docMk/>
          <pc:sldMk cId="465989076" sldId="441"/>
        </pc:sldMkLst>
        <pc:spChg chg="del mod">
          <ac:chgData name="manisha reddy" userId="4664a193bcaf8004" providerId="LiveId" clId="{37BFF124-5D5A-49A8-873D-38A623F2EDDE}" dt="2020-05-15T06:21:17.379" v="1205" actId="478"/>
          <ac:spMkLst>
            <pc:docMk/>
            <pc:sldMk cId="465989076" sldId="441"/>
            <ac:spMk id="2" creationId="{3B54F5BA-E1EA-47DA-A081-6E1F81F9F04A}"/>
          </ac:spMkLst>
        </pc:spChg>
        <pc:spChg chg="del">
          <ac:chgData name="manisha reddy" userId="4664a193bcaf8004" providerId="LiveId" clId="{37BFF124-5D5A-49A8-873D-38A623F2EDDE}" dt="2020-05-15T06:21:19.374" v="1206" actId="478"/>
          <ac:spMkLst>
            <pc:docMk/>
            <pc:sldMk cId="465989076" sldId="441"/>
            <ac:spMk id="3" creationId="{35D16428-5CD2-473F-8F6A-A7793822CD4C}"/>
          </ac:spMkLst>
        </pc:spChg>
        <pc:picChg chg="add mod">
          <ac:chgData name="manisha reddy" userId="4664a193bcaf8004" providerId="LiveId" clId="{37BFF124-5D5A-49A8-873D-38A623F2EDDE}" dt="2020-05-15T06:21:37.012" v="1212" actId="1076"/>
          <ac:picMkLst>
            <pc:docMk/>
            <pc:sldMk cId="465989076" sldId="441"/>
            <ac:picMk id="5" creationId="{0DF4C410-A99A-474F-9849-EB7F4B9E76C2}"/>
          </ac:picMkLst>
        </pc:picChg>
      </pc:sldChg>
      <pc:sldChg chg="addSp delSp modSp new mod">
        <pc:chgData name="manisha reddy" userId="4664a193bcaf8004" providerId="LiveId" clId="{37BFF124-5D5A-49A8-873D-38A623F2EDDE}" dt="2020-05-15T06:37:09.595" v="1418" actId="20577"/>
        <pc:sldMkLst>
          <pc:docMk/>
          <pc:sldMk cId="3249907324" sldId="442"/>
        </pc:sldMkLst>
        <pc:spChg chg="del mod">
          <ac:chgData name="manisha reddy" userId="4664a193bcaf8004" providerId="LiveId" clId="{37BFF124-5D5A-49A8-873D-38A623F2EDDE}" dt="2020-05-15T06:23:13.165" v="1234" actId="478"/>
          <ac:spMkLst>
            <pc:docMk/>
            <pc:sldMk cId="3249907324" sldId="442"/>
            <ac:spMk id="2" creationId="{4429DB0F-0714-411A-ACDC-B8C41E9033DC}"/>
          </ac:spMkLst>
        </pc:spChg>
        <pc:spChg chg="mod">
          <ac:chgData name="manisha reddy" userId="4664a193bcaf8004" providerId="LiveId" clId="{37BFF124-5D5A-49A8-873D-38A623F2EDDE}" dt="2020-05-15T06:37:09.595" v="1418" actId="20577"/>
          <ac:spMkLst>
            <pc:docMk/>
            <pc:sldMk cId="3249907324" sldId="442"/>
            <ac:spMk id="3" creationId="{F45C91BE-201D-4328-8303-77F654F5C82B}"/>
          </ac:spMkLst>
        </pc:spChg>
        <pc:spChg chg="add del mod">
          <ac:chgData name="manisha reddy" userId="4664a193bcaf8004" providerId="LiveId" clId="{37BFF124-5D5A-49A8-873D-38A623F2EDDE}" dt="2020-05-15T06:28:43.733" v="1299"/>
          <ac:spMkLst>
            <pc:docMk/>
            <pc:sldMk cId="3249907324" sldId="442"/>
            <ac:spMk id="4" creationId="{6AEFE56C-9239-47E1-9983-2241E5248EA1}"/>
          </ac:spMkLst>
        </pc:spChg>
        <pc:picChg chg="add mod">
          <ac:chgData name="manisha reddy" userId="4664a193bcaf8004" providerId="LiveId" clId="{37BFF124-5D5A-49A8-873D-38A623F2EDDE}" dt="2020-05-15T06:29:33.079" v="1319" actId="14100"/>
          <ac:picMkLst>
            <pc:docMk/>
            <pc:sldMk cId="3249907324" sldId="442"/>
            <ac:picMk id="7170" creationId="{76DFE571-89D8-41F3-B1E3-E80EE5DC5598}"/>
          </ac:picMkLst>
        </pc:picChg>
        <pc:picChg chg="add del mod">
          <ac:chgData name="manisha reddy" userId="4664a193bcaf8004" providerId="LiveId" clId="{37BFF124-5D5A-49A8-873D-38A623F2EDDE}" dt="2020-05-15T06:27:35.717" v="1291"/>
          <ac:picMkLst>
            <pc:docMk/>
            <pc:sldMk cId="3249907324" sldId="442"/>
            <ac:picMk id="7171" creationId="{801A0BE1-7C72-42A0-9961-BDF7E897C928}"/>
          </ac:picMkLst>
        </pc:picChg>
        <pc:picChg chg="add del mod">
          <ac:chgData name="manisha reddy" userId="4664a193bcaf8004" providerId="LiveId" clId="{37BFF124-5D5A-49A8-873D-38A623F2EDDE}" dt="2020-05-15T06:28:55.009" v="1303" actId="21"/>
          <ac:picMkLst>
            <pc:docMk/>
            <pc:sldMk cId="3249907324" sldId="442"/>
            <ac:picMk id="7172" creationId="{81ABCEB9-1A99-41E6-A6F3-B1C190FB4041}"/>
          </ac:picMkLst>
        </pc:picChg>
      </pc:sldChg>
      <pc:sldChg chg="addSp delSp modSp new mod">
        <pc:chgData name="manisha reddy" userId="4664a193bcaf8004" providerId="LiveId" clId="{37BFF124-5D5A-49A8-873D-38A623F2EDDE}" dt="2020-05-15T06:29:06.826" v="1306" actId="1076"/>
        <pc:sldMkLst>
          <pc:docMk/>
          <pc:sldMk cId="784516202" sldId="443"/>
        </pc:sldMkLst>
        <pc:spChg chg="del">
          <ac:chgData name="manisha reddy" userId="4664a193bcaf8004" providerId="LiveId" clId="{37BFF124-5D5A-49A8-873D-38A623F2EDDE}" dt="2020-05-15T06:28:50.243" v="1302" actId="478"/>
          <ac:spMkLst>
            <pc:docMk/>
            <pc:sldMk cId="784516202" sldId="443"/>
            <ac:spMk id="2" creationId="{8888C969-EDCA-4580-AA92-688475F6D1CB}"/>
          </ac:spMkLst>
        </pc:spChg>
        <pc:spChg chg="mod">
          <ac:chgData name="manisha reddy" userId="4664a193bcaf8004" providerId="LiveId" clId="{37BFF124-5D5A-49A8-873D-38A623F2EDDE}" dt="2020-05-15T06:28:59.035" v="1304" actId="5793"/>
          <ac:spMkLst>
            <pc:docMk/>
            <pc:sldMk cId="784516202" sldId="443"/>
            <ac:spMk id="3" creationId="{24F9DED3-EF96-4700-9164-6E9D2F05A7D0}"/>
          </ac:spMkLst>
        </pc:spChg>
        <pc:picChg chg="add mod">
          <ac:chgData name="manisha reddy" userId="4664a193bcaf8004" providerId="LiveId" clId="{37BFF124-5D5A-49A8-873D-38A623F2EDDE}" dt="2020-05-15T06:29:06.826" v="1306" actId="1076"/>
          <ac:picMkLst>
            <pc:docMk/>
            <pc:sldMk cId="784516202" sldId="443"/>
            <ac:picMk id="4" creationId="{60A14DC0-81E8-4251-BBDD-719924BB25BD}"/>
          </ac:picMkLst>
        </pc:picChg>
      </pc:sldChg>
      <pc:sldChg chg="addSp delSp modSp new mod">
        <pc:chgData name="manisha reddy" userId="4664a193bcaf8004" providerId="LiveId" clId="{37BFF124-5D5A-49A8-873D-38A623F2EDDE}" dt="2020-05-15T06:30:43.443" v="1334" actId="20577"/>
        <pc:sldMkLst>
          <pc:docMk/>
          <pc:sldMk cId="1916237488" sldId="444"/>
        </pc:sldMkLst>
        <pc:spChg chg="del">
          <ac:chgData name="manisha reddy" userId="4664a193bcaf8004" providerId="LiveId" clId="{37BFF124-5D5A-49A8-873D-38A623F2EDDE}" dt="2020-05-15T06:29:43.808" v="1322" actId="478"/>
          <ac:spMkLst>
            <pc:docMk/>
            <pc:sldMk cId="1916237488" sldId="444"/>
            <ac:spMk id="2" creationId="{E90A922E-9965-40D1-8993-0FA4003D7A70}"/>
          </ac:spMkLst>
        </pc:spChg>
        <pc:spChg chg="del">
          <ac:chgData name="manisha reddy" userId="4664a193bcaf8004" providerId="LiveId" clId="{37BFF124-5D5A-49A8-873D-38A623F2EDDE}" dt="2020-05-15T06:29:41.183" v="1321" actId="478"/>
          <ac:spMkLst>
            <pc:docMk/>
            <pc:sldMk cId="1916237488" sldId="444"/>
            <ac:spMk id="3" creationId="{16722D04-F7FF-4CCB-A341-CE2E403668EB}"/>
          </ac:spMkLst>
        </pc:spChg>
        <pc:spChg chg="add mod">
          <ac:chgData name="manisha reddy" userId="4664a193bcaf8004" providerId="LiveId" clId="{37BFF124-5D5A-49A8-873D-38A623F2EDDE}" dt="2020-05-15T06:30:43.443" v="1334" actId="20577"/>
          <ac:spMkLst>
            <pc:docMk/>
            <pc:sldMk cId="1916237488" sldId="444"/>
            <ac:spMk id="4" creationId="{860CEE36-66BF-42F8-ACE7-33E0D75CFEAD}"/>
          </ac:spMkLst>
        </pc:spChg>
        <pc:picChg chg="add mod">
          <ac:chgData name="manisha reddy" userId="4664a193bcaf8004" providerId="LiveId" clId="{37BFF124-5D5A-49A8-873D-38A623F2EDDE}" dt="2020-05-15T06:30:31.542" v="1330" actId="14100"/>
          <ac:picMkLst>
            <pc:docMk/>
            <pc:sldMk cId="1916237488" sldId="444"/>
            <ac:picMk id="8194" creationId="{7D95AB6C-C3AF-4CCC-A457-D18D5C3B9355}"/>
          </ac:picMkLst>
        </pc:picChg>
      </pc:sldChg>
      <pc:sldChg chg="addSp delSp modSp new mod">
        <pc:chgData name="manisha reddy" userId="4664a193bcaf8004" providerId="LiveId" clId="{37BFF124-5D5A-49A8-873D-38A623F2EDDE}" dt="2020-05-15T06:32:00.147" v="1343" actId="14100"/>
        <pc:sldMkLst>
          <pc:docMk/>
          <pc:sldMk cId="4022136835" sldId="445"/>
        </pc:sldMkLst>
        <pc:spChg chg="del">
          <ac:chgData name="manisha reddy" userId="4664a193bcaf8004" providerId="LiveId" clId="{37BFF124-5D5A-49A8-873D-38A623F2EDDE}" dt="2020-05-15T06:30:49.594" v="1336" actId="478"/>
          <ac:spMkLst>
            <pc:docMk/>
            <pc:sldMk cId="4022136835" sldId="445"/>
            <ac:spMk id="2" creationId="{F2A09E57-020F-4DC6-8171-2DADAA7A6917}"/>
          </ac:spMkLst>
        </pc:spChg>
        <pc:spChg chg="del">
          <ac:chgData name="manisha reddy" userId="4664a193bcaf8004" providerId="LiveId" clId="{37BFF124-5D5A-49A8-873D-38A623F2EDDE}" dt="2020-05-15T06:30:52.014" v="1337" actId="478"/>
          <ac:spMkLst>
            <pc:docMk/>
            <pc:sldMk cId="4022136835" sldId="445"/>
            <ac:spMk id="3" creationId="{79A74420-A475-47D8-8A7D-F1DB5C2CBE4D}"/>
          </ac:spMkLst>
        </pc:spChg>
        <pc:spChg chg="add mod">
          <ac:chgData name="manisha reddy" userId="4664a193bcaf8004" providerId="LiveId" clId="{37BFF124-5D5A-49A8-873D-38A623F2EDDE}" dt="2020-05-15T06:31:06.561" v="1339" actId="1076"/>
          <ac:spMkLst>
            <pc:docMk/>
            <pc:sldMk cId="4022136835" sldId="445"/>
            <ac:spMk id="4" creationId="{F9075385-F2D8-410B-B1EB-587251B2A228}"/>
          </ac:spMkLst>
        </pc:spChg>
        <pc:picChg chg="add mod">
          <ac:chgData name="manisha reddy" userId="4664a193bcaf8004" providerId="LiveId" clId="{37BFF124-5D5A-49A8-873D-38A623F2EDDE}" dt="2020-05-15T06:32:00.147" v="1343" actId="14100"/>
          <ac:picMkLst>
            <pc:docMk/>
            <pc:sldMk cId="4022136835" sldId="445"/>
            <ac:picMk id="9218" creationId="{A0010159-1A74-4167-8846-AED041673C48}"/>
          </ac:picMkLst>
        </pc:picChg>
      </pc:sldChg>
      <pc:sldChg chg="addSp delSp modSp new mod">
        <pc:chgData name="manisha reddy" userId="4664a193bcaf8004" providerId="LiveId" clId="{37BFF124-5D5A-49A8-873D-38A623F2EDDE}" dt="2020-05-15T06:32:57.360" v="1360" actId="14100"/>
        <pc:sldMkLst>
          <pc:docMk/>
          <pc:sldMk cId="1056511731" sldId="446"/>
        </pc:sldMkLst>
        <pc:spChg chg="del">
          <ac:chgData name="manisha reddy" userId="4664a193bcaf8004" providerId="LiveId" clId="{37BFF124-5D5A-49A8-873D-38A623F2EDDE}" dt="2020-05-15T06:32:06.827" v="1345" actId="478"/>
          <ac:spMkLst>
            <pc:docMk/>
            <pc:sldMk cId="1056511731" sldId="446"/>
            <ac:spMk id="2" creationId="{01A0DD80-C9E3-445D-AFDE-6908AB92E386}"/>
          </ac:spMkLst>
        </pc:spChg>
        <pc:spChg chg="del">
          <ac:chgData name="manisha reddy" userId="4664a193bcaf8004" providerId="LiveId" clId="{37BFF124-5D5A-49A8-873D-38A623F2EDDE}" dt="2020-05-15T06:32:09.347" v="1346" actId="478"/>
          <ac:spMkLst>
            <pc:docMk/>
            <pc:sldMk cId="1056511731" sldId="446"/>
            <ac:spMk id="3" creationId="{2FB3EC4C-42F8-4475-A778-9F216B176BFC}"/>
          </ac:spMkLst>
        </pc:spChg>
        <pc:spChg chg="add mod">
          <ac:chgData name="manisha reddy" userId="4664a193bcaf8004" providerId="LiveId" clId="{37BFF124-5D5A-49A8-873D-38A623F2EDDE}" dt="2020-05-15T06:32:41.348" v="1353" actId="1076"/>
          <ac:spMkLst>
            <pc:docMk/>
            <pc:sldMk cId="1056511731" sldId="446"/>
            <ac:spMk id="4" creationId="{A9FB7FCE-DC5B-4437-84A2-1ED1D65CF4EA}"/>
          </ac:spMkLst>
        </pc:spChg>
        <pc:picChg chg="add del mod">
          <ac:chgData name="manisha reddy" userId="4664a193bcaf8004" providerId="LiveId" clId="{37BFF124-5D5A-49A8-873D-38A623F2EDDE}" dt="2020-05-15T06:32:41.871" v="1354"/>
          <ac:picMkLst>
            <pc:docMk/>
            <pc:sldMk cId="1056511731" sldId="446"/>
            <ac:picMk id="10242" creationId="{B50EA3E8-1102-4B4A-8414-491F427A06F7}"/>
          </ac:picMkLst>
        </pc:picChg>
        <pc:picChg chg="add mod">
          <ac:chgData name="manisha reddy" userId="4664a193bcaf8004" providerId="LiveId" clId="{37BFF124-5D5A-49A8-873D-38A623F2EDDE}" dt="2020-05-15T06:32:57.360" v="1360" actId="14100"/>
          <ac:picMkLst>
            <pc:docMk/>
            <pc:sldMk cId="1056511731" sldId="446"/>
            <ac:picMk id="10243" creationId="{51E0438F-895D-4F77-A2BA-1A80C817BDC3}"/>
          </ac:picMkLst>
        </pc:picChg>
      </pc:sldChg>
      <pc:sldChg chg="addSp delSp modSp new mod">
        <pc:chgData name="manisha reddy" userId="4664a193bcaf8004" providerId="LiveId" clId="{37BFF124-5D5A-49A8-873D-38A623F2EDDE}" dt="2020-05-15T06:34:05.522" v="1375" actId="403"/>
        <pc:sldMkLst>
          <pc:docMk/>
          <pc:sldMk cId="594133044" sldId="447"/>
        </pc:sldMkLst>
        <pc:spChg chg="del">
          <ac:chgData name="manisha reddy" userId="4664a193bcaf8004" providerId="LiveId" clId="{37BFF124-5D5A-49A8-873D-38A623F2EDDE}" dt="2020-05-15T06:33:11.757" v="1362" actId="478"/>
          <ac:spMkLst>
            <pc:docMk/>
            <pc:sldMk cId="594133044" sldId="447"/>
            <ac:spMk id="2" creationId="{C408D7F1-692F-4769-90AD-FA3949694735}"/>
          </ac:spMkLst>
        </pc:spChg>
        <pc:spChg chg="del">
          <ac:chgData name="manisha reddy" userId="4664a193bcaf8004" providerId="LiveId" clId="{37BFF124-5D5A-49A8-873D-38A623F2EDDE}" dt="2020-05-15T06:33:15.117" v="1363" actId="478"/>
          <ac:spMkLst>
            <pc:docMk/>
            <pc:sldMk cId="594133044" sldId="447"/>
            <ac:spMk id="3" creationId="{838F49FB-A1F9-4851-B3A2-EDA4BA8A64D8}"/>
          </ac:spMkLst>
        </pc:spChg>
        <pc:spChg chg="add mod">
          <ac:chgData name="manisha reddy" userId="4664a193bcaf8004" providerId="LiveId" clId="{37BFF124-5D5A-49A8-873D-38A623F2EDDE}" dt="2020-05-15T06:34:05.522" v="1375" actId="403"/>
          <ac:spMkLst>
            <pc:docMk/>
            <pc:sldMk cId="594133044" sldId="447"/>
            <ac:spMk id="4" creationId="{9C6DFEE1-C8E7-49D4-AE1D-D4AF0B1FE938}"/>
          </ac:spMkLst>
        </pc:spChg>
        <pc:picChg chg="add del mod">
          <ac:chgData name="manisha reddy" userId="4664a193bcaf8004" providerId="LiveId" clId="{37BFF124-5D5A-49A8-873D-38A623F2EDDE}" dt="2020-05-15T06:33:46.966" v="1369"/>
          <ac:picMkLst>
            <pc:docMk/>
            <pc:sldMk cId="594133044" sldId="447"/>
            <ac:picMk id="11266" creationId="{4C85C2D1-8170-479C-B842-BD3666065678}"/>
          </ac:picMkLst>
        </pc:picChg>
        <pc:picChg chg="add mod">
          <ac:chgData name="manisha reddy" userId="4664a193bcaf8004" providerId="LiveId" clId="{37BFF124-5D5A-49A8-873D-38A623F2EDDE}" dt="2020-05-15T06:33:56.175" v="1374" actId="14100"/>
          <ac:picMkLst>
            <pc:docMk/>
            <pc:sldMk cId="594133044" sldId="447"/>
            <ac:picMk id="11267" creationId="{1C69761F-41F3-4555-ACC4-0159B51CDD93}"/>
          </ac:picMkLst>
        </pc:picChg>
      </pc:sldChg>
      <pc:sldChg chg="addSp delSp modSp new mod">
        <pc:chgData name="manisha reddy" userId="4664a193bcaf8004" providerId="LiveId" clId="{37BFF124-5D5A-49A8-873D-38A623F2EDDE}" dt="2020-05-15T06:35:01.446" v="1394" actId="14100"/>
        <pc:sldMkLst>
          <pc:docMk/>
          <pc:sldMk cId="1373823211" sldId="448"/>
        </pc:sldMkLst>
        <pc:spChg chg="add del mod">
          <ac:chgData name="manisha reddy" userId="4664a193bcaf8004" providerId="LiveId" clId="{37BFF124-5D5A-49A8-873D-38A623F2EDDE}" dt="2020-05-15T06:34:33.804" v="1387" actId="478"/>
          <ac:spMkLst>
            <pc:docMk/>
            <pc:sldMk cId="1373823211" sldId="448"/>
            <ac:spMk id="2" creationId="{112D1F5F-FC79-4BEF-93B7-34F098B42E53}"/>
          </ac:spMkLst>
        </pc:spChg>
        <pc:spChg chg="del mod">
          <ac:chgData name="manisha reddy" userId="4664a193bcaf8004" providerId="LiveId" clId="{37BFF124-5D5A-49A8-873D-38A623F2EDDE}" dt="2020-05-15T06:34:32.052" v="1386" actId="478"/>
          <ac:spMkLst>
            <pc:docMk/>
            <pc:sldMk cId="1373823211" sldId="448"/>
            <ac:spMk id="3" creationId="{C1DA1078-B910-490B-A647-71949BB500C5}"/>
          </ac:spMkLst>
        </pc:spChg>
        <pc:spChg chg="add mod">
          <ac:chgData name="manisha reddy" userId="4664a193bcaf8004" providerId="LiveId" clId="{37BFF124-5D5A-49A8-873D-38A623F2EDDE}" dt="2020-05-15T06:34:46.009" v="1390" actId="403"/>
          <ac:spMkLst>
            <pc:docMk/>
            <pc:sldMk cId="1373823211" sldId="448"/>
            <ac:spMk id="4" creationId="{2CEB8AE0-7FE5-4EBE-B240-25CCC9AC1D2B}"/>
          </ac:spMkLst>
        </pc:spChg>
        <pc:picChg chg="add mod">
          <ac:chgData name="manisha reddy" userId="4664a193bcaf8004" providerId="LiveId" clId="{37BFF124-5D5A-49A8-873D-38A623F2EDDE}" dt="2020-05-15T06:35:01.446" v="1394" actId="14100"/>
          <ac:picMkLst>
            <pc:docMk/>
            <pc:sldMk cId="1373823211" sldId="448"/>
            <ac:picMk id="12290" creationId="{699C9178-2959-4007-96A1-C200E7E58FD1}"/>
          </ac:picMkLst>
        </pc:picChg>
      </pc:sldChg>
      <pc:sldChg chg="addSp delSp modSp new mod">
        <pc:chgData name="manisha reddy" userId="4664a193bcaf8004" providerId="LiveId" clId="{37BFF124-5D5A-49A8-873D-38A623F2EDDE}" dt="2020-05-15T06:35:50.710" v="1406" actId="1076"/>
        <pc:sldMkLst>
          <pc:docMk/>
          <pc:sldMk cId="1461796289" sldId="449"/>
        </pc:sldMkLst>
        <pc:spChg chg="del mod">
          <ac:chgData name="manisha reddy" userId="4664a193bcaf8004" providerId="LiveId" clId="{37BFF124-5D5A-49A8-873D-38A623F2EDDE}" dt="2020-05-15T06:35:12.598" v="1398" actId="478"/>
          <ac:spMkLst>
            <pc:docMk/>
            <pc:sldMk cId="1461796289" sldId="449"/>
            <ac:spMk id="2" creationId="{5E58436D-413A-4ABF-9846-67749A58EE8A}"/>
          </ac:spMkLst>
        </pc:spChg>
        <pc:spChg chg="del">
          <ac:chgData name="manisha reddy" userId="4664a193bcaf8004" providerId="LiveId" clId="{37BFF124-5D5A-49A8-873D-38A623F2EDDE}" dt="2020-05-15T06:35:08.108" v="1396" actId="478"/>
          <ac:spMkLst>
            <pc:docMk/>
            <pc:sldMk cId="1461796289" sldId="449"/>
            <ac:spMk id="3" creationId="{6E4D5F66-A830-4A33-A831-BB19E7784E59}"/>
          </ac:spMkLst>
        </pc:spChg>
        <pc:spChg chg="add mod">
          <ac:chgData name="manisha reddy" userId="4664a193bcaf8004" providerId="LiveId" clId="{37BFF124-5D5A-49A8-873D-38A623F2EDDE}" dt="2020-05-15T06:35:35.698" v="1401" actId="403"/>
          <ac:spMkLst>
            <pc:docMk/>
            <pc:sldMk cId="1461796289" sldId="449"/>
            <ac:spMk id="4" creationId="{7E321F67-E1CA-4A3E-B5A6-9BE75118A4B6}"/>
          </ac:spMkLst>
        </pc:spChg>
        <pc:picChg chg="add mod">
          <ac:chgData name="manisha reddy" userId="4664a193bcaf8004" providerId="LiveId" clId="{37BFF124-5D5A-49A8-873D-38A623F2EDDE}" dt="2020-05-15T06:35:50.710" v="1406" actId="1076"/>
          <ac:picMkLst>
            <pc:docMk/>
            <pc:sldMk cId="1461796289" sldId="449"/>
            <ac:picMk id="13314" creationId="{38695A05-850E-474F-81DC-51D25AE01A1A}"/>
          </ac:picMkLst>
        </pc:picChg>
      </pc:sldChg>
      <pc:sldChg chg="addSp delSp modSp new mod">
        <pc:chgData name="manisha reddy" userId="4664a193bcaf8004" providerId="LiveId" clId="{37BFF124-5D5A-49A8-873D-38A623F2EDDE}" dt="2020-05-15T06:36:29.253" v="1417" actId="1076"/>
        <pc:sldMkLst>
          <pc:docMk/>
          <pc:sldMk cId="1201030260" sldId="450"/>
        </pc:sldMkLst>
        <pc:spChg chg="del">
          <ac:chgData name="manisha reddy" userId="4664a193bcaf8004" providerId="LiveId" clId="{37BFF124-5D5A-49A8-873D-38A623F2EDDE}" dt="2020-05-15T06:35:56.522" v="1408" actId="478"/>
          <ac:spMkLst>
            <pc:docMk/>
            <pc:sldMk cId="1201030260" sldId="450"/>
            <ac:spMk id="2" creationId="{A8E99199-19C5-4737-BAA5-5E2994726AC7}"/>
          </ac:spMkLst>
        </pc:spChg>
        <pc:spChg chg="del">
          <ac:chgData name="manisha reddy" userId="4664a193bcaf8004" providerId="LiveId" clId="{37BFF124-5D5A-49A8-873D-38A623F2EDDE}" dt="2020-05-15T06:35:58.796" v="1409" actId="478"/>
          <ac:spMkLst>
            <pc:docMk/>
            <pc:sldMk cId="1201030260" sldId="450"/>
            <ac:spMk id="3" creationId="{ECF2EFC4-DB2C-4D91-A08F-B07C51AD956E}"/>
          </ac:spMkLst>
        </pc:spChg>
        <pc:spChg chg="add mod">
          <ac:chgData name="manisha reddy" userId="4664a193bcaf8004" providerId="LiveId" clId="{37BFF124-5D5A-49A8-873D-38A623F2EDDE}" dt="2020-05-15T06:36:15.555" v="1412" actId="403"/>
          <ac:spMkLst>
            <pc:docMk/>
            <pc:sldMk cId="1201030260" sldId="450"/>
            <ac:spMk id="4" creationId="{A0885394-4FB5-4883-9411-454FC9895A8E}"/>
          </ac:spMkLst>
        </pc:spChg>
        <pc:picChg chg="add mod">
          <ac:chgData name="manisha reddy" userId="4664a193bcaf8004" providerId="LiveId" clId="{37BFF124-5D5A-49A8-873D-38A623F2EDDE}" dt="2020-05-15T06:36:29.253" v="1417" actId="1076"/>
          <ac:picMkLst>
            <pc:docMk/>
            <pc:sldMk cId="1201030260" sldId="450"/>
            <ac:picMk id="14338" creationId="{9F2CCBAF-1B95-43DF-AAFF-76FBD9845E5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6977D-45DE-478C-B50F-49E6D95A9E0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AA238BA-0796-47BC-BB98-4059CBD771D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B21D486-EFFF-4007-8246-1CA2A7E60362}"/>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5" name="Footer Placeholder 4">
            <a:extLst>
              <a:ext uri="{FF2B5EF4-FFF2-40B4-BE49-F238E27FC236}">
                <a16:creationId xmlns:a16="http://schemas.microsoft.com/office/drawing/2014/main" xmlns="" id="{562A7BDD-4D19-41AD-A90D-24BF3E697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D97058-3F9B-46C5-8344-AEF4B7D9202C}"/>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306922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0FB06-F5E2-4414-832C-768D08B17A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BCE5C0E-4449-406D-9F70-39BA6CFC07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749929C-A259-48DA-88AE-8505AD85D6F6}"/>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5" name="Footer Placeholder 4">
            <a:extLst>
              <a:ext uri="{FF2B5EF4-FFF2-40B4-BE49-F238E27FC236}">
                <a16:creationId xmlns:a16="http://schemas.microsoft.com/office/drawing/2014/main" xmlns="" id="{0D7D02FC-5F21-4957-BFC5-8B080F783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8110A5-6D21-41D5-8AB5-120F1FC1FA3D}"/>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81524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CC6C084-B66B-465F-AF83-5D9FEF3F9C7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F06E170-5734-4106-94BD-546F52F34F1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B43B4A1-B57E-48C2-9872-1D731C15480E}"/>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5" name="Footer Placeholder 4">
            <a:extLst>
              <a:ext uri="{FF2B5EF4-FFF2-40B4-BE49-F238E27FC236}">
                <a16:creationId xmlns:a16="http://schemas.microsoft.com/office/drawing/2014/main" xmlns="" id="{3C9564C6-27ED-477F-89F0-454185166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01612C-1FDE-4BAC-8649-13541AB872FE}"/>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30623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3B9FD-C846-4B28-A1A5-7E12D2B336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4002266-0232-4B05-98F2-90D94E59C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9320E3C-7861-4DB8-A448-A6EB383A47FE}"/>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5" name="Footer Placeholder 4">
            <a:extLst>
              <a:ext uri="{FF2B5EF4-FFF2-40B4-BE49-F238E27FC236}">
                <a16:creationId xmlns:a16="http://schemas.microsoft.com/office/drawing/2014/main" xmlns="" id="{ED156071-A42B-429A-9B72-769186361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2150A8-ABF4-40D1-89C6-BA2B5716BE4F}"/>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351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DB778B-ACCD-4CC9-896A-5AB76AA627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9288ECC-C998-4A11-BF92-835A956527D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0B86084-7DAE-401D-A73C-5C1565423A16}"/>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5" name="Footer Placeholder 4">
            <a:extLst>
              <a:ext uri="{FF2B5EF4-FFF2-40B4-BE49-F238E27FC236}">
                <a16:creationId xmlns:a16="http://schemas.microsoft.com/office/drawing/2014/main" xmlns="" id="{FF3CAC87-3839-4873-BDA6-539CB7484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3EB6E3-0A4F-4BFE-BE64-E82878731562}"/>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344560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AD4088-74F3-41B7-BFCD-D01F20A5F9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1D7B7B-6BB5-49E3-BBF7-E7BA3C0EBA5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BC610CE-C444-4174-B191-823DFF22276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FD811BC-17AC-41B4-BB2B-439C237AC707}"/>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6" name="Footer Placeholder 5">
            <a:extLst>
              <a:ext uri="{FF2B5EF4-FFF2-40B4-BE49-F238E27FC236}">
                <a16:creationId xmlns:a16="http://schemas.microsoft.com/office/drawing/2014/main" xmlns="" id="{0D9951C0-839A-42D0-9DA1-CCCA69646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B3A1325-05E9-4E14-8EC3-3B8D9B93B02A}"/>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386883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3819C-7895-402F-B829-CCB3DFC33B6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46B7C74-5436-4801-A77B-B4937F64CA1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E4915A0-DC97-4324-8444-926B3F13699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20D66E5-CD14-4E44-B933-B0E7D95A81D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5A88C33-677D-4D02-A7F4-F73AABEDD2B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7B5668F-285E-42D5-AD2B-98B168C090F1}"/>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8" name="Footer Placeholder 7">
            <a:extLst>
              <a:ext uri="{FF2B5EF4-FFF2-40B4-BE49-F238E27FC236}">
                <a16:creationId xmlns:a16="http://schemas.microsoft.com/office/drawing/2014/main" xmlns="" id="{3109A5E3-BD62-47A2-92CC-E7BBC6D828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8214EA6-F4BD-414D-B16B-E40AF1B6D835}"/>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191480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CB027-0A3B-48F7-A970-E02CB0EE88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43A2B3-8EDD-4814-A7A1-63ADEFB5CF1B}"/>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4" name="Footer Placeholder 3">
            <a:extLst>
              <a:ext uri="{FF2B5EF4-FFF2-40B4-BE49-F238E27FC236}">
                <a16:creationId xmlns:a16="http://schemas.microsoft.com/office/drawing/2014/main" xmlns="" id="{BC8632AE-E712-472B-A3DE-422FF76A1C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A7FC00-5C23-4D86-956A-97EE8CB423B5}"/>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116374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8A46B72-22AF-4CEC-933F-FDF263B73082}"/>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3" name="Footer Placeholder 2">
            <a:extLst>
              <a:ext uri="{FF2B5EF4-FFF2-40B4-BE49-F238E27FC236}">
                <a16:creationId xmlns:a16="http://schemas.microsoft.com/office/drawing/2014/main" xmlns="" id="{AC45E91C-0F96-4567-A3A4-14D1F3594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61ABA0D-F7EA-430C-A220-05FFF3D1A2E0}"/>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213245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6AACC-9D99-479B-B135-F8B19DD69EC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BC6A3BA-8E03-4E91-B233-B5ACF07F38F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DD4BA85-81C7-4EFF-8B94-29A96E00D27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76682BD2-122B-40DF-9192-AB3A610D7BB5}"/>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6" name="Footer Placeholder 5">
            <a:extLst>
              <a:ext uri="{FF2B5EF4-FFF2-40B4-BE49-F238E27FC236}">
                <a16:creationId xmlns:a16="http://schemas.microsoft.com/office/drawing/2014/main" xmlns="" id="{22CAC4AB-C0E6-4242-AC38-CAD71B71E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BD22928-FC25-42F4-8F3D-34CB5EECDD05}"/>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322140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78647-8D69-474D-938A-C08F861499B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293F0B1-CAA0-4843-8EFD-C63B32D2779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2AF35E11-AF50-4BC4-80D3-76076F150CF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CE2EC8AB-514B-4BBF-A8AD-5DBE187BB429}"/>
              </a:ext>
            </a:extLst>
          </p:cNvPr>
          <p:cNvSpPr>
            <a:spLocks noGrp="1"/>
          </p:cNvSpPr>
          <p:nvPr>
            <p:ph type="dt" sz="half" idx="10"/>
          </p:nvPr>
        </p:nvSpPr>
        <p:spPr/>
        <p:txBody>
          <a:bodyPr/>
          <a:lstStyle/>
          <a:p>
            <a:fld id="{C4CF83B2-A0B9-4F17-A7A2-CB7DD45AA0DF}" type="datetimeFigureOut">
              <a:rPr lang="en-US" smtClean="0"/>
              <a:pPr/>
              <a:t>5/15/2020</a:t>
            </a:fld>
            <a:endParaRPr lang="en-US"/>
          </a:p>
        </p:txBody>
      </p:sp>
      <p:sp>
        <p:nvSpPr>
          <p:cNvPr id="6" name="Footer Placeholder 5">
            <a:extLst>
              <a:ext uri="{FF2B5EF4-FFF2-40B4-BE49-F238E27FC236}">
                <a16:creationId xmlns:a16="http://schemas.microsoft.com/office/drawing/2014/main" xmlns="" id="{89D7D170-57DA-430E-B844-5840DAE43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3AF5714-84CF-4A79-89D7-7EF262DA9946}"/>
              </a:ext>
            </a:extLst>
          </p:cNvPr>
          <p:cNvSpPr>
            <a:spLocks noGrp="1"/>
          </p:cNvSpPr>
          <p:nvPr>
            <p:ph type="sldNum" sz="quarter" idx="12"/>
          </p:nvPr>
        </p:nvSpPr>
        <p:spPr/>
        <p:txBody>
          <a:body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296836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1397257-6139-452E-93CA-176734E3FC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9A4487E-5119-47E9-ABA5-F38F635DAAF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A925724-F336-4F8A-9C41-663412C8BBA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4CF83B2-A0B9-4F17-A7A2-CB7DD45AA0DF}" type="datetimeFigureOut">
              <a:rPr lang="en-US" smtClean="0"/>
              <a:pPr/>
              <a:t>5/15/2020</a:t>
            </a:fld>
            <a:endParaRPr lang="en-US"/>
          </a:p>
        </p:txBody>
      </p:sp>
      <p:sp>
        <p:nvSpPr>
          <p:cNvPr id="5" name="Footer Placeholder 4">
            <a:extLst>
              <a:ext uri="{FF2B5EF4-FFF2-40B4-BE49-F238E27FC236}">
                <a16:creationId xmlns:a16="http://schemas.microsoft.com/office/drawing/2014/main" xmlns="" id="{F5913700-AF30-4404-96FC-04E1FE22E90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8D5C9E8-8818-48C1-8D2A-07023F80080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754478-2941-440F-BFE4-D7CDAD2CFADB}" type="slidenum">
              <a:rPr lang="en-US" smtClean="0"/>
              <a:pPr/>
              <a:t>‹#›</a:t>
            </a:fld>
            <a:endParaRPr lang="en-US"/>
          </a:p>
        </p:txBody>
      </p:sp>
    </p:spTree>
    <p:extLst>
      <p:ext uri="{BB962C8B-B14F-4D97-AF65-F5344CB8AC3E}">
        <p14:creationId xmlns:p14="http://schemas.microsoft.com/office/powerpoint/2010/main" xmlns="" val="329964986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752600"/>
            <a:ext cx="9067800" cy="2787588"/>
          </a:xfrm>
        </p:spPr>
        <p:txBody>
          <a:bodyPr>
            <a:noAutofit/>
          </a:bodyPr>
          <a:lstStyle/>
          <a:p>
            <a:r>
              <a:rPr lang="en-US" sz="4400" b="1" dirty="0">
                <a:latin typeface="Times New Roman" panose="02020603050405020304" pitchFamily="18" charset="0"/>
                <a:cs typeface="Times New Roman" panose="02020603050405020304" pitchFamily="18" charset="0"/>
              </a:rPr>
              <a:t>Feature extraction for classifying students based on their academic performance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34B0DF-A307-4CC9-A7C7-6040598EBCC3}"/>
              </a:ext>
            </a:extLst>
          </p:cNvPr>
          <p:cNvSpPr>
            <a:spLocks noGrp="1"/>
          </p:cNvSpPr>
          <p:nvPr>
            <p:ph type="title"/>
          </p:nvPr>
        </p:nvSpPr>
        <p:spPr>
          <a:xfrm>
            <a:off x="628650" y="-228600"/>
            <a:ext cx="7886700" cy="1325563"/>
          </a:xfrm>
        </p:spPr>
        <p:txBody>
          <a:bodyPr>
            <a:norm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FUNCTIONAL REQUIREMENTS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DEFC96C-DE5C-491B-ADF5-7DC4C30F9AC9}"/>
              </a:ext>
            </a:extLst>
          </p:cNvPr>
          <p:cNvSpPr>
            <a:spLocks noGrp="1"/>
          </p:cNvSpPr>
          <p:nvPr>
            <p:ph idx="1"/>
          </p:nvPr>
        </p:nvSpPr>
        <p:spPr>
          <a:xfrm>
            <a:off x="628650" y="1143000"/>
            <a:ext cx="7886700" cy="5033963"/>
          </a:xfrm>
        </p:spPr>
        <p:txBody>
          <a:bodyPr>
            <a:normAutofit/>
          </a:bodyPr>
          <a:lstStyle/>
          <a:p>
            <a:pPr>
              <a:buNone/>
            </a:pPr>
            <a:r>
              <a:rPr lang="en-IN" sz="3000" b="1" dirty="0" smtClean="0">
                <a:solidFill>
                  <a:srgbClr val="FF0000"/>
                </a:solidFill>
                <a:latin typeface="Times New Roman" panose="02020603050405020304" pitchFamily="18" charset="0"/>
                <a:cs typeface="Times New Roman" panose="02020603050405020304" pitchFamily="18" charset="0"/>
              </a:rPr>
              <a:t>UPLOAD DATA SET:</a:t>
            </a:r>
          </a:p>
          <a:p>
            <a:pPr marL="0" indent="0">
              <a:buFont typeface="Wingdings" pitchFamily="2" charset="2"/>
              <a:buChar char="Ø"/>
            </a:pPr>
            <a:r>
              <a:rPr lang="en-IN" sz="2800" dirty="0" smtClean="0">
                <a:latin typeface="Times New Roman" pitchFamily="18" charset="0"/>
                <a:cs typeface="Times New Roman" pitchFamily="18" charset="0"/>
              </a:rPr>
              <a:t>Here we upload  data of any university or the college.</a:t>
            </a:r>
          </a:p>
          <a:p>
            <a:pPr marL="0" indent="0">
              <a:buFont typeface="Wingdings" pitchFamily="2" charset="2"/>
              <a:buChar char="Ø"/>
            </a:pPr>
            <a:r>
              <a:rPr lang="en-IN" sz="2800" dirty="0" smtClean="0">
                <a:latin typeface="Times New Roman" pitchFamily="18" charset="0"/>
                <a:cs typeface="Times New Roman" pitchFamily="18" charset="0"/>
              </a:rPr>
              <a:t>An </a:t>
            </a:r>
            <a:r>
              <a:rPr lang="en-IN" sz="2800" dirty="0">
                <a:latin typeface="Times New Roman" pitchFamily="18" charset="0"/>
                <a:cs typeface="Times New Roman" pitchFamily="18" charset="0"/>
              </a:rPr>
              <a:t>instance refers to the performance of a student, s, in a course, c, at the end of the semester. </a:t>
            </a:r>
            <a:endParaRPr lang="en-IN" sz="2800" dirty="0" smtClean="0">
              <a:latin typeface="Times New Roman" pitchFamily="18" charset="0"/>
              <a:cs typeface="Times New Roman" pitchFamily="18" charset="0"/>
            </a:endParaRPr>
          </a:p>
          <a:p>
            <a:pPr marL="0" indent="0">
              <a:buFont typeface="Wingdings" pitchFamily="2" charset="2"/>
              <a:buChar char="Ø"/>
            </a:pPr>
            <a:r>
              <a:rPr lang="en-IN" sz="2800" dirty="0" smtClean="0">
                <a:latin typeface="Times New Roman" pitchFamily="18" charset="0"/>
                <a:cs typeface="Times New Roman" pitchFamily="18" charset="0"/>
              </a:rPr>
              <a:t>If </a:t>
            </a:r>
            <a:r>
              <a:rPr lang="en-IN" sz="2800" dirty="0">
                <a:latin typeface="Times New Roman" pitchFamily="18" charset="0"/>
                <a:cs typeface="Times New Roman" pitchFamily="18" charset="0"/>
              </a:rPr>
              <a:t>a student withdraws from a course </a:t>
            </a:r>
            <a:r>
              <a:rPr lang="en-IN" sz="2800" dirty="0" smtClean="0">
                <a:latin typeface="Times New Roman" pitchFamily="18" charset="0"/>
                <a:cs typeface="Times New Roman" pitchFamily="18" charset="0"/>
              </a:rPr>
              <a:t>it </a:t>
            </a:r>
            <a:r>
              <a:rPr lang="en-IN" sz="2800" dirty="0">
                <a:latin typeface="Times New Roman" pitchFamily="18" charset="0"/>
                <a:cs typeface="Times New Roman" pitchFamily="18" charset="0"/>
              </a:rPr>
              <a:t>is denoted by the letter ‘W</a:t>
            </a:r>
            <a:r>
              <a:rPr lang="en-IN" sz="2800" dirty="0" smtClean="0">
                <a:latin typeface="Times New Roman" pitchFamily="18" charset="0"/>
                <a:cs typeface="Times New Roman" pitchFamily="18" charset="0"/>
              </a:rPr>
              <a:t>’.</a:t>
            </a:r>
          </a:p>
          <a:p>
            <a:pPr>
              <a:buFont typeface="Wingdings" pitchFamily="2" charset="2"/>
              <a:buChar char="Ø"/>
            </a:pPr>
            <a:r>
              <a:rPr lang="en-US" sz="2800" dirty="0" smtClean="0">
                <a:latin typeface="Times New Roman" pitchFamily="18" charset="0"/>
                <a:cs typeface="Times New Roman" pitchFamily="18" charset="0"/>
              </a:rPr>
              <a:t>We remove any instances with a letter grade not in the A-F grading scale(A, A-, B+, B, -􀀀, C+, C, C-, D+, D, F).</a:t>
            </a:r>
            <a:endParaRPr lang="en-IN" dirty="0"/>
          </a:p>
        </p:txBody>
      </p:sp>
    </p:spTree>
    <p:extLst>
      <p:ext uri="{BB962C8B-B14F-4D97-AF65-F5344CB8AC3E}">
        <p14:creationId xmlns:p14="http://schemas.microsoft.com/office/powerpoint/2010/main" xmlns="" val="331957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norm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FEATURE EXTRACTION</a:t>
            </a:r>
            <a:endParaRPr lang="en-US" sz="3600" dirty="0">
              <a:solidFill>
                <a:srgbClr val="FF0000"/>
              </a:solidFill>
            </a:endParaRPr>
          </a:p>
        </p:txBody>
      </p:sp>
      <p:sp>
        <p:nvSpPr>
          <p:cNvPr id="3" name="Content Placeholder 2"/>
          <p:cNvSpPr>
            <a:spLocks noGrp="1"/>
          </p:cNvSpPr>
          <p:nvPr>
            <p:ph idx="1"/>
          </p:nvPr>
        </p:nvSpPr>
        <p:spPr>
          <a:xfrm>
            <a:off x="628650" y="1295400"/>
            <a:ext cx="7886700" cy="4881563"/>
          </a:xfrm>
        </p:spPr>
        <p:txBody>
          <a:bodyPr>
            <a:normAutofit lnSpcReduction="10000"/>
          </a:bodyPr>
          <a:lstStyle/>
          <a:p>
            <a:pPr marL="0" indent="0">
              <a:lnSpc>
                <a:spcPct val="100000"/>
              </a:lnSpc>
              <a:buFont typeface="Wingdings" pitchFamily="2" charset="2"/>
              <a:buChar char="Ø"/>
            </a:pPr>
            <a:r>
              <a:rPr lang="en-IN" sz="2400" dirty="0" smtClean="0">
                <a:latin typeface="Times New Roman" pitchFamily="18" charset="0"/>
                <a:cs typeface="Times New Roman" pitchFamily="18" charset="0"/>
              </a:rPr>
              <a:t>The features can be separated into three distinct categories: </a:t>
            </a:r>
          </a:p>
          <a:p>
            <a:pPr marL="457200" indent="-457200">
              <a:lnSpc>
                <a:spcPct val="100000"/>
              </a:lnSpc>
              <a:buFont typeface="+mj-lt"/>
              <a:buAutoNum type="arabicPeriod"/>
            </a:pPr>
            <a:r>
              <a:rPr lang="en-IN" sz="2400" dirty="0" smtClean="0">
                <a:latin typeface="Times New Roman" pitchFamily="18" charset="0"/>
                <a:cs typeface="Times New Roman" pitchFamily="18" charset="0"/>
              </a:rPr>
              <a:t>Student-specific (independent from course c)</a:t>
            </a:r>
          </a:p>
          <a:p>
            <a:pPr marL="457200" indent="-457200">
              <a:lnSpc>
                <a:spcPct val="100000"/>
              </a:lnSpc>
              <a:buFont typeface="+mj-lt"/>
              <a:buAutoNum type="arabicPeriod"/>
            </a:pPr>
            <a:r>
              <a:rPr lang="en-IN" sz="2400" dirty="0" smtClean="0">
                <a:latin typeface="Times New Roman" pitchFamily="18" charset="0"/>
                <a:cs typeface="Times New Roman" pitchFamily="18" charset="0"/>
              </a:rPr>
              <a:t>Course-specific features (independent from students)  </a:t>
            </a:r>
          </a:p>
          <a:p>
            <a:pPr marL="457200" indent="-457200">
              <a:lnSpc>
                <a:spcPct val="100000"/>
              </a:lnSpc>
              <a:buFont typeface="+mj-lt"/>
              <a:buAutoNum type="arabicPeriod"/>
            </a:pPr>
            <a:r>
              <a:rPr lang="en-IN" sz="2400" dirty="0" smtClean="0">
                <a:latin typeface="Times New Roman" pitchFamily="18" charset="0"/>
                <a:cs typeface="Times New Roman" pitchFamily="18" charset="0"/>
              </a:rPr>
              <a:t>Student- and course-specific features (they are a function of both s and c). </a:t>
            </a:r>
          </a:p>
          <a:p>
            <a:pPr marL="0" indent="0">
              <a:lnSpc>
                <a:spcPct val="100000"/>
              </a:lnSpc>
              <a:buFont typeface="Wingdings" pitchFamily="2" charset="2"/>
              <a:buChar char="Ø"/>
            </a:pPr>
            <a:r>
              <a:rPr lang="en-IN" sz="2400" dirty="0" smtClean="0">
                <a:latin typeface="Times New Roman" pitchFamily="18" charset="0"/>
                <a:cs typeface="Times New Roman" pitchFamily="18" charset="0"/>
              </a:rPr>
              <a:t>Features are grouped together into eight different subcategories (grades, status, load, course difficulty, course familiarity, prerequisites, course specific, course performance). </a:t>
            </a:r>
          </a:p>
          <a:p>
            <a:pPr marL="0" indent="0">
              <a:lnSpc>
                <a:spcPct val="100000"/>
              </a:lnSpc>
              <a:buFont typeface="Wingdings" pitchFamily="2" charset="2"/>
              <a:buChar char="Ø"/>
            </a:pPr>
            <a:r>
              <a:rPr lang="en-IN" sz="2400" dirty="0" smtClean="0">
                <a:latin typeface="Times New Roman" pitchFamily="18" charset="0"/>
                <a:cs typeface="Times New Roman" pitchFamily="18" charset="0"/>
              </a:rPr>
              <a:t>Every set of features {s, t, c} where student s took course c in semester t, we generate a different set of features. </a:t>
            </a:r>
          </a:p>
          <a:p>
            <a:pPr>
              <a:lnSpc>
                <a:spcPct val="100000"/>
              </a:lnSpc>
              <a:buFont typeface="Wingdings" pitchFamily="2" charset="2"/>
              <a:buChar char="Ø"/>
            </a:pPr>
            <a:r>
              <a:rPr lang="en-US" sz="2400" dirty="0" smtClean="0">
                <a:latin typeface="Times New Roman" pitchFamily="18" charset="0"/>
                <a:cs typeface="Times New Roman" pitchFamily="18" charset="0"/>
              </a:rPr>
              <a:t>These features are either numerical, categorical or indicator variables. For indicator features, we use the values of 0 or 1.</a:t>
            </a:r>
            <a:endParaRPr lang="en-IN" sz="2400" dirty="0" smtClean="0">
              <a:latin typeface="Times New Roman" pitchFamily="18" charset="0"/>
              <a:cs typeface="Times New Roman" pitchFamily="18" charset="0"/>
            </a:endParaRPr>
          </a:p>
          <a:p>
            <a:pPr>
              <a:lnSpc>
                <a:spcPct val="100000"/>
              </a:lnSpc>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1"/>
            <a:ext cx="7886700" cy="990600"/>
          </a:xfrm>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CLASSIFICATION PROBLEMS</a:t>
            </a:r>
            <a:endParaRPr lang="en-US" dirty="0">
              <a:solidFill>
                <a:srgbClr val="FF0000"/>
              </a:solidFill>
            </a:endParaRPr>
          </a:p>
        </p:txBody>
      </p:sp>
      <p:sp>
        <p:nvSpPr>
          <p:cNvPr id="3" name="Content Placeholder 2"/>
          <p:cNvSpPr>
            <a:spLocks noGrp="1"/>
          </p:cNvSpPr>
          <p:nvPr>
            <p:ph idx="1"/>
          </p:nvPr>
        </p:nvSpPr>
        <p:spPr>
          <a:xfrm>
            <a:off x="609600" y="1219200"/>
            <a:ext cx="7886700" cy="4957763"/>
          </a:xfrm>
        </p:spPr>
        <p:txBody>
          <a:bodyPr>
            <a:noAutofit/>
          </a:bodyPr>
          <a:lstStyle/>
          <a:p>
            <a:pPr marL="0" indent="0" algn="just">
              <a:lnSpc>
                <a:spcPct val="100000"/>
              </a:lnSpc>
              <a:buNone/>
            </a:pPr>
            <a:r>
              <a:rPr lang="en-IN" sz="2800" dirty="0" smtClean="0">
                <a:latin typeface="Times New Roman" pitchFamily="18" charset="0"/>
                <a:cs typeface="Times New Roman" pitchFamily="18" charset="0"/>
              </a:rPr>
              <a:t>We considered the following four ways for labelling, resulting to these absolute and relative classification tasks:</a:t>
            </a:r>
          </a:p>
          <a:p>
            <a:pPr marL="514350" indent="-514350" algn="just">
              <a:buFont typeface="+mj-lt"/>
              <a:buAutoNum type="arabicPeriod"/>
            </a:pPr>
            <a:r>
              <a:rPr lang="en-US" sz="2800" dirty="0" smtClean="0">
                <a:latin typeface="Times New Roman" pitchFamily="18" charset="0"/>
                <a:cs typeface="Times New Roman" pitchFamily="18" charset="0"/>
              </a:rPr>
              <a:t>Failing student performance(grades D and F).</a:t>
            </a:r>
          </a:p>
          <a:p>
            <a:pPr marL="514350" indent="-514350" algn="just">
              <a:buFont typeface="+mj-lt"/>
              <a:buAutoNum type="arabicPeriod"/>
            </a:pPr>
            <a:r>
              <a:rPr lang="en-US" sz="2800" dirty="0" smtClean="0">
                <a:latin typeface="Times New Roman" pitchFamily="18" charset="0"/>
                <a:cs typeface="Times New Roman" pitchFamily="18" charset="0"/>
              </a:rPr>
              <a:t>The letter grade W(Drop out).</a:t>
            </a:r>
          </a:p>
          <a:p>
            <a:pPr marL="514350" indent="-514350" algn="just">
              <a:buFont typeface="+mj-lt"/>
              <a:buAutoNum type="arabicPeriod"/>
            </a:pPr>
            <a:r>
              <a:rPr lang="en-US" sz="2800" dirty="0" smtClean="0">
                <a:latin typeface="Times New Roman" pitchFamily="18" charset="0"/>
                <a:cs typeface="Times New Roman" pitchFamily="18" charset="0"/>
              </a:rPr>
              <a:t> Student performance that is worse than expected.</a:t>
            </a:r>
          </a:p>
          <a:p>
            <a:pPr marL="514350" indent="-514350" algn="just">
              <a:buFont typeface="+mj-lt"/>
              <a:buAutoNum type="arabicPeriod"/>
            </a:pPr>
            <a:r>
              <a:rPr lang="en-US" sz="2800" dirty="0" smtClean="0">
                <a:latin typeface="Times New Roman" pitchFamily="18" charset="0"/>
                <a:cs typeface="Times New Roman" pitchFamily="18" charset="0"/>
              </a:rPr>
              <a:t>Student performance that is worse than expected while taking into consideration the difficulty of the course</a:t>
            </a:r>
            <a:endParaRPr lang="en-US"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97205C-7B10-4AE2-8934-43658573B8BE}"/>
              </a:ext>
            </a:extLst>
          </p:cNvPr>
          <p:cNvSpPr>
            <a:spLocks noGrp="1"/>
          </p:cNvSpPr>
          <p:nvPr>
            <p:ph type="title"/>
          </p:nvPr>
        </p:nvSpPr>
        <p:spPr/>
        <p:txBody>
          <a:bodyPr>
            <a:norm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SYSTEM ARCHITECTURE</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8EC3E6F-CD87-4A2D-8AA4-575DEA9AFEA1}"/>
              </a:ext>
            </a:extLst>
          </p:cNvPr>
          <p:cNvSpPr>
            <a:spLocks noGrp="1"/>
          </p:cNvSpPr>
          <p:nvPr>
            <p:ph idx="1"/>
          </p:nvPr>
        </p:nvSpPr>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A System Architecture is a conceptual model that defines the structure, </a:t>
            </a:r>
            <a:r>
              <a:rPr lang="en-US" sz="2400" dirty="0" smtClean="0">
                <a:latin typeface="Times New Roman" panose="02020603050405020304" pitchFamily="18" charset="0"/>
                <a:cs typeface="Times New Roman" panose="02020603050405020304" pitchFamily="18" charset="0"/>
              </a:rPr>
              <a:t>behavior </a:t>
            </a:r>
            <a:r>
              <a:rPr lang="en-US" sz="2400" dirty="0">
                <a:latin typeface="Times New Roman" panose="02020603050405020304" pitchFamily="18" charset="0"/>
                <a:cs typeface="Times New Roman" panose="02020603050405020304" pitchFamily="18" charset="0"/>
              </a:rPr>
              <a:t>and other aspects of a system. </a:t>
            </a:r>
          </a:p>
          <a:p>
            <a:pPr>
              <a:lnSpc>
                <a:spcPct val="150000"/>
              </a:lnSpc>
            </a:pPr>
            <a:r>
              <a:rPr lang="en-US" sz="2400" dirty="0">
                <a:latin typeface="Times New Roman" panose="02020603050405020304" pitchFamily="18" charset="0"/>
                <a:cs typeface="Times New Roman" panose="02020603050405020304" pitchFamily="18" charset="0"/>
              </a:rPr>
              <a:t>An architecture description is a formal description and representation of a system, </a:t>
            </a:r>
            <a:r>
              <a:rPr lang="en-US" sz="2400" dirty="0" smtClean="0">
                <a:latin typeface="Times New Roman" panose="02020603050405020304" pitchFamily="18" charset="0"/>
                <a:cs typeface="Times New Roman" panose="02020603050405020304" pitchFamily="18" charset="0"/>
              </a:rPr>
              <a:t>organized </a:t>
            </a:r>
            <a:r>
              <a:rPr lang="en-US" sz="2400" dirty="0">
                <a:latin typeface="Times New Roman" panose="02020603050405020304" pitchFamily="18" charset="0"/>
                <a:cs typeface="Times New Roman" panose="02020603050405020304" pitchFamily="18" charset="0"/>
              </a:rPr>
              <a:t>in a way that supports reasoning about the structures and </a:t>
            </a:r>
            <a:r>
              <a:rPr lang="en-US" sz="2400" dirty="0" smtClean="0">
                <a:latin typeface="Times New Roman" panose="02020603050405020304" pitchFamily="18" charset="0"/>
                <a:cs typeface="Times New Roman" panose="02020603050405020304" pitchFamily="18" charset="0"/>
              </a:rPr>
              <a:t>behaviors </a:t>
            </a:r>
            <a:r>
              <a:rPr lang="en-US" sz="2400" dirty="0">
                <a:latin typeface="Times New Roman" panose="02020603050405020304" pitchFamily="18" charset="0"/>
                <a:cs typeface="Times New Roman" panose="02020603050405020304" pitchFamily="18" charset="0"/>
              </a:rPr>
              <a:t>of the system.</a:t>
            </a:r>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p>
        </p:txBody>
      </p:sp>
    </p:spTree>
    <p:extLst>
      <p:ext uri="{BB962C8B-B14F-4D97-AF65-F5344CB8AC3E}">
        <p14:creationId xmlns:p14="http://schemas.microsoft.com/office/powerpoint/2010/main" xmlns="" val="2670629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xmlns="" id="{49FBDA38-53AF-4B86-87B8-ECDF2F5D976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876886"/>
            <a:ext cx="9137650" cy="601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897BA0E2-4FBD-43CC-AEF0-A92AD051D4EF}"/>
              </a:ext>
            </a:extLst>
          </p:cNvPr>
          <p:cNvSpPr txBox="1"/>
          <p:nvPr/>
        </p:nvSpPr>
        <p:spPr>
          <a:xfrm flipH="1">
            <a:off x="524394" y="692220"/>
            <a:ext cx="7439892" cy="58477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3114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E51419-5FD3-4E4D-873F-71D19DD4850C}"/>
              </a:ext>
            </a:extLst>
          </p:cNvPr>
          <p:cNvSpPr>
            <a:spLocks noGrp="1"/>
          </p:cNvSpPr>
          <p:nvPr>
            <p:ph type="title"/>
          </p:nvPr>
        </p:nvSpPr>
        <p:spPr>
          <a:xfrm>
            <a:off x="762000" y="-76200"/>
            <a:ext cx="7886700" cy="1325563"/>
          </a:xfrm>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TECHNICAL ARCHITECTURE</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2050" name="Picture 1">
            <a:extLst>
              <a:ext uri="{FF2B5EF4-FFF2-40B4-BE49-F238E27FC236}">
                <a16:creationId xmlns:a16="http://schemas.microsoft.com/office/drawing/2014/main" xmlns="" id="{29145AF7-A065-496E-BC2E-271F5AEA756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914401"/>
            <a:ext cx="7696200" cy="579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7819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8BC45-DE05-4777-991F-80EEF8CE718D}"/>
              </a:ext>
            </a:extLst>
          </p:cNvPr>
          <p:cNvSpPr>
            <a:spLocks noGrp="1"/>
          </p:cNvSpPr>
          <p:nvPr>
            <p:ph type="title"/>
          </p:nvPr>
        </p:nvSpPr>
        <p:spPr/>
        <p:txBody>
          <a:bodyPr/>
          <a:lstStyle/>
          <a:p>
            <a:r>
              <a:rPr lang="en-US" altLang="zh-CN" sz="3600" dirty="0" smtClean="0">
                <a:solidFill>
                  <a:srgbClr val="FF0000"/>
                </a:solidFill>
                <a:latin typeface="Times New Roman" panose="02020603050405020304" pitchFamily="18" charset="0"/>
                <a:ea typeface="宋体" pitchFamily="2" charset="-122"/>
                <a:cs typeface="Times New Roman" panose="02020603050405020304" pitchFamily="18" charset="0"/>
              </a:rPr>
              <a:t>DESIGN</a:t>
            </a:r>
            <a:r>
              <a:rPr lang="en-US" altLang="zh-CN" dirty="0">
                <a:latin typeface="Times New Roman" panose="02020603050405020304" pitchFamily="18" charset="0"/>
                <a:ea typeface="宋体" pitchFamily="2" charset="-122"/>
                <a:cs typeface="Times New Roman" panose="02020603050405020304" pitchFamily="18" charset="0"/>
              </a:rPr>
              <a:t/>
            </a:r>
            <a:br>
              <a:rPr lang="en-US" altLang="zh-CN" dirty="0">
                <a:latin typeface="Times New Roman" panose="02020603050405020304" pitchFamily="18" charset="0"/>
                <a:ea typeface="宋体" pitchFamily="2" charset="-122"/>
                <a:cs typeface="Times New Roman" panose="02020603050405020304" pitchFamily="18" charset="0"/>
              </a:rPr>
            </a:br>
            <a:endParaRPr lang="en-IN" dirty="0"/>
          </a:p>
        </p:txBody>
      </p:sp>
      <p:pic>
        <p:nvPicPr>
          <p:cNvPr id="3074" name="Picture 1">
            <a:extLst>
              <a:ext uri="{FF2B5EF4-FFF2-40B4-BE49-F238E27FC236}">
                <a16:creationId xmlns:a16="http://schemas.microsoft.com/office/drawing/2014/main" xmlns="" id="{15A1C74A-2EED-4FB7-A05E-FBE7674E717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71800" y="190500"/>
            <a:ext cx="5486400" cy="666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6737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A43AE-6043-4DD6-9406-BFB3F80703E2}"/>
              </a:ext>
            </a:extLst>
          </p:cNvPr>
          <p:cNvSpPr>
            <a:spLocks noGrp="1"/>
          </p:cNvSpPr>
          <p:nvPr>
            <p:ph type="title"/>
          </p:nvPr>
        </p:nvSpPr>
        <p:spPr>
          <a:xfrm>
            <a:off x="457200" y="0"/>
            <a:ext cx="7886700" cy="1325563"/>
          </a:xfrm>
        </p:spPr>
        <p:txBody>
          <a:bodyPr>
            <a:normAutofit/>
          </a:bodyPr>
          <a:lstStyle/>
          <a:p>
            <a:r>
              <a:rPr lang="en-IN" sz="3600" b="1" dirty="0" smtClean="0">
                <a:solidFill>
                  <a:srgbClr val="FF0000"/>
                </a:solidFill>
                <a:latin typeface="Times New Roman" panose="02020603050405020304" pitchFamily="18" charset="0"/>
                <a:cs typeface="Times New Roman" panose="02020603050405020304" pitchFamily="18" charset="0"/>
              </a:rPr>
              <a:t>MODULES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AA36CA6-55D9-41BF-96BF-974956EEA9E0}"/>
              </a:ext>
            </a:extLst>
          </p:cNvPr>
          <p:cNvSpPr>
            <a:spLocks noGrp="1"/>
          </p:cNvSpPr>
          <p:nvPr>
            <p:ph idx="1"/>
          </p:nvPr>
        </p:nvSpPr>
        <p:spPr>
          <a:xfrm>
            <a:off x="628650" y="1219200"/>
            <a:ext cx="7886700" cy="4957763"/>
          </a:xfrm>
        </p:spPr>
        <p:txBody>
          <a:bodyPr>
            <a:normAutofit fontScale="92500" lnSpcReduction="10000"/>
          </a:bodyPr>
          <a:lstStyle/>
          <a:p>
            <a:pPr marL="0" indent="0">
              <a:buNone/>
            </a:pPr>
            <a:r>
              <a:rPr lang="en-US" sz="2800" b="1" dirty="0" smtClean="0">
                <a:solidFill>
                  <a:srgbClr val="FF0000"/>
                </a:solidFill>
                <a:latin typeface="Times New Roman" panose="02020603050405020304" pitchFamily="18" charset="0"/>
                <a:cs typeface="Times New Roman" panose="02020603050405020304" pitchFamily="18" charset="0"/>
              </a:rPr>
              <a:t>UPLOAD DATASET </a:t>
            </a:r>
          </a:p>
          <a:p>
            <a:pPr marL="0" indent="0">
              <a:lnSpc>
                <a:spcPct val="120000"/>
              </a:lnSpc>
              <a:buFont typeface="Wingdings" pitchFamily="2" charset="2"/>
              <a:buChar char="Ø"/>
            </a:pPr>
            <a:r>
              <a:rPr lang="en-IN" sz="2400" dirty="0" smtClean="0">
                <a:latin typeface="Times New Roman" pitchFamily="18" charset="0"/>
                <a:cs typeface="Times New Roman" pitchFamily="18" charset="0"/>
              </a:rPr>
              <a:t>Here we upload  data of any university or the college.</a:t>
            </a:r>
          </a:p>
          <a:p>
            <a:pPr marL="0" indent="0">
              <a:lnSpc>
                <a:spcPct val="120000"/>
              </a:lnSpc>
              <a:buFont typeface="Wingdings" pitchFamily="2" charset="2"/>
              <a:buChar char="Ø"/>
            </a:pPr>
            <a:r>
              <a:rPr lang="en-IN" sz="2400" dirty="0" smtClean="0">
                <a:latin typeface="Times New Roman" pitchFamily="18" charset="0"/>
                <a:cs typeface="Times New Roman" pitchFamily="18" charset="0"/>
              </a:rPr>
              <a:t>An instance refers to the performance of a student, s, in a course, c, at the end of the semester. </a:t>
            </a:r>
          </a:p>
          <a:p>
            <a:pPr marL="0" indent="0">
              <a:lnSpc>
                <a:spcPct val="120000"/>
              </a:lnSpc>
              <a:buFont typeface="Wingdings" pitchFamily="2" charset="2"/>
              <a:buChar char="Ø"/>
            </a:pPr>
            <a:r>
              <a:rPr lang="en-IN" sz="2400" dirty="0" smtClean="0">
                <a:latin typeface="Times New Roman" pitchFamily="18" charset="0"/>
                <a:cs typeface="Times New Roman" pitchFamily="18" charset="0"/>
              </a:rPr>
              <a:t>If a student withdraws from a course it is denoted by the letter ‘W’.</a:t>
            </a:r>
          </a:p>
          <a:p>
            <a:pPr>
              <a:lnSpc>
                <a:spcPct val="120000"/>
              </a:lnSpc>
              <a:buFont typeface="Wingdings" pitchFamily="2" charset="2"/>
              <a:buChar char="Ø"/>
            </a:pPr>
            <a:r>
              <a:rPr lang="en-US" sz="2400" dirty="0" smtClean="0">
                <a:latin typeface="Times New Roman" pitchFamily="18" charset="0"/>
                <a:cs typeface="Times New Roman" pitchFamily="18" charset="0"/>
              </a:rPr>
              <a:t>We remove any instances with a letter grade not in the A-F grading scale(A, A-, B+, B, -􀀀, C+, C, C-, D+, D, F).</a:t>
            </a:r>
            <a:endParaRPr lang="en-IN" dirty="0" smtClean="0">
              <a:latin typeface="Times New Roman" panose="02020603050405020304" pitchFamily="18" charset="0"/>
              <a:cs typeface="Times New Roman" panose="02020603050405020304" pitchFamily="18" charset="0"/>
            </a:endParaRPr>
          </a:p>
          <a:p>
            <a:pPr marL="0" indent="0">
              <a:buNone/>
            </a:pPr>
            <a:r>
              <a:rPr lang="en-US" sz="2800" b="1" dirty="0" smtClean="0">
                <a:solidFill>
                  <a:srgbClr val="FF0000"/>
                </a:solidFill>
                <a:latin typeface="Times New Roman" panose="02020603050405020304" pitchFamily="18" charset="0"/>
                <a:cs typeface="Times New Roman" panose="02020603050405020304" pitchFamily="18" charset="0"/>
              </a:rPr>
              <a:t>GENERATE TRAINING MODEL </a:t>
            </a:r>
            <a:endParaRPr lang="en-IN" sz="2800" dirty="0" smtClean="0">
              <a:solidFill>
                <a:srgbClr val="FF0000"/>
              </a:solidFill>
              <a:latin typeface="Times New Roman" panose="02020603050405020304" pitchFamily="18" charset="0"/>
              <a:cs typeface="Times New Roman" panose="02020603050405020304" pitchFamily="18" charset="0"/>
            </a:endParaRPr>
          </a:p>
          <a:p>
            <a:pPr>
              <a:lnSpc>
                <a:spcPct val="110000"/>
              </a:lnSpc>
            </a:pPr>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‘Generate Training Model’ button to read dataset and build array for training purpose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189645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79AB57-B664-44C2-B017-08373DD1B6D0}"/>
              </a:ext>
            </a:extLst>
          </p:cNvPr>
          <p:cNvSpPr>
            <a:spLocks noGrp="1"/>
          </p:cNvSpPr>
          <p:nvPr>
            <p:ph idx="1"/>
          </p:nvPr>
        </p:nvSpPr>
        <p:spPr>
          <a:xfrm>
            <a:off x="381000" y="381000"/>
            <a:ext cx="8305800" cy="5795963"/>
          </a:xfrm>
        </p:spPr>
        <p:txBody>
          <a:bodyPr>
            <a:normAutofit/>
          </a:bodyPr>
          <a:lstStyle/>
          <a:p>
            <a:pPr marL="0" indent="0">
              <a:lnSpc>
                <a:spcPct val="100000"/>
              </a:lnSpc>
              <a:buNone/>
            </a:pPr>
            <a:r>
              <a:rPr lang="en-US" sz="2400" b="1" dirty="0" smtClean="0">
                <a:solidFill>
                  <a:srgbClr val="FF0000"/>
                </a:solidFill>
                <a:latin typeface="Times New Roman" panose="02020603050405020304" pitchFamily="18" charset="0"/>
                <a:cs typeface="Times New Roman" panose="02020603050405020304" pitchFamily="18" charset="0"/>
              </a:rPr>
              <a:t>FEATURE EXTRACTION  </a:t>
            </a:r>
            <a:endParaRPr lang="en-IN" sz="2400" b="1" dirty="0" smtClean="0">
              <a:solidFill>
                <a:srgbClr val="FF0000"/>
              </a:solidFill>
              <a:latin typeface="Times New Roman" panose="02020603050405020304" pitchFamily="18" charset="0"/>
              <a:cs typeface="Times New Roman" panose="02020603050405020304" pitchFamily="18" charset="0"/>
            </a:endParaRPr>
          </a:p>
          <a:p>
            <a:pPr marL="0" indent="0">
              <a:lnSpc>
                <a:spcPct val="100000"/>
              </a:lnSpc>
              <a:buFont typeface="Wingdings" pitchFamily="2" charset="2"/>
              <a:buChar char="Ø"/>
            </a:pPr>
            <a:r>
              <a:rPr lang="en-IN" sz="2400" dirty="0" smtClean="0">
                <a:latin typeface="Times New Roman" pitchFamily="18" charset="0"/>
                <a:cs typeface="Times New Roman" pitchFamily="18" charset="0"/>
              </a:rPr>
              <a:t>The features can be separated into three distinct categories: </a:t>
            </a:r>
          </a:p>
          <a:p>
            <a:pPr marL="457200" indent="-457200">
              <a:lnSpc>
                <a:spcPct val="100000"/>
              </a:lnSpc>
              <a:buFont typeface="+mj-lt"/>
              <a:buAutoNum type="arabicPeriod"/>
            </a:pPr>
            <a:r>
              <a:rPr lang="en-IN" sz="2400" dirty="0" smtClean="0">
                <a:latin typeface="Times New Roman" pitchFamily="18" charset="0"/>
                <a:cs typeface="Times New Roman" pitchFamily="18" charset="0"/>
              </a:rPr>
              <a:t>Student-specific (independent from course c)</a:t>
            </a:r>
          </a:p>
          <a:p>
            <a:pPr marL="457200" indent="-457200">
              <a:lnSpc>
                <a:spcPct val="100000"/>
              </a:lnSpc>
              <a:buFont typeface="+mj-lt"/>
              <a:buAutoNum type="arabicPeriod"/>
            </a:pPr>
            <a:r>
              <a:rPr lang="en-IN" sz="2400" dirty="0" smtClean="0">
                <a:latin typeface="Times New Roman" pitchFamily="18" charset="0"/>
                <a:cs typeface="Times New Roman" pitchFamily="18" charset="0"/>
              </a:rPr>
              <a:t>Course-specific features (independent from students)  </a:t>
            </a:r>
          </a:p>
          <a:p>
            <a:pPr marL="457200" indent="-457200">
              <a:lnSpc>
                <a:spcPct val="100000"/>
              </a:lnSpc>
              <a:buFont typeface="+mj-lt"/>
              <a:buAutoNum type="arabicPeriod"/>
            </a:pPr>
            <a:r>
              <a:rPr lang="en-IN" sz="2400" dirty="0" smtClean="0">
                <a:latin typeface="Times New Roman" pitchFamily="18" charset="0"/>
                <a:cs typeface="Times New Roman" pitchFamily="18" charset="0"/>
              </a:rPr>
              <a:t>Student- and course-specific features (they are a function of both s and c). </a:t>
            </a:r>
          </a:p>
          <a:p>
            <a:pPr marL="0" indent="0">
              <a:lnSpc>
                <a:spcPct val="100000"/>
              </a:lnSpc>
              <a:buFont typeface="Wingdings" pitchFamily="2" charset="2"/>
              <a:buChar char="Ø"/>
            </a:pPr>
            <a:r>
              <a:rPr lang="en-IN" sz="2400" dirty="0" smtClean="0">
                <a:latin typeface="Times New Roman" pitchFamily="18" charset="0"/>
                <a:cs typeface="Times New Roman" pitchFamily="18" charset="0"/>
              </a:rPr>
              <a:t>Features are grouped together into eight different subcategories (grades, status, load, course difficulty, course familiarity, prerequisites, course specific, course performance). </a:t>
            </a:r>
          </a:p>
          <a:p>
            <a:pPr marL="0" indent="0">
              <a:lnSpc>
                <a:spcPct val="100000"/>
              </a:lnSpc>
              <a:buFont typeface="Wingdings" pitchFamily="2" charset="2"/>
              <a:buChar char="Ø"/>
            </a:pPr>
            <a:r>
              <a:rPr lang="en-IN" sz="2400" dirty="0" smtClean="0">
                <a:latin typeface="Times New Roman" pitchFamily="18" charset="0"/>
                <a:cs typeface="Times New Roman" pitchFamily="18" charset="0"/>
              </a:rPr>
              <a:t>Every set of features {s, t, c} where student s took course c in semester t, we generate a different set of features. </a:t>
            </a:r>
          </a:p>
          <a:p>
            <a:pPr>
              <a:lnSpc>
                <a:spcPct val="100000"/>
              </a:lnSpc>
              <a:buFont typeface="Wingdings" pitchFamily="2" charset="2"/>
              <a:buChar char="Ø"/>
            </a:pPr>
            <a:r>
              <a:rPr lang="en-US" sz="2400" dirty="0" smtClean="0">
                <a:latin typeface="Times New Roman" pitchFamily="18" charset="0"/>
                <a:cs typeface="Times New Roman" pitchFamily="18" charset="0"/>
              </a:rPr>
              <a:t>These features are either numerical, categorical or indicator variables. For indicator features, we use the values of 0 or 1.</a:t>
            </a:r>
            <a:endParaRPr lang="en-IN" sz="2400" dirty="0" smtClean="0">
              <a:latin typeface="Times New Roman" pitchFamily="18" charset="0"/>
              <a:cs typeface="Times New Roman" pitchFamily="18" charset="0"/>
            </a:endParaRPr>
          </a:p>
          <a:p>
            <a:pPr>
              <a:lnSpc>
                <a:spcPct val="100000"/>
              </a:lnSpc>
              <a:buFont typeface="Wingdings" pitchFamily="2" charset="2"/>
              <a:buChar char="Ø"/>
            </a:pPr>
            <a:endParaRPr lang="en-US" sz="2400" dirty="0" smtClean="0">
              <a:latin typeface="Times New Roman" pitchFamily="18" charset="0"/>
              <a:cs typeface="Times New Roman" pitchFamily="18" charset="0"/>
            </a:endParaRPr>
          </a:p>
          <a:p>
            <a:endParaRPr lang="en-IN" sz="2400" dirty="0"/>
          </a:p>
        </p:txBody>
      </p:sp>
    </p:spTree>
    <p:extLst>
      <p:ext uri="{BB962C8B-B14F-4D97-AF65-F5344CB8AC3E}">
        <p14:creationId xmlns:p14="http://schemas.microsoft.com/office/powerpoint/2010/main" xmlns="" val="73033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F063F0-3B50-461F-85E0-6E6E9C6BB32E}"/>
              </a:ext>
            </a:extLst>
          </p:cNvPr>
          <p:cNvSpPr>
            <a:spLocks noGrp="1"/>
          </p:cNvSpPr>
          <p:nvPr>
            <p:ph idx="1"/>
          </p:nvPr>
        </p:nvSpPr>
        <p:spPr>
          <a:xfrm>
            <a:off x="0" y="457200"/>
            <a:ext cx="8515350" cy="5719763"/>
          </a:xfrm>
        </p:spPr>
        <p:txBody>
          <a:bodyPr/>
          <a:lstStyle/>
          <a:p>
            <a:pPr marL="0" indent="0" algn="just">
              <a:buNone/>
            </a:pPr>
            <a:r>
              <a:rPr lang="en-US" sz="2800" b="1" dirty="0" smtClean="0">
                <a:solidFill>
                  <a:srgbClr val="FF0000"/>
                </a:solidFill>
                <a:latin typeface="Times New Roman" panose="02020603050405020304" pitchFamily="18" charset="0"/>
                <a:cs typeface="Times New Roman" panose="02020603050405020304" pitchFamily="18" charset="0"/>
              </a:rPr>
              <a:t>CLASSIFY STUDENT PERFOMANCE REASON </a:t>
            </a:r>
          </a:p>
          <a:p>
            <a:pPr marL="0" indent="0" algn="just">
              <a:lnSpc>
                <a:spcPct val="100000"/>
              </a:lnSpc>
              <a:buNone/>
            </a:pPr>
            <a:r>
              <a:rPr lang="en-IN" sz="2400" dirty="0" smtClean="0">
                <a:latin typeface="Times New Roman" pitchFamily="18" charset="0"/>
                <a:cs typeface="Times New Roman" pitchFamily="18" charset="0"/>
              </a:rPr>
              <a:t>We considered the following four ways for labelling, resulting to these absolute and relative classification tasks:</a:t>
            </a:r>
          </a:p>
          <a:p>
            <a:pPr marL="514350" indent="-514350" algn="just">
              <a:buFont typeface="+mj-lt"/>
              <a:buAutoNum type="arabicPeriod"/>
            </a:pPr>
            <a:r>
              <a:rPr lang="en-US" sz="2400" dirty="0" smtClean="0">
                <a:latin typeface="Times New Roman" pitchFamily="18" charset="0"/>
                <a:cs typeface="Times New Roman" pitchFamily="18" charset="0"/>
              </a:rPr>
              <a:t>Failing student performance(grades D and F).</a:t>
            </a:r>
          </a:p>
          <a:p>
            <a:pPr marL="514350" indent="-514350" algn="just">
              <a:buFont typeface="+mj-lt"/>
              <a:buAutoNum type="arabicPeriod"/>
            </a:pPr>
            <a:r>
              <a:rPr lang="en-US" sz="2400" dirty="0" smtClean="0">
                <a:latin typeface="Times New Roman" pitchFamily="18" charset="0"/>
                <a:cs typeface="Times New Roman" pitchFamily="18" charset="0"/>
              </a:rPr>
              <a:t>The letter grade W(Drop out).</a:t>
            </a:r>
          </a:p>
          <a:p>
            <a:pPr marL="514350" indent="-514350" algn="just">
              <a:buFont typeface="+mj-lt"/>
              <a:buAutoNum type="arabicPeriod"/>
            </a:pPr>
            <a:r>
              <a:rPr lang="en-US" sz="2400" dirty="0" smtClean="0">
                <a:latin typeface="Times New Roman" pitchFamily="18" charset="0"/>
                <a:cs typeface="Times New Roman" pitchFamily="18" charset="0"/>
              </a:rPr>
              <a:t> Student performance that is worse than expected.</a:t>
            </a:r>
          </a:p>
          <a:p>
            <a:pPr marL="514350" indent="-514350" algn="just">
              <a:buFont typeface="+mj-lt"/>
              <a:buAutoNum type="arabicPeriod"/>
            </a:pPr>
            <a:r>
              <a:rPr lang="en-US" sz="2400" dirty="0" smtClean="0">
                <a:latin typeface="Times New Roman" pitchFamily="18" charset="0"/>
                <a:cs typeface="Times New Roman" pitchFamily="18" charset="0"/>
              </a:rPr>
              <a:t>Student performance that is worse than expected while taking into consideration the difficulty of the course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7119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28429A1-F295-43AE-82BF-67DDA19F9F27}"/>
              </a:ext>
            </a:extLst>
          </p:cNvPr>
          <p:cNvSpPr txBox="1">
            <a:spLocks/>
          </p:cNvSpPr>
          <p:nvPr/>
        </p:nvSpPr>
        <p:spPr>
          <a:xfrm>
            <a:off x="685800" y="609600"/>
            <a:ext cx="8001000" cy="1562100"/>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1800" b="1" dirty="0"/>
              <a:t/>
            </a:r>
            <a:br>
              <a:rPr lang="en-US" altLang="en-US" sz="1800" b="1" dirty="0"/>
            </a:br>
            <a:r>
              <a:rPr lang="en-US" altLang="en-US" sz="2000" b="1" dirty="0" err="1">
                <a:latin typeface="Times New Roman" pitchFamily="18" charset="0"/>
                <a:cs typeface="Times New Roman" pitchFamily="18" charset="0"/>
              </a:rPr>
              <a:t>Bhoj</a:t>
            </a:r>
            <a:r>
              <a:rPr lang="en-US" altLang="en-US" sz="2000" b="1" dirty="0">
                <a:latin typeface="Times New Roman" pitchFamily="18" charset="0"/>
                <a:cs typeface="Times New Roman" pitchFamily="18" charset="0"/>
              </a:rPr>
              <a:t> Reddy Engineering College for Women: Hyderabad</a:t>
            </a:r>
            <a:r>
              <a:rPr lang="en-IN" altLang="en-US" sz="2000" b="1" dirty="0">
                <a:latin typeface="Times New Roman" pitchFamily="18" charset="0"/>
                <a:cs typeface="Times New Roman" pitchFamily="18" charset="0"/>
              </a:rPr>
              <a:t/>
            </a:r>
            <a:br>
              <a:rPr lang="en-IN" altLang="en-US" sz="2000" b="1" dirty="0">
                <a:latin typeface="Times New Roman" pitchFamily="18" charset="0"/>
                <a:cs typeface="Times New Roman" pitchFamily="18" charset="0"/>
              </a:rPr>
            </a:br>
            <a:r>
              <a:rPr lang="en-US" altLang="en-US" sz="2000" b="1" dirty="0">
                <a:latin typeface="Times New Roman" pitchFamily="18" charset="0"/>
                <a:cs typeface="Times New Roman" pitchFamily="18" charset="0"/>
              </a:rPr>
              <a:t>Department of Information Technology</a:t>
            </a:r>
            <a:r>
              <a:rPr lang="en-IN" altLang="en-US" sz="2000" b="1" dirty="0">
                <a:latin typeface="Times New Roman" pitchFamily="18" charset="0"/>
                <a:cs typeface="Times New Roman" pitchFamily="18" charset="0"/>
              </a:rPr>
              <a:t/>
            </a:r>
            <a:br>
              <a:rPr lang="en-IN" altLang="en-US" sz="2000" b="1" dirty="0">
                <a:latin typeface="Times New Roman" pitchFamily="18" charset="0"/>
                <a:cs typeface="Times New Roman" pitchFamily="18" charset="0"/>
              </a:rPr>
            </a:br>
            <a:r>
              <a:rPr lang="en-US" altLang="en-US" sz="2000" b="1" dirty="0">
                <a:latin typeface="Times New Roman" pitchFamily="18" charset="0"/>
                <a:cs typeface="Times New Roman" pitchFamily="18" charset="0"/>
              </a:rPr>
              <a:t>IV B. Tech.  II Sem.  A Sec. Project Seminar Presentation</a:t>
            </a:r>
            <a:r>
              <a:rPr lang="en-IN" altLang="en-US" sz="2000" b="1" dirty="0">
                <a:latin typeface="Times New Roman" pitchFamily="18" charset="0"/>
                <a:cs typeface="Times New Roman" pitchFamily="18" charset="0"/>
              </a:rPr>
              <a:t/>
            </a:r>
            <a:br>
              <a:rPr lang="en-IN" altLang="en-US" sz="2000" b="1" dirty="0">
                <a:latin typeface="Times New Roman" pitchFamily="18" charset="0"/>
                <a:cs typeface="Times New Roman" pitchFamily="18" charset="0"/>
              </a:rPr>
            </a:br>
            <a:r>
              <a:rPr lang="en-US" altLang="en-US" sz="2000" b="1" dirty="0">
                <a:latin typeface="Times New Roman" pitchFamily="18" charset="0"/>
                <a:cs typeface="Times New Roman" pitchFamily="18" charset="0"/>
              </a:rPr>
              <a:t>Academic year 2019-20    </a:t>
            </a:r>
            <a:r>
              <a:rPr lang="en-US" altLang="en-US" sz="2000" b="1" dirty="0" smtClean="0">
                <a:latin typeface="Times New Roman" pitchFamily="18" charset="0"/>
                <a:cs typeface="Times New Roman" pitchFamily="18" charset="0"/>
              </a:rPr>
              <a:t>Date:18/05/2020</a:t>
            </a:r>
            <a:r>
              <a:rPr lang="en-IN" altLang="en-US" sz="2000" b="1" dirty="0">
                <a:latin typeface="Times New Roman" pitchFamily="18" charset="0"/>
                <a:cs typeface="Times New Roman" pitchFamily="18" charset="0"/>
              </a:rPr>
              <a:t/>
            </a:r>
            <a:br>
              <a:rPr lang="en-IN" altLang="en-US" sz="2000" b="1" dirty="0">
                <a:latin typeface="Times New Roman" pitchFamily="18" charset="0"/>
                <a:cs typeface="Times New Roman" pitchFamily="18" charset="0"/>
              </a:rPr>
            </a:br>
            <a:endParaRPr lang="en-US" sz="1800" b="1" dirty="0"/>
          </a:p>
        </p:txBody>
      </p:sp>
      <p:sp>
        <p:nvSpPr>
          <p:cNvPr id="5" name="Content Placeholder 2">
            <a:extLst>
              <a:ext uri="{FF2B5EF4-FFF2-40B4-BE49-F238E27FC236}">
                <a16:creationId xmlns:a16="http://schemas.microsoft.com/office/drawing/2014/main" xmlns="" id="{0369B94C-3915-463A-AF56-EA5822F037E4}"/>
              </a:ext>
            </a:extLst>
          </p:cNvPr>
          <p:cNvSpPr txBox="1">
            <a:spLocks/>
          </p:cNvSpPr>
          <p:nvPr/>
        </p:nvSpPr>
        <p:spPr>
          <a:xfrm>
            <a:off x="694707" y="2343151"/>
            <a:ext cx="8113816" cy="3394472"/>
          </a:xfrm>
          <a:prstGeom prst="rect">
            <a:avLst/>
          </a:prstGeom>
        </p:spPr>
        <p:txBody>
          <a:bodyPr vert="horz" lIns="68580" tIns="34290" rIns="68580" bIns="3429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Times New Roman" pitchFamily="18" charset="0"/>
              <a:buNone/>
            </a:pPr>
            <a:r>
              <a:rPr lang="en-US" sz="3100" b="1" dirty="0" smtClean="0">
                <a:solidFill>
                  <a:srgbClr val="FF0000"/>
                </a:solidFill>
                <a:latin typeface="Times New Roman" panose="02020603050405020304" pitchFamily="18" charset="0"/>
                <a:cs typeface="Times New Roman" panose="02020603050405020304" pitchFamily="18" charset="0"/>
              </a:rPr>
              <a:t>FEATURE EXTRACTION FOR CLASSIFYING STUDENTS BASED ON THEIR ACADEMIC PERFORMANCE </a:t>
            </a:r>
          </a:p>
          <a:p>
            <a:pPr algn="ctr">
              <a:buFont typeface="Times New Roman" pitchFamily="18" charset="0"/>
              <a:buNone/>
            </a:pPr>
            <a:endParaRPr lang="en-IN" altLang="en-US" sz="1800" dirty="0">
              <a:latin typeface="Times New Roman" pitchFamily="18" charset="0"/>
              <a:cs typeface="Times New Roman" pitchFamily="18" charset="0"/>
            </a:endParaRPr>
          </a:p>
          <a:p>
            <a:r>
              <a:rPr lang="en-US" sz="2600" b="1" dirty="0">
                <a:latin typeface="Times New Roman" pitchFamily="18" charset="0"/>
                <a:cs typeface="Times New Roman" pitchFamily="18" charset="0"/>
              </a:rPr>
              <a:t>Internal </a:t>
            </a:r>
            <a:r>
              <a:rPr lang="en-US" sz="2600" b="1" dirty="0" smtClean="0">
                <a:latin typeface="Times New Roman" pitchFamily="18" charset="0"/>
                <a:cs typeface="Times New Roman" pitchFamily="18" charset="0"/>
              </a:rPr>
              <a:t>guide  :</a:t>
            </a:r>
            <a:r>
              <a:rPr lang="en-US" sz="2600" dirty="0" smtClean="0">
                <a:latin typeface="Times New Roman" pitchFamily="18" charset="0"/>
                <a:cs typeface="Times New Roman" pitchFamily="18" charset="0"/>
              </a:rPr>
              <a:t> </a:t>
            </a:r>
            <a:r>
              <a:rPr lang="en-US" sz="2600" b="1" dirty="0" err="1">
                <a:latin typeface="Times New Roman" pitchFamily="18" charset="0"/>
                <a:cs typeface="Times New Roman" pitchFamily="18" charset="0"/>
              </a:rPr>
              <a:t>Mrs</a:t>
            </a:r>
            <a:r>
              <a:rPr lang="en-US" sz="2600" b="1" dirty="0">
                <a:latin typeface="Times New Roman" pitchFamily="18" charset="0"/>
                <a:cs typeface="Times New Roman" pitchFamily="18" charset="0"/>
              </a:rPr>
              <a:t> E Nitya</a:t>
            </a:r>
          </a:p>
          <a:p>
            <a:r>
              <a:rPr lang="en-US" sz="2600" b="1" dirty="0" smtClean="0">
                <a:latin typeface="Times New Roman" pitchFamily="18" charset="0"/>
                <a:cs typeface="Times New Roman" pitchFamily="18" charset="0"/>
              </a:rPr>
              <a:t>Co-</a:t>
            </a:r>
            <a:r>
              <a:rPr lang="en-US" sz="2600" b="1" dirty="0" err="1" smtClean="0">
                <a:latin typeface="Times New Roman" pitchFamily="18" charset="0"/>
                <a:cs typeface="Times New Roman" pitchFamily="18" charset="0"/>
              </a:rPr>
              <a:t>ordinator</a:t>
            </a:r>
            <a:r>
              <a:rPr lang="en-US" sz="2600" b="1" dirty="0" smtClean="0">
                <a:latin typeface="Times New Roman" pitchFamily="18" charset="0"/>
                <a:cs typeface="Times New Roman" pitchFamily="18" charset="0"/>
              </a:rPr>
              <a:t>    : </a:t>
            </a:r>
            <a:r>
              <a:rPr lang="en-US" sz="2600" b="1" dirty="0" err="1" smtClean="0">
                <a:latin typeface="Times New Roman" pitchFamily="18" charset="0"/>
                <a:cs typeface="Times New Roman" pitchFamily="18" charset="0"/>
              </a:rPr>
              <a:t>Mrs</a:t>
            </a:r>
            <a:r>
              <a:rPr lang="en-US" sz="2600" b="1" dirty="0" smtClean="0">
                <a:latin typeface="Times New Roman" pitchFamily="18" charset="0"/>
                <a:cs typeface="Times New Roman" pitchFamily="18" charset="0"/>
              </a:rPr>
              <a:t> </a:t>
            </a:r>
            <a:r>
              <a:rPr lang="en-US" sz="2600" b="1" dirty="0" err="1">
                <a:latin typeface="Times New Roman" pitchFamily="18" charset="0"/>
                <a:cs typeface="Times New Roman" pitchFamily="18" charset="0"/>
              </a:rPr>
              <a:t>Sandhya</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Rani</a:t>
            </a:r>
            <a:r>
              <a:rPr lang="en-US" sz="2600" b="1" dirty="0">
                <a:latin typeface="Times New Roman" pitchFamily="18" charset="0"/>
                <a:cs typeface="Times New Roman" pitchFamily="18" charset="0"/>
              </a:rPr>
              <a:t> </a:t>
            </a:r>
          </a:p>
          <a:p>
            <a:r>
              <a:rPr lang="en-US" sz="2600" b="1" dirty="0" smtClean="0">
                <a:latin typeface="Times New Roman" pitchFamily="18" charset="0"/>
                <a:cs typeface="Times New Roman" pitchFamily="18" charset="0"/>
              </a:rPr>
              <a:t>HOD                  :  </a:t>
            </a:r>
            <a:r>
              <a:rPr lang="en-US" sz="2600" b="1" dirty="0" err="1">
                <a:latin typeface="Times New Roman" pitchFamily="18" charset="0"/>
                <a:cs typeface="Times New Roman" pitchFamily="18" charset="0"/>
              </a:rPr>
              <a:t>Mr</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Murugamani</a:t>
            </a:r>
            <a:endParaRPr lang="en-IN" altLang="en-US" sz="2600" b="1" dirty="0">
              <a:latin typeface="Times New Roman" pitchFamily="18" charset="0"/>
              <a:cs typeface="Times New Roman" pitchFamily="18" charset="0"/>
            </a:endParaRPr>
          </a:p>
          <a:p>
            <a:pPr algn="ctr">
              <a:buFont typeface="Times New Roman" pitchFamily="18" charset="0"/>
              <a:buNone/>
            </a:pPr>
            <a:r>
              <a:rPr lang="en-IN" altLang="en-US" sz="2600" b="1" dirty="0">
                <a:latin typeface="Times New Roman" pitchFamily="18" charset="0"/>
                <a:cs typeface="Times New Roman" pitchFamily="18" charset="0"/>
              </a:rPr>
              <a:t>By:</a:t>
            </a:r>
          </a:p>
          <a:p>
            <a:pPr algn="ctr">
              <a:buFont typeface="Times New Roman" pitchFamily="18" charset="0"/>
              <a:buNone/>
            </a:pPr>
            <a:r>
              <a:rPr lang="en-IN" altLang="en-US" sz="2600" dirty="0">
                <a:latin typeface="Times New Roman" pitchFamily="18" charset="0"/>
                <a:cs typeface="Times New Roman" pitchFamily="18" charset="0"/>
              </a:rPr>
              <a:t>                                           </a:t>
            </a:r>
            <a:r>
              <a:rPr lang="en-IN" altLang="en-US" sz="2600" b="1" dirty="0">
                <a:latin typeface="Times New Roman" pitchFamily="18" charset="0"/>
                <a:cs typeface="Times New Roman" pitchFamily="18" charset="0"/>
              </a:rPr>
              <a:t>  </a:t>
            </a:r>
            <a:r>
              <a:rPr lang="en-IN" altLang="en-US" sz="2600" b="1" dirty="0" smtClean="0">
                <a:latin typeface="Times New Roman" pitchFamily="18" charset="0"/>
                <a:cs typeface="Times New Roman" pitchFamily="18" charset="0"/>
              </a:rPr>
              <a:t>J </a:t>
            </a:r>
            <a:r>
              <a:rPr lang="en-IN" altLang="en-US" sz="2600" b="1" dirty="0">
                <a:latin typeface="Times New Roman" pitchFamily="18" charset="0"/>
                <a:cs typeface="Times New Roman" pitchFamily="18" charset="0"/>
              </a:rPr>
              <a:t>Kavya(16321A1226)</a:t>
            </a:r>
          </a:p>
          <a:p>
            <a:pPr algn="ctr">
              <a:buFont typeface="Times New Roman" pitchFamily="18" charset="0"/>
              <a:buNone/>
            </a:pPr>
            <a:r>
              <a:rPr lang="en-IN" altLang="en-US" sz="2600" b="1" dirty="0">
                <a:latin typeface="Times New Roman" pitchFamily="18" charset="0"/>
                <a:cs typeface="Times New Roman" pitchFamily="18" charset="0"/>
              </a:rPr>
              <a:t>                                                </a:t>
            </a:r>
            <a:r>
              <a:rPr lang="en-IN" altLang="en-US" sz="2600" b="1" dirty="0" smtClean="0">
                <a:latin typeface="Times New Roman" pitchFamily="18" charset="0"/>
                <a:cs typeface="Times New Roman" pitchFamily="18" charset="0"/>
              </a:rPr>
              <a:t> T </a:t>
            </a:r>
            <a:r>
              <a:rPr lang="en-IN" altLang="en-US" sz="2600" b="1" dirty="0">
                <a:latin typeface="Times New Roman" pitchFamily="18" charset="0"/>
                <a:cs typeface="Times New Roman" pitchFamily="18" charset="0"/>
              </a:rPr>
              <a:t>Manisha(16321A1245)</a:t>
            </a:r>
          </a:p>
          <a:p>
            <a:pPr algn="ctr">
              <a:buFont typeface="Times New Roman" pitchFamily="18" charset="0"/>
              <a:buNone/>
            </a:pPr>
            <a:r>
              <a:rPr lang="en-IN" altLang="en-US" sz="2600" b="1" dirty="0">
                <a:latin typeface="Times New Roman" pitchFamily="18" charset="0"/>
                <a:cs typeface="Times New Roman" pitchFamily="18" charset="0"/>
              </a:rPr>
              <a:t>                                              </a:t>
            </a:r>
            <a:r>
              <a:rPr lang="en-IN" altLang="en-US" sz="2600" b="1" dirty="0" smtClean="0">
                <a:latin typeface="Times New Roman" pitchFamily="18" charset="0"/>
                <a:cs typeface="Times New Roman" pitchFamily="18" charset="0"/>
              </a:rPr>
              <a:t>         P </a:t>
            </a:r>
            <a:r>
              <a:rPr lang="en-IN" altLang="en-US" sz="2600" b="1" dirty="0">
                <a:latin typeface="Times New Roman" pitchFamily="18" charset="0"/>
                <a:cs typeface="Times New Roman" pitchFamily="18" charset="0"/>
              </a:rPr>
              <a:t>N K Lohitha(16321A1248) </a:t>
            </a:r>
          </a:p>
          <a:p>
            <a:pPr algn="ctr">
              <a:buFont typeface="Times New Roman" pitchFamily="18" charset="0"/>
              <a:buNone/>
            </a:pPr>
            <a:endParaRPr lang="en-IN" altLang="en-US" sz="1800" b="1" dirty="0">
              <a:latin typeface="Times New Roman" pitchFamily="18" charset="0"/>
              <a:cs typeface="Times New Roman" pitchFamily="18" charset="0"/>
            </a:endParaRPr>
          </a:p>
          <a:p>
            <a:pPr>
              <a:buFont typeface="Times New Roman" pitchFamily="18" charset="0"/>
              <a:buNone/>
            </a:pPr>
            <a:r>
              <a:rPr lang="en-IN" altLang="en-US" sz="1800" b="1" dirty="0">
                <a:latin typeface="Times New Roman" pitchFamily="18" charset="0"/>
                <a:cs typeface="Times New Roman" pitchFamily="18" charset="0"/>
              </a:rPr>
              <a:t>	</a:t>
            </a:r>
            <a:endParaRPr lang="en-US" sz="1800" b="1" dirty="0">
              <a:latin typeface="Times New Roman" pitchFamily="18" charset="0"/>
              <a:cs typeface="Times New Roman" pitchFamily="18" charset="0"/>
            </a:endParaRPr>
          </a:p>
        </p:txBody>
      </p:sp>
      <p:sp>
        <p:nvSpPr>
          <p:cNvPr id="6" name="Slide Number Placeholder 3">
            <a:extLst>
              <a:ext uri="{FF2B5EF4-FFF2-40B4-BE49-F238E27FC236}">
                <a16:creationId xmlns:a16="http://schemas.microsoft.com/office/drawing/2014/main" xmlns="" id="{2EC80853-6469-481A-810B-8B9B03588AA3}"/>
              </a:ext>
            </a:extLst>
          </p:cNvPr>
          <p:cNvSpPr>
            <a:spLocks noGrp="1"/>
          </p:cNvSpPr>
          <p:nvPr>
            <p:ph type="sldNum" sz="quarter" idx="12"/>
          </p:nvPr>
        </p:nvSpPr>
        <p:spPr>
          <a:xfrm>
            <a:off x="6457950" y="5624513"/>
            <a:ext cx="2057400" cy="273844"/>
          </a:xfrm>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xmlns="" val="3566945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685800" y="381000"/>
            <a:ext cx="8001000" cy="58673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457200"/>
            <a:ext cx="8686799" cy="5362575"/>
          </a:xfrm>
          <a:prstGeom prst="rect">
            <a:avLst/>
          </a:prstGeom>
          <a:noFill/>
          <a:ln w="9525">
            <a:noFill/>
            <a:miter lim="800000"/>
            <a:headEnd/>
            <a:tailEnd/>
          </a:ln>
          <a:effectLst/>
        </p:spPr>
      </p:pic>
      <p:sp>
        <p:nvSpPr>
          <p:cNvPr id="3" name="Title 2"/>
          <p:cNvSpPr>
            <a:spLocks noGrp="1"/>
          </p:cNvSpPr>
          <p:nvPr>
            <p:ph type="title"/>
          </p:nvPr>
        </p:nvSpPr>
        <p:spPr>
          <a:xfrm>
            <a:off x="304800" y="5867400"/>
            <a:ext cx="8210550" cy="761999"/>
          </a:xfrm>
        </p:spPr>
        <p:txBody>
          <a:bodyPr>
            <a:normAutofit/>
          </a:bodyPr>
          <a:lstStyle/>
          <a:p>
            <a:pPr algn="just"/>
            <a:r>
              <a:rPr lang="en-US" sz="2400" b="1" dirty="0" smtClean="0">
                <a:latin typeface="Times New Roman" pitchFamily="18" charset="0"/>
                <a:cs typeface="Times New Roman" pitchFamily="18" charset="0"/>
              </a:rPr>
              <a:t>F</a:t>
            </a:r>
            <a:r>
              <a:rPr lang="en-US" sz="2400" b="1" dirty="0" smtClean="0">
                <a:latin typeface="Times New Roman" pitchFamily="18" charset="0"/>
                <a:cs typeface="Times New Roman" pitchFamily="18" charset="0"/>
              </a:rPr>
              <a:t>eature groups describing the target student.</a:t>
            </a:r>
            <a:endParaRPr lang="en-US" sz="24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18ABCBDB-0ACD-450D-BA51-B816EA6A17F4}"/>
              </a:ext>
            </a:extLst>
          </p:cNvPr>
          <p:cNvSpPr>
            <a:spLocks noChangeArrowheads="1"/>
          </p:cNvSpPr>
          <p:nvPr/>
        </p:nvSpPr>
        <p:spPr bwMode="auto">
          <a:xfrm>
            <a:off x="304800" y="418242"/>
            <a:ext cx="8458200" cy="58477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SUPPORT VECTOR MACHINE 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a:t>
            </a:r>
            <a:r>
              <a:rPr kumimoji="0" lang="en-US" altLang="en-US"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problems.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SVM chooses the extreme points/vectors that help in creating the hyperplane. These extreme cases are called as support vectors, and hence algorithm is termed as Support Vector Machine.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E1F5C3E9-C4DA-4C74-BE10-844B2DC04F43}"/>
              </a:ext>
            </a:extLst>
          </p:cNvPr>
          <p:cNvSpPr>
            <a:spLocks noChangeArrowheads="1"/>
          </p:cNvSpPr>
          <p:nvPr/>
        </p:nvSpPr>
        <p:spPr bwMode="auto">
          <a:xfrm>
            <a:off x="4495800" y="3737607"/>
            <a:ext cx="2665727"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274861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686A35AD-9E65-49EB-AD41-C7AFA38411F9}"/>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14400" y="1752600"/>
            <a:ext cx="7315199" cy="4953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346B3A76-8F37-4C37-B76F-E66B879C632E}"/>
              </a:ext>
            </a:extLst>
          </p:cNvPr>
          <p:cNvSpPr txBox="1"/>
          <p:nvPr/>
        </p:nvSpPr>
        <p:spPr>
          <a:xfrm>
            <a:off x="381000" y="685800"/>
            <a:ext cx="8763000" cy="707886"/>
          </a:xfrm>
          <a:prstGeom prst="rect">
            <a:avLst/>
          </a:prstGeom>
          <a:noFill/>
        </p:spPr>
        <p:txBody>
          <a:bodyPr wrap="square" rtlCol="0">
            <a:spAutoFit/>
          </a:bodyPr>
          <a:lstStyle/>
          <a:p>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Consider the below diagram in which there are two different categories that are classified using a decision boundary or Hyperplane:</a:t>
            </a:r>
            <a:endParaRPr lang="en-IN" sz="2000" dirty="0"/>
          </a:p>
        </p:txBody>
      </p:sp>
    </p:spTree>
    <p:extLst>
      <p:ext uri="{BB962C8B-B14F-4D97-AF65-F5344CB8AC3E}">
        <p14:creationId xmlns:p14="http://schemas.microsoft.com/office/powerpoint/2010/main" xmlns="" val="596637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C3FD306-2B86-472E-BF75-D5D5CB7FC759}"/>
              </a:ext>
            </a:extLst>
          </p:cNvPr>
          <p:cNvSpPr>
            <a:spLocks noGrp="1"/>
          </p:cNvSpPr>
          <p:nvPr>
            <p:ph idx="1"/>
          </p:nvPr>
        </p:nvSpPr>
        <p:spPr>
          <a:xfrm>
            <a:off x="0" y="0"/>
            <a:ext cx="8991600" cy="6858000"/>
          </a:xfrm>
        </p:spPr>
        <p:txBody>
          <a:bodyPr>
            <a:noAutofit/>
          </a:bodyPr>
          <a:lstStyle/>
          <a:p>
            <a:pPr marL="0" indent="0" algn="just">
              <a:lnSpc>
                <a:spcPct val="100000"/>
              </a:lnSpc>
              <a:buNone/>
            </a:pPr>
            <a:r>
              <a:rPr lang="en-IN" sz="2400" b="1" dirty="0">
                <a:solidFill>
                  <a:srgbClr val="FF0000"/>
                </a:solidFill>
                <a:latin typeface="Times New Roman" panose="02020603050405020304" pitchFamily="18" charset="0"/>
                <a:cs typeface="Times New Roman" panose="02020603050405020304" pitchFamily="18" charset="0"/>
              </a:rPr>
              <a:t>Random Forest Algorithm</a:t>
            </a:r>
          </a:p>
          <a:p>
            <a:pPr marL="0" indent="0" algn="just">
              <a:lnSpc>
                <a:spcPct val="100000"/>
              </a:lnSpc>
              <a:buNone/>
            </a:pP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 </a:t>
            </a:r>
            <a:r>
              <a:rPr lang="en-IN" sz="24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IN" sz="2400" dirty="0" smtClean="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a:t>
            </a:r>
            <a:r>
              <a:rPr lang="en-IN" sz="24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Working process can be explained in the below steps and diagram:</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Bef>
                <a:spcPts val="500"/>
              </a:spcBef>
              <a:spcAft>
                <a:spcPts val="500"/>
              </a:spcAft>
            </a:pPr>
            <a:r>
              <a:rPr lang="en-IN" sz="24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Step-1: Select random K data points from the training set.</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Bef>
                <a:spcPts val="500"/>
              </a:spcBef>
              <a:spcAft>
                <a:spcPts val="500"/>
              </a:spcAft>
            </a:pPr>
            <a:r>
              <a:rPr lang="en-IN" sz="24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Step-2: Build the decision trees associated with the selected data points (Subsets).</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Bef>
                <a:spcPts val="500"/>
              </a:spcBef>
              <a:spcAft>
                <a:spcPts val="500"/>
              </a:spcAft>
            </a:pPr>
            <a:r>
              <a:rPr lang="en-IN" sz="24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Step-3: Choose the number N for decision trees that you want to build.</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Bef>
                <a:spcPts val="500"/>
              </a:spcBef>
              <a:spcAft>
                <a:spcPts val="500"/>
              </a:spcAft>
            </a:pPr>
            <a:r>
              <a:rPr lang="en-IN" sz="24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Step-4: Repeat Step 1 &amp; 2.</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r>
              <a:rPr lang="en-IN" sz="24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Step-5: For new data points, find the predictions of each decision tree, and assign the new data points to the category that wins the majority votes</a:t>
            </a:r>
            <a:endParaRPr lang="en-IN" sz="24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61474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03339704-8BEE-4C85-A00E-3BB594A60B0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1531938"/>
            <a:ext cx="7924800" cy="464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a:extLst>
              <a:ext uri="{FF2B5EF4-FFF2-40B4-BE49-F238E27FC236}">
                <a16:creationId xmlns:a16="http://schemas.microsoft.com/office/drawing/2014/main" xmlns="" id="{6E47603E-CD38-44BD-AB7E-920C47ADBBD6}"/>
              </a:ext>
            </a:extLst>
          </p:cNvPr>
          <p:cNvSpPr txBox="1"/>
          <p:nvPr/>
        </p:nvSpPr>
        <p:spPr>
          <a:xfrm>
            <a:off x="619957" y="671744"/>
            <a:ext cx="64008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Random Forest Example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95267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0E1943-C5F1-4370-B8AB-8DA41B3C94FE}"/>
              </a:ext>
            </a:extLst>
          </p:cNvPr>
          <p:cNvSpPr>
            <a:spLocks noGrp="1"/>
          </p:cNvSpPr>
          <p:nvPr>
            <p:ph idx="1"/>
          </p:nvPr>
        </p:nvSpPr>
        <p:spPr>
          <a:xfrm>
            <a:off x="628650" y="838200"/>
            <a:ext cx="7886700" cy="5338763"/>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Advantages of Random Forest</a:t>
            </a:r>
          </a:p>
          <a:p>
            <a:pPr lvl="0">
              <a:lnSpc>
                <a:spcPct val="150000"/>
              </a:lnSpc>
            </a:pPr>
            <a:r>
              <a:rPr lang="en-IN" dirty="0">
                <a:latin typeface="Times New Roman" panose="02020603050405020304" pitchFamily="18" charset="0"/>
                <a:cs typeface="Times New Roman" panose="02020603050405020304" pitchFamily="18" charset="0"/>
              </a:rPr>
              <a:t>Random Forest is capable of performing both Classification and Regression tasks.</a:t>
            </a:r>
          </a:p>
          <a:p>
            <a:pPr lvl="0">
              <a:lnSpc>
                <a:spcPct val="150000"/>
              </a:lnSpc>
            </a:pPr>
            <a:r>
              <a:rPr lang="en-IN" dirty="0">
                <a:latin typeface="Times New Roman" panose="02020603050405020304" pitchFamily="18" charset="0"/>
                <a:cs typeface="Times New Roman" panose="02020603050405020304" pitchFamily="18" charset="0"/>
              </a:rPr>
              <a:t>It is capable of handling large datasets with high dimensionality.</a:t>
            </a:r>
          </a:p>
          <a:p>
            <a:pPr lvl="0">
              <a:lnSpc>
                <a:spcPct val="150000"/>
              </a:lnSpc>
            </a:pPr>
            <a:r>
              <a:rPr lang="en-IN" dirty="0">
                <a:latin typeface="Times New Roman" panose="02020603050405020304" pitchFamily="18" charset="0"/>
                <a:cs typeface="Times New Roman" panose="02020603050405020304" pitchFamily="18" charset="0"/>
              </a:rPr>
              <a:t>It enhances the accuracy of the model and prevents the overfitting issue.</a:t>
            </a:r>
          </a:p>
          <a:p>
            <a:pPr marL="0" indent="0">
              <a:lnSpc>
                <a:spcPct val="150000"/>
              </a:lnSpc>
              <a:buNone/>
            </a:pPr>
            <a:r>
              <a:rPr lang="en-IN" b="1" dirty="0">
                <a:latin typeface="Times New Roman" panose="02020603050405020304" pitchFamily="18" charset="0"/>
                <a:cs typeface="Times New Roman" panose="02020603050405020304" pitchFamily="18" charset="0"/>
              </a:rPr>
              <a:t>Disadvantages of Random Forest</a:t>
            </a:r>
          </a:p>
          <a:p>
            <a:pPr lvl="0">
              <a:lnSpc>
                <a:spcPct val="150000"/>
              </a:lnSpc>
            </a:pPr>
            <a:r>
              <a:rPr lang="en-IN" dirty="0">
                <a:latin typeface="Times New Roman" panose="02020603050405020304" pitchFamily="18" charset="0"/>
                <a:cs typeface="Times New Roman" panose="02020603050405020304" pitchFamily="18" charset="0"/>
              </a:rPr>
              <a:t>Although random forest can be used for both classification and regression tasks, it is not more suitable for Regression tasks.</a:t>
            </a:r>
          </a:p>
          <a:p>
            <a:pPr marL="0" indent="0">
              <a:buNone/>
            </a:pPr>
            <a:endParaRPr lang="en-IN" dirty="0"/>
          </a:p>
        </p:txBody>
      </p:sp>
    </p:spTree>
    <p:extLst>
      <p:ext uri="{BB962C8B-B14F-4D97-AF65-F5344CB8AC3E}">
        <p14:creationId xmlns:p14="http://schemas.microsoft.com/office/powerpoint/2010/main" xmlns="" val="3623775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62A817-722C-405F-A35C-C9AAD9F942BB}"/>
              </a:ext>
            </a:extLst>
          </p:cNvPr>
          <p:cNvSpPr>
            <a:spLocks noGrp="1"/>
          </p:cNvSpPr>
          <p:nvPr>
            <p:ph idx="1"/>
          </p:nvPr>
        </p:nvSpPr>
        <p:spPr>
          <a:xfrm>
            <a:off x="0" y="533400"/>
            <a:ext cx="8991600" cy="5643563"/>
          </a:xfrm>
        </p:spPr>
        <p:txBody>
          <a:bodyPr/>
          <a:lstStyle/>
          <a:p>
            <a:pPr marL="0" indent="0" algn="just">
              <a:lnSpc>
                <a:spcPct val="100000"/>
              </a:lnSpc>
              <a:buNone/>
            </a:pPr>
            <a:r>
              <a:rPr lang="en-IN" sz="2800" b="1" dirty="0" smtClean="0">
                <a:solidFill>
                  <a:srgbClr val="FF0000"/>
                </a:solidFill>
                <a:latin typeface="Times New Roman" panose="02020603050405020304" pitchFamily="18" charset="0"/>
                <a:cs typeface="Times New Roman" panose="02020603050405020304" pitchFamily="18" charset="0"/>
              </a:rPr>
              <a:t>DECISION TREE CLASSIFICATION ALGORITHM</a:t>
            </a:r>
          </a:p>
          <a:p>
            <a:pPr marL="0" indent="0">
              <a:lnSpc>
                <a:spcPct val="100000"/>
              </a:lnSpc>
              <a:buNone/>
            </a:pPr>
            <a:endParaRPr lang="en-IN" b="1" dirty="0">
              <a:latin typeface="Times New Roman" panose="02020603050405020304" pitchFamily="18" charset="0"/>
              <a:cs typeface="Times New Roman" panose="02020603050405020304" pitchFamily="18" charset="0"/>
            </a:endParaRPr>
          </a:p>
          <a:p>
            <a:pPr>
              <a:lnSpc>
                <a:spcPct val="100000"/>
              </a:lnSpc>
            </a:pPr>
            <a:r>
              <a:rPr lang="en-IN" dirty="0">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a:t>
            </a:r>
          </a:p>
          <a:p>
            <a:pPr>
              <a:lnSpc>
                <a:spcPct val="100000"/>
              </a:lnSpc>
            </a:pPr>
            <a:r>
              <a:rPr lang="en-IN" dirty="0">
                <a:latin typeface="Times New Roman" panose="02020603050405020304" pitchFamily="18" charset="0"/>
                <a:cs typeface="Times New Roman" panose="02020603050405020304" pitchFamily="18" charset="0"/>
              </a:rPr>
              <a:t> It is a tree-structured classifier, where internal nodes represent the features of a dataset, branches represent the decision rules and each leaf node represents the outcome</a:t>
            </a:r>
          </a:p>
          <a:p>
            <a:pPr marL="0" indent="0">
              <a:lnSpc>
                <a:spcPct val="100000"/>
              </a:lnSpc>
              <a:buNone/>
            </a:pPr>
            <a:r>
              <a:rPr lang="en-IN" dirty="0">
                <a:latin typeface="Times New Roman" panose="02020603050405020304" pitchFamily="18" charset="0"/>
                <a:cs typeface="Times New Roman" panose="02020603050405020304" pitchFamily="18" charset="0"/>
              </a:rPr>
              <a:t>Why use Decision Trees?</a:t>
            </a:r>
          </a:p>
          <a:p>
            <a:pPr lvl="0">
              <a:lnSpc>
                <a:spcPct val="100000"/>
              </a:lnSpc>
            </a:pPr>
            <a:r>
              <a:rPr lang="en-IN" dirty="0">
                <a:latin typeface="Times New Roman" panose="02020603050405020304" pitchFamily="18" charset="0"/>
                <a:cs typeface="Times New Roman" panose="02020603050405020304" pitchFamily="18" charset="0"/>
              </a:rPr>
              <a:t>Decision Trees usually mimic human thinking ability while making a decision, so it is easy to understand.</a:t>
            </a:r>
          </a:p>
          <a:p>
            <a:pPr lvl="0">
              <a:lnSpc>
                <a:spcPct val="100000"/>
              </a:lnSpc>
            </a:pPr>
            <a:r>
              <a:rPr lang="en-IN" dirty="0">
                <a:latin typeface="Times New Roman" panose="02020603050405020304" pitchFamily="18" charset="0"/>
                <a:cs typeface="Times New Roman" panose="02020603050405020304" pitchFamily="18" charset="0"/>
              </a:rPr>
              <a:t>The logic behind the decision tree can be easily understood because it shows a tree-like structure.</a:t>
            </a:r>
          </a:p>
          <a:p>
            <a:pPr marL="0" indent="0">
              <a:buNone/>
            </a:pPr>
            <a:endParaRPr lang="en-IN"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3796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xmlns="" id="{68382D2B-955A-4FD5-9A6C-C77D94282F1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1676400"/>
            <a:ext cx="70104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EFCF05DB-E619-4C9B-90F4-A61696F802BE}"/>
              </a:ext>
            </a:extLst>
          </p:cNvPr>
          <p:cNvSpPr txBox="1"/>
          <p:nvPr/>
        </p:nvSpPr>
        <p:spPr>
          <a:xfrm>
            <a:off x="1214761" y="572869"/>
            <a:ext cx="7239000"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Decision Tree Classification Algorithm Representation</a:t>
            </a:r>
          </a:p>
          <a:p>
            <a:endParaRPr lang="en-IN" sz="2000" dirty="0"/>
          </a:p>
        </p:txBody>
      </p:sp>
    </p:spTree>
    <p:extLst>
      <p:ext uri="{BB962C8B-B14F-4D97-AF65-F5344CB8AC3E}">
        <p14:creationId xmlns:p14="http://schemas.microsoft.com/office/powerpoint/2010/main" xmlns="" val="3087996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AB117D-A794-4339-A36E-7F0CCFF57297}"/>
              </a:ext>
            </a:extLst>
          </p:cNvPr>
          <p:cNvSpPr>
            <a:spLocks noGrp="1"/>
          </p:cNvSpPr>
          <p:nvPr>
            <p:ph idx="1"/>
          </p:nvPr>
        </p:nvSpPr>
        <p:spPr>
          <a:xfrm>
            <a:off x="628650" y="381000"/>
            <a:ext cx="7886700" cy="5795963"/>
          </a:xfrm>
        </p:spPr>
        <p:txBody>
          <a:bodyPr>
            <a:normAutofit/>
          </a:bodyPr>
          <a:lstStyle/>
          <a:p>
            <a:pPr>
              <a:lnSpc>
                <a:spcPct val="100000"/>
              </a:lnSpc>
            </a:pPr>
            <a:r>
              <a:rPr lang="en-IN" dirty="0">
                <a:latin typeface="Times New Roman" panose="02020603050405020304" pitchFamily="18" charset="0"/>
                <a:cs typeface="Times New Roman" panose="02020603050405020304" pitchFamily="18" charset="0"/>
              </a:rPr>
              <a:t>The complete process can be better understood using the below algorithm:</a:t>
            </a:r>
          </a:p>
          <a:p>
            <a:pPr lvl="0">
              <a:lnSpc>
                <a:spcPct val="100000"/>
              </a:lnSpc>
            </a:pPr>
            <a:r>
              <a:rPr lang="en-IN" dirty="0">
                <a:latin typeface="Times New Roman" panose="02020603050405020304" pitchFamily="18" charset="0"/>
                <a:cs typeface="Times New Roman" panose="02020603050405020304" pitchFamily="18" charset="0"/>
              </a:rPr>
              <a:t>Step-1: Begin the tree with the root node, says S, which contains the complete dataset.</a:t>
            </a:r>
          </a:p>
          <a:p>
            <a:pPr lvl="0">
              <a:lnSpc>
                <a:spcPct val="100000"/>
              </a:lnSpc>
            </a:pPr>
            <a:r>
              <a:rPr lang="en-IN" dirty="0">
                <a:latin typeface="Times New Roman" panose="02020603050405020304" pitchFamily="18" charset="0"/>
                <a:cs typeface="Times New Roman" panose="02020603050405020304" pitchFamily="18" charset="0"/>
              </a:rPr>
              <a:t>Step-2: Find the best attribute in the dataset using Attribute Selection Measure (ASM).</a:t>
            </a:r>
          </a:p>
          <a:p>
            <a:pPr lvl="0">
              <a:lnSpc>
                <a:spcPct val="100000"/>
              </a:lnSpc>
            </a:pPr>
            <a:r>
              <a:rPr lang="en-IN" dirty="0">
                <a:latin typeface="Times New Roman" panose="02020603050405020304" pitchFamily="18" charset="0"/>
                <a:cs typeface="Times New Roman" panose="02020603050405020304" pitchFamily="18" charset="0"/>
              </a:rPr>
              <a:t>Step-3: Divide the S into subsets that contains possible values for the best attributes.</a:t>
            </a:r>
          </a:p>
          <a:p>
            <a:pPr lvl="0">
              <a:lnSpc>
                <a:spcPct val="100000"/>
              </a:lnSpc>
            </a:pPr>
            <a:r>
              <a:rPr lang="en-IN" dirty="0">
                <a:latin typeface="Times New Roman" panose="02020603050405020304" pitchFamily="18" charset="0"/>
                <a:cs typeface="Times New Roman" panose="02020603050405020304" pitchFamily="18" charset="0"/>
              </a:rPr>
              <a:t>Step-4: Generate the decision tree node, which contains the best attribute.</a:t>
            </a:r>
          </a:p>
          <a:p>
            <a:pPr lvl="0">
              <a:lnSpc>
                <a:spcPct val="100000"/>
              </a:lnSpc>
            </a:pPr>
            <a:r>
              <a:rPr lang="en-IN" dirty="0">
                <a:latin typeface="Times New Roman" panose="02020603050405020304" pitchFamily="18" charset="0"/>
                <a:cs typeface="Times New Roman" panose="02020603050405020304" pitchFamily="18" charset="0"/>
              </a:rPr>
              <a:t>Step-5: Recursively make new decision trees using the subsets of the dataset created in step -3. Continue this process until a stage is reached where you cannot further classify the nodes and called the final node as a leaf node.</a:t>
            </a:r>
          </a:p>
          <a:p>
            <a:endParaRPr lang="en-IN" dirty="0"/>
          </a:p>
        </p:txBody>
      </p:sp>
    </p:spTree>
    <p:extLst>
      <p:ext uri="{BB962C8B-B14F-4D97-AF65-F5344CB8AC3E}">
        <p14:creationId xmlns:p14="http://schemas.microsoft.com/office/powerpoint/2010/main" xmlns="" val="118296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CONTENTS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71600"/>
            <a:ext cx="7886700" cy="4805363"/>
          </a:xfrm>
        </p:spPr>
        <p:txBody>
          <a:bodyPr>
            <a:normAutofit lnSpcReduction="10000"/>
          </a:bodyPr>
          <a:lstStyle/>
          <a:p>
            <a:r>
              <a:rPr lang="en-US" altLang="zh-CN" dirty="0">
                <a:latin typeface="Times New Roman" panose="02020603050405020304" pitchFamily="18" charset="0"/>
                <a:ea typeface="宋体" pitchFamily="2" charset="-122"/>
                <a:cs typeface="Times New Roman" panose="02020603050405020304" pitchFamily="18" charset="0"/>
              </a:rPr>
              <a:t>Objective</a:t>
            </a:r>
          </a:p>
          <a:p>
            <a:r>
              <a:rPr lang="en-US" altLang="zh-CN" dirty="0">
                <a:latin typeface="Times New Roman" panose="02020603050405020304" pitchFamily="18" charset="0"/>
                <a:ea typeface="宋体" pitchFamily="2" charset="-122"/>
                <a:cs typeface="Times New Roman" panose="02020603050405020304" pitchFamily="18" charset="0"/>
              </a:rPr>
              <a:t>Existing system</a:t>
            </a:r>
          </a:p>
          <a:p>
            <a:r>
              <a:rPr lang="en-US" altLang="zh-CN" dirty="0">
                <a:latin typeface="Times New Roman" panose="02020603050405020304" pitchFamily="18" charset="0"/>
                <a:ea typeface="宋体" pitchFamily="2" charset="-122"/>
                <a:cs typeface="Times New Roman" panose="02020603050405020304" pitchFamily="18" charset="0"/>
              </a:rPr>
              <a:t>Proposed </a:t>
            </a:r>
            <a:r>
              <a:rPr lang="en-US" altLang="zh-CN" dirty="0" smtClean="0">
                <a:latin typeface="Times New Roman" panose="02020603050405020304" pitchFamily="18" charset="0"/>
                <a:ea typeface="宋体" pitchFamily="2" charset="-122"/>
                <a:cs typeface="Times New Roman" panose="02020603050405020304" pitchFamily="18" charset="0"/>
              </a:rPr>
              <a:t>system</a:t>
            </a:r>
            <a:endParaRPr lang="en-US" altLang="zh-CN" dirty="0">
              <a:latin typeface="Times New Roman" panose="02020603050405020304" pitchFamily="18" charset="0"/>
              <a:ea typeface="宋体" pitchFamily="2" charset="-122"/>
              <a:cs typeface="Times New Roman" panose="02020603050405020304" pitchFamily="18" charset="0"/>
            </a:endParaRPr>
          </a:p>
          <a:p>
            <a:r>
              <a:rPr lang="en-US" altLang="zh-CN" dirty="0">
                <a:latin typeface="Times New Roman" panose="02020603050405020304" pitchFamily="18" charset="0"/>
                <a:ea typeface="宋体" pitchFamily="2" charset="-122"/>
                <a:cs typeface="Times New Roman" panose="02020603050405020304" pitchFamily="18" charset="0"/>
              </a:rPr>
              <a:t>Functional Requirements</a:t>
            </a:r>
          </a:p>
          <a:p>
            <a:r>
              <a:rPr lang="en-US" altLang="zh-CN" dirty="0">
                <a:latin typeface="Times New Roman" panose="02020603050405020304" pitchFamily="18" charset="0"/>
                <a:ea typeface="宋体" pitchFamily="2" charset="-122"/>
                <a:cs typeface="Times New Roman" panose="02020603050405020304" pitchFamily="18" charset="0"/>
              </a:rPr>
              <a:t>System Architecture </a:t>
            </a:r>
          </a:p>
          <a:p>
            <a:r>
              <a:rPr lang="en-US" altLang="zh-CN" dirty="0">
                <a:latin typeface="Times New Roman" panose="02020603050405020304" pitchFamily="18" charset="0"/>
                <a:ea typeface="宋体" pitchFamily="2" charset="-122"/>
                <a:cs typeface="Times New Roman" panose="02020603050405020304" pitchFamily="18" charset="0"/>
              </a:rPr>
              <a:t>Technical Architecture </a:t>
            </a:r>
          </a:p>
          <a:p>
            <a:r>
              <a:rPr lang="en-US" altLang="zh-CN" dirty="0">
                <a:latin typeface="Times New Roman" panose="02020603050405020304" pitchFamily="18" charset="0"/>
                <a:ea typeface="宋体" pitchFamily="2" charset="-122"/>
                <a:cs typeface="Times New Roman" panose="02020603050405020304" pitchFamily="18" charset="0"/>
              </a:rPr>
              <a:t>Design</a:t>
            </a:r>
          </a:p>
          <a:p>
            <a:r>
              <a:rPr lang="en-US" altLang="zh-CN" dirty="0">
                <a:latin typeface="Times New Roman" panose="02020603050405020304" pitchFamily="18" charset="0"/>
                <a:ea typeface="宋体" pitchFamily="2" charset="-122"/>
                <a:cs typeface="Times New Roman" panose="02020603050405020304" pitchFamily="18" charset="0"/>
              </a:rPr>
              <a:t>Module implementation</a:t>
            </a:r>
          </a:p>
          <a:p>
            <a:r>
              <a:rPr lang="en-US" altLang="zh-CN" dirty="0">
                <a:latin typeface="Times New Roman" panose="02020603050405020304" pitchFamily="18" charset="0"/>
                <a:ea typeface="宋体" pitchFamily="2" charset="-122"/>
                <a:cs typeface="Times New Roman" panose="02020603050405020304" pitchFamily="18" charset="0"/>
              </a:rPr>
              <a:t>Input </a:t>
            </a:r>
            <a:r>
              <a:rPr lang="en-US" altLang="zh-CN" dirty="0" smtClean="0">
                <a:latin typeface="Times New Roman" panose="02020603050405020304" pitchFamily="18" charset="0"/>
                <a:ea typeface="宋体" pitchFamily="2" charset="-122"/>
                <a:cs typeface="Times New Roman" panose="02020603050405020304" pitchFamily="18" charset="0"/>
              </a:rPr>
              <a:t> and Output Screen </a:t>
            </a:r>
            <a:r>
              <a:rPr lang="en-US" altLang="zh-CN" dirty="0">
                <a:latin typeface="Times New Roman" panose="02020603050405020304" pitchFamily="18" charset="0"/>
                <a:ea typeface="宋体" pitchFamily="2" charset="-122"/>
                <a:cs typeface="Times New Roman" panose="02020603050405020304" pitchFamily="18" charset="0"/>
              </a:rPr>
              <a:t>Shots</a:t>
            </a:r>
          </a:p>
          <a:p>
            <a:r>
              <a:rPr lang="en-US" altLang="zh-CN" dirty="0">
                <a:latin typeface="Times New Roman" panose="02020603050405020304" pitchFamily="18" charset="0"/>
                <a:ea typeface="宋体" pitchFamily="2" charset="-122"/>
                <a:cs typeface="Times New Roman" panose="02020603050405020304" pitchFamily="18" charset="0"/>
              </a:rPr>
              <a:t>Pseudo code</a:t>
            </a:r>
          </a:p>
          <a:p>
            <a:r>
              <a:rPr lang="en-US" altLang="zh-CN" dirty="0">
                <a:latin typeface="Times New Roman" panose="02020603050405020304" pitchFamily="18" charset="0"/>
                <a:ea typeface="宋体" pitchFamily="2" charset="-122"/>
                <a:cs typeface="Times New Roman" panose="02020603050405020304" pitchFamily="18" charset="0"/>
              </a:rPr>
              <a:t>Testcases</a:t>
            </a:r>
          </a:p>
          <a:p>
            <a:r>
              <a:rPr lang="en-US" altLang="zh-CN" dirty="0">
                <a:latin typeface="Times New Roman" panose="02020603050405020304" pitchFamily="18" charset="0"/>
                <a:ea typeface="宋体" pitchFamily="2" charset="-122"/>
                <a:cs typeface="Times New Roman" panose="02020603050405020304" pitchFamily="18" charset="0"/>
              </a:rPr>
              <a:t>Conclusion</a:t>
            </a:r>
          </a:p>
          <a:p>
            <a:r>
              <a:rPr lang="en-US" altLang="zh-CN" dirty="0">
                <a:latin typeface="Times New Roman" panose="02020603050405020304" pitchFamily="18" charset="0"/>
                <a:ea typeface="宋体" pitchFamily="2" charset="-122"/>
                <a:cs typeface="Times New Roman" panose="02020603050405020304" pitchFamily="18" charset="0"/>
              </a:rPr>
              <a:t>Future scope</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7A083A1-2370-49CB-B80C-E8AD3796F175}"/>
              </a:ext>
            </a:extLst>
          </p:cNvPr>
          <p:cNvSpPr>
            <a:spLocks noGrp="1"/>
          </p:cNvSpPr>
          <p:nvPr>
            <p:ph idx="1"/>
          </p:nvPr>
        </p:nvSpPr>
        <p:spPr>
          <a:xfrm>
            <a:off x="628650" y="457200"/>
            <a:ext cx="7886700" cy="5719763"/>
          </a:xfrm>
        </p:spPr>
        <p:txBody>
          <a:bodyPr>
            <a:normAutofit/>
          </a:bodyPr>
          <a:lstStyle/>
          <a:p>
            <a:pPr marL="0" indent="0">
              <a:lnSpc>
                <a:spcPct val="100000"/>
              </a:lnSpc>
              <a:buNone/>
            </a:pPr>
            <a:r>
              <a:rPr lang="en-IN" b="1" dirty="0">
                <a:latin typeface="Times New Roman" panose="02020603050405020304" pitchFamily="18" charset="0"/>
                <a:cs typeface="Times New Roman" panose="02020603050405020304" pitchFamily="18" charset="0"/>
              </a:rPr>
              <a:t>Advantages of the Decision Tree</a:t>
            </a:r>
          </a:p>
          <a:p>
            <a:pPr lvl="0">
              <a:lnSpc>
                <a:spcPct val="100000"/>
              </a:lnSpc>
            </a:pPr>
            <a:r>
              <a:rPr lang="en-IN" dirty="0">
                <a:latin typeface="Times New Roman" panose="02020603050405020304" pitchFamily="18" charset="0"/>
                <a:cs typeface="Times New Roman" panose="02020603050405020304" pitchFamily="18" charset="0"/>
              </a:rPr>
              <a:t>It is simple to understand as it follows the same process which a human follow while making any decision in real-life.</a:t>
            </a:r>
          </a:p>
          <a:p>
            <a:pPr lvl="0">
              <a:lnSpc>
                <a:spcPct val="100000"/>
              </a:lnSpc>
            </a:pPr>
            <a:r>
              <a:rPr lang="en-IN" dirty="0">
                <a:latin typeface="Times New Roman" panose="02020603050405020304" pitchFamily="18" charset="0"/>
                <a:cs typeface="Times New Roman" panose="02020603050405020304" pitchFamily="18" charset="0"/>
              </a:rPr>
              <a:t>It can be very useful for solving decision-related problems.</a:t>
            </a:r>
          </a:p>
          <a:p>
            <a:pPr lvl="0">
              <a:lnSpc>
                <a:spcPct val="100000"/>
              </a:lnSpc>
            </a:pPr>
            <a:r>
              <a:rPr lang="en-IN" dirty="0">
                <a:latin typeface="Times New Roman" panose="02020603050405020304" pitchFamily="18" charset="0"/>
                <a:cs typeface="Times New Roman" panose="02020603050405020304" pitchFamily="18" charset="0"/>
              </a:rPr>
              <a:t>It helps to think about all the possible outcomes for a problem.</a:t>
            </a:r>
          </a:p>
          <a:p>
            <a:pPr lvl="0">
              <a:lnSpc>
                <a:spcPct val="100000"/>
              </a:lnSpc>
            </a:pPr>
            <a:r>
              <a:rPr lang="en-IN" dirty="0">
                <a:latin typeface="Times New Roman" panose="02020603050405020304" pitchFamily="18" charset="0"/>
                <a:cs typeface="Times New Roman" panose="02020603050405020304" pitchFamily="18" charset="0"/>
              </a:rPr>
              <a:t>There is less requirement of data cleaning compared to other algorithms.</a:t>
            </a:r>
          </a:p>
          <a:p>
            <a:pPr marL="0" indent="0">
              <a:lnSpc>
                <a:spcPct val="100000"/>
              </a:lnSpc>
              <a:buNone/>
            </a:pPr>
            <a:r>
              <a:rPr lang="en-IN" b="1" dirty="0">
                <a:latin typeface="Times New Roman" panose="02020603050405020304" pitchFamily="18" charset="0"/>
                <a:cs typeface="Times New Roman" panose="02020603050405020304" pitchFamily="18" charset="0"/>
              </a:rPr>
              <a:t>Disadvantages of the Decision Tree</a:t>
            </a:r>
          </a:p>
          <a:p>
            <a:pPr lvl="0">
              <a:lnSpc>
                <a:spcPct val="100000"/>
              </a:lnSpc>
            </a:pPr>
            <a:r>
              <a:rPr lang="en-IN" dirty="0">
                <a:latin typeface="Times New Roman" panose="02020603050405020304" pitchFamily="18" charset="0"/>
                <a:cs typeface="Times New Roman" panose="02020603050405020304" pitchFamily="18" charset="0"/>
              </a:rPr>
              <a:t>The decision tree contains lots of layers, which makes it complex.</a:t>
            </a:r>
          </a:p>
          <a:p>
            <a:pPr lvl="0">
              <a:lnSpc>
                <a:spcPct val="100000"/>
              </a:lnSpc>
            </a:pPr>
            <a:r>
              <a:rPr lang="en-IN" dirty="0">
                <a:latin typeface="Times New Roman" panose="02020603050405020304" pitchFamily="18" charset="0"/>
                <a:cs typeface="Times New Roman" panose="02020603050405020304" pitchFamily="18" charset="0"/>
              </a:rPr>
              <a:t>It may have an overfitting issue, which can be resolved using the Random Forest algorithm.</a:t>
            </a:r>
          </a:p>
          <a:p>
            <a:pPr lvl="0">
              <a:lnSpc>
                <a:spcPct val="100000"/>
              </a:lnSpc>
            </a:pPr>
            <a:r>
              <a:rPr lang="en-IN" dirty="0">
                <a:latin typeface="Times New Roman" panose="02020603050405020304" pitchFamily="18" charset="0"/>
                <a:cs typeface="Times New Roman" panose="02020603050405020304" pitchFamily="18" charset="0"/>
              </a:rPr>
              <a:t>For more class labels, the computational complexity of the decision tree may increase</a:t>
            </a:r>
            <a:r>
              <a:rPr lang="en-IN" dirty="0"/>
              <a:t>.</a:t>
            </a:r>
          </a:p>
          <a:p>
            <a:endParaRPr lang="en-IN" dirty="0"/>
          </a:p>
        </p:txBody>
      </p:sp>
    </p:spTree>
    <p:extLst>
      <p:ext uri="{BB962C8B-B14F-4D97-AF65-F5344CB8AC3E}">
        <p14:creationId xmlns:p14="http://schemas.microsoft.com/office/powerpoint/2010/main" xmlns="" val="4178974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A038AA-9DFC-43B0-A0A6-312AA63237E0}"/>
              </a:ext>
            </a:extLst>
          </p:cNvPr>
          <p:cNvSpPr>
            <a:spLocks noGrp="1"/>
          </p:cNvSpPr>
          <p:nvPr>
            <p:ph idx="1"/>
          </p:nvPr>
        </p:nvSpPr>
        <p:spPr>
          <a:xfrm>
            <a:off x="628650" y="762000"/>
            <a:ext cx="7886700" cy="5414963"/>
          </a:xfrm>
        </p:spPr>
        <p:txBody>
          <a:bodyPr>
            <a:normAutofit fontScale="92500" lnSpcReduction="10000"/>
          </a:bodyPr>
          <a:lstStyle/>
          <a:p>
            <a:pPr marL="0" indent="0">
              <a:buNone/>
            </a:pPr>
            <a:r>
              <a:rPr lang="en-IN" sz="2800" b="1" dirty="0" smtClean="0">
                <a:solidFill>
                  <a:srgbClr val="FF0000"/>
                </a:solidFill>
                <a:latin typeface="Times New Roman" panose="02020603050405020304" pitchFamily="18" charset="0"/>
                <a:cs typeface="Times New Roman" panose="02020603050405020304" pitchFamily="18" charset="0"/>
              </a:rPr>
              <a:t>GRADIENT BOOSTING ALGORITHM:</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Boosting is a method of converting weak learners into strong learners. In boosting, each new tree is a fit on a modified version of the original data set. The gradient boosting algorithm (</a:t>
            </a:r>
            <a:r>
              <a:rPr lang="en-IN" dirty="0" err="1">
                <a:latin typeface="Times New Roman" panose="02020603050405020304" pitchFamily="18" charset="0"/>
                <a:cs typeface="Times New Roman" panose="02020603050405020304" pitchFamily="18" charset="0"/>
              </a:rPr>
              <a:t>gbm</a:t>
            </a:r>
            <a:r>
              <a:rPr lang="en-IN" dirty="0">
                <a:latin typeface="Times New Roman" panose="02020603050405020304" pitchFamily="18" charset="0"/>
                <a:cs typeface="Times New Roman" panose="02020603050405020304" pitchFamily="18" charset="0"/>
              </a:rPr>
              <a:t>) can be most easily explained by first introducing the AdaBoost Algorithm</a:t>
            </a:r>
          </a:p>
          <a:p>
            <a:pPr>
              <a:lnSpc>
                <a:spcPct val="150000"/>
              </a:lnSpc>
            </a:pPr>
            <a:r>
              <a:rPr lang="en-IN" dirty="0">
                <a:latin typeface="Times New Roman" panose="02020603050405020304" pitchFamily="18" charset="0"/>
                <a:cs typeface="Times New Roman" panose="02020603050405020304" pitchFamily="18" charset="0"/>
              </a:rPr>
              <a:t>Step 1-The AdaBoost Algorithm begins by training a decision tree in which each observation is assigned an equal weight.</a:t>
            </a:r>
          </a:p>
          <a:p>
            <a:pPr>
              <a:lnSpc>
                <a:spcPct val="150000"/>
              </a:lnSpc>
            </a:pPr>
            <a:r>
              <a:rPr lang="en-IN" dirty="0">
                <a:latin typeface="Times New Roman" panose="02020603050405020304" pitchFamily="18" charset="0"/>
                <a:cs typeface="Times New Roman" panose="02020603050405020304" pitchFamily="18" charset="0"/>
              </a:rPr>
              <a:t>Step </a:t>
            </a:r>
            <a:r>
              <a:rPr lang="en-IN" dirty="0" smtClean="0">
                <a:latin typeface="Times New Roman" panose="02020603050405020304" pitchFamily="18" charset="0"/>
                <a:cs typeface="Times New Roman" panose="02020603050405020304" pitchFamily="18" charset="0"/>
              </a:rPr>
              <a:t>2-We </a:t>
            </a:r>
            <a:r>
              <a:rPr lang="en-IN" dirty="0">
                <a:latin typeface="Times New Roman" panose="02020603050405020304" pitchFamily="18" charset="0"/>
                <a:cs typeface="Times New Roman" panose="02020603050405020304" pitchFamily="18" charset="0"/>
              </a:rPr>
              <a:t>increase the weights of those observations that are difficult to classify and lower the weights for those that are easy to classify. The second tree is therefore grown on this weighted data. Here, the idea is to improve upon the predictions of the first tree. Our new model is therefore Tree 1 + Tree 2.</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63983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CD0A78B-18AB-49DD-AE04-2234406B1364}"/>
              </a:ext>
            </a:extLst>
          </p:cNvPr>
          <p:cNvSpPr>
            <a:spLocks noGrp="1"/>
          </p:cNvSpPr>
          <p:nvPr>
            <p:ph idx="1"/>
          </p:nvPr>
        </p:nvSpPr>
        <p:spPr>
          <a:xfrm>
            <a:off x="628650" y="914400"/>
            <a:ext cx="7886700" cy="5262563"/>
          </a:xfrm>
        </p:spPr>
        <p:txBody>
          <a:bodyPr/>
          <a:lstStyle/>
          <a:p>
            <a:pPr>
              <a:lnSpc>
                <a:spcPct val="150000"/>
              </a:lnSpc>
            </a:pPr>
            <a:r>
              <a:rPr lang="en-IN" dirty="0">
                <a:latin typeface="Times New Roman" panose="02020603050405020304" pitchFamily="18" charset="0"/>
                <a:cs typeface="Times New Roman" panose="02020603050405020304" pitchFamily="18" charset="0"/>
              </a:rPr>
              <a:t>Step 3- We then compute the classification error from this new 2-tree ensemble model and grow a third tree to predict the revised residuals. </a:t>
            </a:r>
          </a:p>
          <a:p>
            <a:pPr>
              <a:lnSpc>
                <a:spcPct val="150000"/>
              </a:lnSpc>
            </a:pPr>
            <a:r>
              <a:rPr lang="en-IN" dirty="0">
                <a:latin typeface="Times New Roman" panose="02020603050405020304" pitchFamily="18" charset="0"/>
                <a:cs typeface="Times New Roman" panose="02020603050405020304" pitchFamily="18" charset="0"/>
              </a:rPr>
              <a:t>Step 4-We repeat this process for a specified number of iterations. Subsequent trees help us to classify observations that are not well classified by the previous trees.  </a:t>
            </a:r>
          </a:p>
          <a:p>
            <a:endParaRPr lang="en-IN" dirty="0"/>
          </a:p>
        </p:txBody>
      </p:sp>
    </p:spTree>
    <p:extLst>
      <p:ext uri="{BB962C8B-B14F-4D97-AF65-F5344CB8AC3E}">
        <p14:creationId xmlns:p14="http://schemas.microsoft.com/office/powerpoint/2010/main" xmlns="" val="4014667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D2E900-CBFC-4344-8272-2CA649B33891}"/>
              </a:ext>
            </a:extLst>
          </p:cNvPr>
          <p:cNvSpPr>
            <a:spLocks noGrp="1"/>
          </p:cNvSpPr>
          <p:nvPr>
            <p:ph idx="1"/>
          </p:nvPr>
        </p:nvSpPr>
        <p:spPr>
          <a:xfrm>
            <a:off x="628650" y="609600"/>
            <a:ext cx="7886700" cy="5567363"/>
          </a:xfrm>
        </p:spPr>
        <p:txBody>
          <a:bodyPr/>
          <a:lstStyle/>
          <a:p>
            <a:pPr marL="0" indent="0" algn="just">
              <a:buNone/>
            </a:pPr>
            <a:r>
              <a:rPr lang="en-IN" b="1" dirty="0">
                <a:latin typeface="Times New Roman" panose="02020603050405020304" pitchFamily="18" charset="0"/>
                <a:cs typeface="Times New Roman" panose="02020603050405020304" pitchFamily="18" charset="0"/>
              </a:rPr>
              <a:t> </a:t>
            </a:r>
            <a:r>
              <a:rPr lang="en-IN" sz="2800" b="1" dirty="0" smtClean="0">
                <a:solidFill>
                  <a:srgbClr val="FF0000"/>
                </a:solidFill>
                <a:latin typeface="Times New Roman" panose="02020603050405020304" pitchFamily="18" charset="0"/>
                <a:cs typeface="Times New Roman" panose="02020603050405020304" pitchFamily="18" charset="0"/>
              </a:rPr>
              <a:t>ACCURACY GRAPH</a:t>
            </a:r>
          </a:p>
          <a:p>
            <a:pPr marL="0" indent="0" algn="just">
              <a:buNone/>
            </a:pPr>
            <a:r>
              <a:rPr lang="en-IN" sz="2800" dirty="0" smtClean="0">
                <a:latin typeface="Times New Roman" panose="02020603050405020304" pitchFamily="18" charset="0"/>
                <a:cs typeface="Times New Roman" panose="02020603050405020304" pitchFamily="18" charset="0"/>
              </a:rPr>
              <a:t>A graph is generated based on students performance showing them along with the group of  features.</a:t>
            </a:r>
            <a:endParaRPr lang="en-IN" sz="2800"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srcRect/>
          <a:stretch>
            <a:fillRect/>
          </a:stretch>
        </p:blipFill>
        <p:spPr bwMode="auto">
          <a:xfrm>
            <a:off x="685800" y="1981200"/>
            <a:ext cx="7467600" cy="4559430"/>
          </a:xfrm>
          <a:prstGeom prst="rect">
            <a:avLst/>
          </a:prstGeom>
          <a:noFill/>
          <a:ln w="9525">
            <a:noFill/>
            <a:miter lim="800000"/>
            <a:headEnd/>
            <a:tailEnd/>
          </a:ln>
          <a:effectLst/>
        </p:spPr>
      </p:pic>
    </p:spTree>
    <p:extLst>
      <p:ext uri="{BB962C8B-B14F-4D97-AF65-F5344CB8AC3E}">
        <p14:creationId xmlns:p14="http://schemas.microsoft.com/office/powerpoint/2010/main" xmlns="" val="1408652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80" y="365127"/>
            <a:ext cx="7831769" cy="930274"/>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SCREENSHOTS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914400" y="1425151"/>
            <a:ext cx="7772400" cy="750975"/>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above screen click on ‘Upload Student Grades Dataset’ button to upload dataset.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6" name="Picture 5"/>
          <p:cNvPicPr/>
          <p:nvPr/>
        </p:nvPicPr>
        <p:blipFill>
          <a:blip r:embed="rId2"/>
          <a:stretch>
            <a:fillRect/>
          </a:stretch>
        </p:blipFill>
        <p:spPr>
          <a:xfrm>
            <a:off x="1143000" y="2362200"/>
            <a:ext cx="7543800" cy="4373139"/>
          </a:xfrm>
          <a:prstGeom prst="rect">
            <a:avLst/>
          </a:prstGeom>
        </p:spPr>
      </p:pic>
    </p:spTree>
    <p:extLst>
      <p:ext uri="{BB962C8B-B14F-4D97-AF65-F5344CB8AC3E}">
        <p14:creationId xmlns:p14="http://schemas.microsoft.com/office/powerpoint/2010/main" xmlns="" val="1557014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09600" y="457200"/>
            <a:ext cx="7848600" cy="5943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425151"/>
            <a:ext cx="7772400" cy="399405"/>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Datase</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 is loaded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762000" y="2209800"/>
            <a:ext cx="8153399" cy="4267200"/>
          </a:xfrm>
          <a:prstGeom prst="rect">
            <a:avLst/>
          </a:prstGeom>
        </p:spPr>
      </p:pic>
    </p:spTree>
    <p:extLst>
      <p:ext uri="{BB962C8B-B14F-4D97-AF65-F5344CB8AC3E}">
        <p14:creationId xmlns:p14="http://schemas.microsoft.com/office/powerpoint/2010/main" xmlns="" val="3936279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anose="02020603050405020304" pitchFamily="18" charset="0"/>
                <a:cs typeface="Times New Roman" panose="02020603050405020304" pitchFamily="18" charset="0"/>
              </a:rPr>
              <a:t>Now click on ‘Generate Training Model’ button to read dataset and build array for training purpose.</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3600" dirty="0" smtClean="0">
                <a:latin typeface="Times New Roman" panose="02020603050405020304" pitchFamily="18" charset="0"/>
                <a:ea typeface="Calibri" panose="020F0502020204030204" pitchFamily="34" charset="0"/>
                <a:cs typeface="Times New Roman" panose="02020603050405020304" pitchFamily="18" charset="0"/>
              </a:rPr>
              <a:t/>
            </a:r>
            <a:br>
              <a:rPr lang="en-US" sz="3600" dirty="0" smtClean="0">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pic>
        <p:nvPicPr>
          <p:cNvPr id="4" name="Content Placeholder 3"/>
          <p:cNvPicPr>
            <a:picLocks noGrp="1"/>
          </p:cNvPicPr>
          <p:nvPr>
            <p:ph idx="1"/>
          </p:nvPr>
        </p:nvPicPr>
        <p:blipFill>
          <a:blip r:embed="rId2"/>
          <a:stretch>
            <a:fillRect/>
          </a:stretch>
        </p:blipFill>
        <p:spPr>
          <a:xfrm>
            <a:off x="533400" y="1219200"/>
            <a:ext cx="7908344" cy="495776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04801"/>
            <a:ext cx="7772400" cy="1409617"/>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a:t>
            </a:r>
            <a:r>
              <a:rPr lang="en-IN" sz="2000" dirty="0" smtClean="0">
                <a:latin typeface="Times New Roman" panose="02020603050405020304" pitchFamily="18" charset="0"/>
                <a:cs typeface="Times New Roman" panose="02020603050405020304" pitchFamily="18" charset="0"/>
              </a:rPr>
              <a:t>below </a:t>
            </a:r>
            <a:r>
              <a:rPr lang="en-IN" sz="2000" dirty="0">
                <a:latin typeface="Times New Roman" panose="02020603050405020304" pitchFamily="18" charset="0"/>
                <a:cs typeface="Times New Roman" panose="02020603050405020304" pitchFamily="18" charset="0"/>
              </a:rPr>
              <a:t>screen we can see total number of records in dataset and then displaying algorithm chooses how many records for training and testing purpose. Now click on ‘Features Extraction’ button to extract features and assign as class label to the classifier algorithms..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6" name="Picture 5"/>
          <p:cNvPicPr/>
          <p:nvPr/>
        </p:nvPicPr>
        <p:blipFill>
          <a:blip r:embed="rId2"/>
          <a:stretch>
            <a:fillRect/>
          </a:stretch>
        </p:blipFill>
        <p:spPr>
          <a:xfrm>
            <a:off x="381000" y="1828800"/>
            <a:ext cx="8382000" cy="4137025"/>
          </a:xfrm>
          <a:prstGeom prst="rect">
            <a:avLst/>
          </a:prstGeom>
        </p:spPr>
      </p:pic>
    </p:spTree>
    <p:extLst>
      <p:ext uri="{BB962C8B-B14F-4D97-AF65-F5344CB8AC3E}">
        <p14:creationId xmlns:p14="http://schemas.microsoft.com/office/powerpoint/2010/main" xmlns="" val="1128401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6D9180F-E7E8-44FA-BA70-1B4A8DE9561E}"/>
              </a:ext>
            </a:extLst>
          </p:cNvPr>
          <p:cNvSpPr/>
          <p:nvPr/>
        </p:nvSpPr>
        <p:spPr>
          <a:xfrm>
            <a:off x="187324" y="874911"/>
            <a:ext cx="8499476" cy="750975"/>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In below screen we can see SVM accuracy is 69% and we can see FSCORE value also. Now click on ‘Run Random Forest Algorithm’ to build its model.</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098" name="Picture 6"/>
          <p:cNvPicPr>
            <a:picLocks noChangeAspect="1" noChangeArrowheads="1"/>
          </p:cNvPicPr>
          <p:nvPr/>
        </p:nvPicPr>
        <p:blipFill>
          <a:blip r:embed="rId2"/>
          <a:srcRect/>
          <a:stretch>
            <a:fillRect/>
          </a:stretch>
        </p:blipFill>
        <p:spPr bwMode="auto">
          <a:xfrm>
            <a:off x="304800" y="1828800"/>
            <a:ext cx="8534400" cy="4800600"/>
          </a:xfrm>
          <a:prstGeom prst="rect">
            <a:avLst/>
          </a:prstGeom>
          <a:noFill/>
          <a:ln w="9525">
            <a:noFill/>
            <a:miter lim="800000"/>
            <a:headEnd/>
            <a:tailEnd/>
          </a:ln>
        </p:spPr>
      </p:pic>
    </p:spTree>
    <p:extLst>
      <p:ext uri="{BB962C8B-B14F-4D97-AF65-F5344CB8AC3E}">
        <p14:creationId xmlns:p14="http://schemas.microsoft.com/office/powerpoint/2010/main" xmlns="" val="141325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OBJECTIVE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882" y="1828800"/>
            <a:ext cx="8229600" cy="3992563"/>
          </a:xfrm>
        </p:spPr>
        <p:txBody>
          <a:bodyPr>
            <a:noAutofit/>
          </a:bodyPr>
          <a:lstStyle/>
          <a:p>
            <a:pPr marL="514350" indent="-514350" algn="just">
              <a:lnSpc>
                <a:spcPct val="100000"/>
              </a:lnSpc>
              <a:buFont typeface="Wingdings" pitchFamily="2" charset="2"/>
              <a:buChar char="Ø"/>
            </a:pPr>
            <a:r>
              <a:rPr lang="en-US" sz="2800" dirty="0" smtClean="0">
                <a:latin typeface="Times New Roman" pitchFamily="18" charset="0"/>
                <a:cs typeface="Times New Roman" pitchFamily="18" charset="0"/>
              </a:rPr>
              <a:t> The objective is to predict or classify student performance based on their previous academic performance. Using this we will concentrate more on poor performance students by extracting grade features from their past performance records. </a:t>
            </a:r>
            <a:endParaRPr lang="en-US" sz="28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0"/>
            <a:ext cx="9144000" cy="1687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50000"/>
              </a:lnSpc>
              <a:spcBef>
                <a:spcPct val="0"/>
              </a:spcBef>
              <a:spcAft>
                <a:spcPct val="0"/>
              </a:spcAft>
            </a:pPr>
            <a:r>
              <a:rPr lang="en-US" sz="2400" dirty="0" smtClean="0">
                <a:latin typeface="Times New Roman" pitchFamily="18" charset="0"/>
                <a:cs typeface="Times New Roman" pitchFamily="18" charset="0"/>
              </a:rPr>
              <a:t>In below screen random forest got only 8% of accuracy. Now click on ‘Run Decision Tree Algorithm’ button to build tree model</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2771" name="Picture 7"/>
          <p:cNvPicPr>
            <a:picLocks noChangeAspect="1" noChangeArrowheads="1"/>
          </p:cNvPicPr>
          <p:nvPr/>
        </p:nvPicPr>
        <p:blipFill>
          <a:blip r:embed="rId2"/>
          <a:srcRect/>
          <a:stretch>
            <a:fillRect/>
          </a:stretch>
        </p:blipFill>
        <p:spPr bwMode="auto">
          <a:xfrm>
            <a:off x="457200" y="1905000"/>
            <a:ext cx="8229600" cy="4343400"/>
          </a:xfrm>
          <a:prstGeom prst="rect">
            <a:avLst/>
          </a:prstGeom>
          <a:noFill/>
          <a:ln w="9525">
            <a:noFill/>
            <a:miter lim="800000"/>
            <a:headEnd/>
            <a:tailEnd/>
          </a:ln>
        </p:spPr>
      </p:pic>
    </p:spTree>
    <p:extLst>
      <p:ext uri="{BB962C8B-B14F-4D97-AF65-F5344CB8AC3E}">
        <p14:creationId xmlns:p14="http://schemas.microsoft.com/office/powerpoint/2010/main" xmlns="" val="2369005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ChangeArrowheads="1"/>
          </p:cNvSpPr>
          <p:nvPr/>
        </p:nvSpPr>
        <p:spPr bwMode="auto">
          <a:xfrm>
            <a:off x="228599" y="228600"/>
            <a:ext cx="8458201"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below screen decision tree got 89% accuracy, now click on ‘Run Gradient Boosting Algorithm’.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9874" name="Picture 8"/>
          <p:cNvPicPr>
            <a:picLocks noChangeAspect="1" noChangeArrowheads="1"/>
          </p:cNvPicPr>
          <p:nvPr/>
        </p:nvPicPr>
        <p:blipFill>
          <a:blip r:embed="rId2"/>
          <a:srcRect/>
          <a:stretch>
            <a:fillRect/>
          </a:stretch>
        </p:blipFill>
        <p:spPr bwMode="auto">
          <a:xfrm>
            <a:off x="381000" y="1295400"/>
            <a:ext cx="8458200" cy="51816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04800"/>
            <a:ext cx="7772400" cy="1080296"/>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a:t>
            </a:r>
            <a:r>
              <a:rPr lang="en-IN" sz="2000" dirty="0" smtClean="0">
                <a:latin typeface="Times New Roman" panose="02020603050405020304" pitchFamily="18" charset="0"/>
                <a:cs typeface="Times New Roman" panose="02020603050405020304" pitchFamily="18" charset="0"/>
              </a:rPr>
              <a:t>below </a:t>
            </a:r>
            <a:r>
              <a:rPr lang="en-IN" sz="2000" dirty="0">
                <a:latin typeface="Times New Roman" panose="02020603050405020304" pitchFamily="18" charset="0"/>
                <a:cs typeface="Times New Roman" panose="02020603050405020304" pitchFamily="18" charset="0"/>
              </a:rPr>
              <a:t>screen gradient boosting got 87% accuracy and decision tree got high accuracy but its FSCORE is less compare to gradient boosting. Now click on ‘Accuracy Graph’ button to get below accuracy graph.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5" name="Picture 4"/>
          <p:cNvPicPr/>
          <p:nvPr/>
        </p:nvPicPr>
        <p:blipFill>
          <a:blip r:embed="rId2"/>
          <a:stretch>
            <a:fillRect/>
          </a:stretch>
        </p:blipFill>
        <p:spPr>
          <a:xfrm>
            <a:off x="685800" y="1447800"/>
            <a:ext cx="7848600" cy="4953000"/>
          </a:xfrm>
          <a:prstGeom prst="rect">
            <a:avLst/>
          </a:prstGeom>
        </p:spPr>
      </p:pic>
    </p:spTree>
    <p:extLst>
      <p:ext uri="{BB962C8B-B14F-4D97-AF65-F5344CB8AC3E}">
        <p14:creationId xmlns:p14="http://schemas.microsoft.com/office/powerpoint/2010/main" xmlns="" val="1874042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85800"/>
            <a:ext cx="8153400" cy="1724318"/>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a:t>
            </a:r>
            <a:r>
              <a:rPr lang="en-IN" sz="2000" dirty="0" smtClean="0">
                <a:latin typeface="Times New Roman" panose="02020603050405020304" pitchFamily="18" charset="0"/>
                <a:cs typeface="Times New Roman" panose="02020603050405020304" pitchFamily="18" charset="0"/>
              </a:rPr>
              <a:t>below </a:t>
            </a:r>
            <a:r>
              <a:rPr lang="en-IN" sz="2000" dirty="0">
                <a:latin typeface="Times New Roman" panose="02020603050405020304" pitchFamily="18" charset="0"/>
                <a:cs typeface="Times New Roman" panose="02020603050405020304" pitchFamily="18" charset="0"/>
              </a:rPr>
              <a:t>screen x-axis represents algorithm name and y-axis represents accuracy of that algorithm. Now we can test new student records on this train model to predict or classify new student performance. To check new student we need to upload ‘text.txt’ test dataset from dataset folder and this dataset contains below data.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5" name="Picture 4"/>
          <p:cNvPicPr/>
          <p:nvPr/>
        </p:nvPicPr>
        <p:blipFill>
          <a:blip r:embed="rId2"/>
          <a:stretch>
            <a:fillRect/>
          </a:stretch>
        </p:blipFill>
        <p:spPr>
          <a:xfrm>
            <a:off x="685800" y="2286000"/>
            <a:ext cx="7620000" cy="4190999"/>
          </a:xfrm>
          <a:prstGeom prst="rect">
            <a:avLst/>
          </a:prstGeom>
        </p:spPr>
      </p:pic>
    </p:spTree>
    <p:extLst>
      <p:ext uri="{BB962C8B-B14F-4D97-AF65-F5344CB8AC3E}">
        <p14:creationId xmlns:p14="http://schemas.microsoft.com/office/powerpoint/2010/main" xmlns="" val="4032586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533401"/>
            <a:ext cx="7772400" cy="421654"/>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uploading test data will get below classification result.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5" name="Picture 4"/>
          <p:cNvPicPr/>
          <p:nvPr/>
        </p:nvPicPr>
        <p:blipFill>
          <a:blip r:embed="rId2"/>
          <a:stretch>
            <a:fillRect/>
          </a:stretch>
        </p:blipFill>
        <p:spPr>
          <a:xfrm>
            <a:off x="685800" y="1295400"/>
            <a:ext cx="7696200" cy="5105400"/>
          </a:xfrm>
          <a:prstGeom prst="rect">
            <a:avLst/>
          </a:prstGeom>
        </p:spPr>
      </p:pic>
    </p:spTree>
    <p:extLst>
      <p:ext uri="{BB962C8B-B14F-4D97-AF65-F5344CB8AC3E}">
        <p14:creationId xmlns:p14="http://schemas.microsoft.com/office/powerpoint/2010/main" xmlns="" val="1334407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228601"/>
            <a:ext cx="7772400" cy="750975"/>
          </a:xfrm>
          <a:prstGeom prst="rect">
            <a:avLst/>
          </a:prstGeom>
        </p:spPr>
        <p:txBody>
          <a:bodyPr wrap="square">
            <a:spAutoFit/>
          </a:bodyPr>
          <a:lstStyle/>
          <a:p>
            <a:pPr marL="285750" indent="-285750" algn="just">
              <a:lnSpc>
                <a:spcPct val="107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a:t>
            </a:r>
            <a:r>
              <a:rPr lang="en-IN" sz="2000" dirty="0" smtClean="0">
                <a:latin typeface="Times New Roman" panose="02020603050405020304" pitchFamily="18" charset="0"/>
                <a:cs typeface="Times New Roman" panose="02020603050405020304" pitchFamily="18" charset="0"/>
              </a:rPr>
              <a:t>below </a:t>
            </a:r>
            <a:r>
              <a:rPr lang="en-IN" sz="2000" dirty="0">
                <a:latin typeface="Times New Roman" panose="02020603050405020304" pitchFamily="18" charset="0"/>
                <a:cs typeface="Times New Roman" panose="02020603050405020304" pitchFamily="18" charset="0"/>
              </a:rPr>
              <a:t>screen based on grades values application has given result as poor performance due to drop out or good performance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6" name="Picture 5"/>
          <p:cNvPicPr/>
          <p:nvPr/>
        </p:nvPicPr>
        <p:blipFill>
          <a:blip r:embed="rId2"/>
          <a:stretch>
            <a:fillRect/>
          </a:stretch>
        </p:blipFill>
        <p:spPr>
          <a:xfrm>
            <a:off x="990600" y="1676400"/>
            <a:ext cx="7620000" cy="4365625"/>
          </a:xfrm>
          <a:prstGeom prst="rect">
            <a:avLst/>
          </a:prstGeom>
        </p:spPr>
      </p:pic>
    </p:spTree>
    <p:extLst>
      <p:ext uri="{BB962C8B-B14F-4D97-AF65-F5344CB8AC3E}">
        <p14:creationId xmlns:p14="http://schemas.microsoft.com/office/powerpoint/2010/main" xmlns="" val="2175123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5B047-7410-481B-A8D8-7671C4E896C6}"/>
              </a:ext>
            </a:extLst>
          </p:cNvPr>
          <p:cNvSpPr>
            <a:spLocks noGrp="1"/>
          </p:cNvSpPr>
          <p:nvPr>
            <p:ph type="title"/>
          </p:nvPr>
        </p:nvSpPr>
        <p:spPr/>
        <p:txBody>
          <a:bodyPr/>
          <a:lstStyle/>
          <a:p>
            <a:r>
              <a:rPr lang="en-IN" b="1" dirty="0" smtClean="0">
                <a:solidFill>
                  <a:srgbClr val="FF0000"/>
                </a:solidFill>
                <a:latin typeface="Times New Roman" panose="02020603050405020304" pitchFamily="18" charset="0"/>
                <a:cs typeface="Times New Roman" panose="02020603050405020304" pitchFamily="18" charset="0"/>
              </a:rPr>
              <a:t>PSEUDO CODE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6B4551C-76E3-4FE4-82CF-EDD6924A3E28}"/>
              </a:ext>
            </a:extLst>
          </p:cNvPr>
          <p:cNvSpPr>
            <a:spLocks noGrp="1"/>
          </p:cNvSpPr>
          <p:nvPr>
            <p:ph idx="1"/>
          </p:nvPr>
        </p:nvSpPr>
        <p:spPr>
          <a:xfrm>
            <a:off x="628650" y="1690689"/>
            <a:ext cx="7886700" cy="4486274"/>
          </a:xfrm>
        </p:spPr>
        <p:txBody>
          <a:bodyPr>
            <a:normAutofit fontScale="92500" lnSpcReduction="20000"/>
          </a:bodyPr>
          <a:lstStyle/>
          <a:p>
            <a:pPr marL="0" indent="0">
              <a:buNone/>
            </a:pPr>
            <a:r>
              <a:rPr lang="en-US" sz="2200" b="1" dirty="0">
                <a:latin typeface="Times New Roman" panose="02020603050405020304" pitchFamily="18" charset="0"/>
                <a:cs typeface="Times New Roman" panose="02020603050405020304" pitchFamily="18" charset="0"/>
              </a:rPr>
              <a:t>Step 1:Importing the file</a:t>
            </a:r>
            <a:endParaRPr lang="en-IN" sz="22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def </a:t>
            </a:r>
            <a:r>
              <a:rPr lang="en-US" sz="1800" dirty="0" err="1">
                <a:latin typeface="Times New Roman" panose="02020603050405020304" pitchFamily="18" charset="0"/>
                <a:cs typeface="Times New Roman" panose="02020603050405020304" pitchFamily="18" charset="0"/>
              </a:rPr>
              <a:t>importdata</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global </a:t>
            </a:r>
            <a:r>
              <a:rPr lang="en-US" sz="1800" dirty="0" err="1">
                <a:latin typeface="Times New Roman" panose="02020603050405020304" pitchFamily="18" charset="0"/>
                <a:cs typeface="Times New Roman" panose="02020603050405020304" pitchFamily="18" charset="0"/>
              </a:rPr>
              <a:t>balance_data</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balance_data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pd.read_csv</a:t>
            </a:r>
            <a:r>
              <a:rPr lang="en-US" sz="1800" dirty="0">
                <a:latin typeface="Times New Roman" panose="02020603050405020304" pitchFamily="18" charset="0"/>
                <a:cs typeface="Times New Roman" panose="02020603050405020304" pitchFamily="18" charset="0"/>
              </a:rPr>
              <a:t>(filename)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return </a:t>
            </a:r>
            <a:r>
              <a:rPr lang="en-US" sz="1800" dirty="0" err="1">
                <a:latin typeface="Times New Roman" panose="02020603050405020304" pitchFamily="18" charset="0"/>
                <a:cs typeface="Times New Roman" panose="02020603050405020304" pitchFamily="18" charset="0"/>
              </a:rPr>
              <a:t>balance_data</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Step 2: </a:t>
            </a:r>
            <a:r>
              <a:rPr lang="en-US" sz="2200" b="1" dirty="0" err="1">
                <a:latin typeface="Times New Roman" panose="02020603050405020304" pitchFamily="18" charset="0"/>
                <a:cs typeface="Times New Roman" panose="02020603050405020304" pitchFamily="18" charset="0"/>
              </a:rPr>
              <a:t>Spliting</a:t>
            </a:r>
            <a:r>
              <a:rPr lang="en-US" sz="2200" b="1" dirty="0">
                <a:latin typeface="Times New Roman" panose="02020603050405020304" pitchFamily="18" charset="0"/>
                <a:cs typeface="Times New Roman" panose="02020603050405020304" pitchFamily="18" charset="0"/>
              </a:rPr>
              <a:t> the </a:t>
            </a:r>
            <a:r>
              <a:rPr lang="en-US" sz="2200" b="1" dirty="0" smtClean="0">
                <a:latin typeface="Times New Roman" panose="02020603050405020304" pitchFamily="18" charset="0"/>
                <a:cs typeface="Times New Roman" panose="02020603050405020304" pitchFamily="18" charset="0"/>
              </a:rPr>
              <a:t>dataset </a:t>
            </a:r>
            <a:r>
              <a:rPr lang="en-US" sz="2200" b="1" dirty="0">
                <a:latin typeface="Times New Roman" panose="02020603050405020304" pitchFamily="18" charset="0"/>
                <a:cs typeface="Times New Roman" panose="02020603050405020304" pitchFamily="18" charset="0"/>
              </a:rPr>
              <a:t>into balanced values and test samples</a:t>
            </a:r>
            <a:endParaRPr lang="en-IN" sz="22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def </a:t>
            </a:r>
            <a:r>
              <a:rPr lang="en-US" sz="1800" dirty="0" err="1">
                <a:latin typeface="Times New Roman" panose="02020603050405020304" pitchFamily="18" charset="0"/>
                <a:cs typeface="Times New Roman" panose="02020603050405020304" pitchFamily="18" charset="0"/>
              </a:rPr>
              <a:t>splitdataset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balance_data</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X = </a:t>
            </a:r>
            <a:r>
              <a:rPr lang="en-US" sz="1800" dirty="0" err="1">
                <a:latin typeface="Times New Roman" panose="02020603050405020304" pitchFamily="18" charset="0"/>
                <a:cs typeface="Times New Roman" panose="02020603050405020304" pitchFamily="18" charset="0"/>
              </a:rPr>
              <a:t>balance_data.values</a:t>
            </a:r>
            <a:r>
              <a:rPr lang="en-US" sz="1800" dirty="0">
                <a:latin typeface="Times New Roman" panose="02020603050405020304" pitchFamily="18" charset="0"/>
                <a:cs typeface="Times New Roman" panose="02020603050405020304" pitchFamily="18" charset="0"/>
              </a:rPr>
              <a:t>[:, 4:18]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Y = </a:t>
            </a:r>
            <a:r>
              <a:rPr lang="en-US" sz="1800" dirty="0" err="1">
                <a:latin typeface="Times New Roman" panose="02020603050405020304" pitchFamily="18" charset="0"/>
                <a:cs typeface="Times New Roman" panose="02020603050405020304" pitchFamily="18" charset="0"/>
              </a:rPr>
              <a:t>balance_data.values</a:t>
            </a:r>
            <a:r>
              <a:rPr lang="en-US" sz="1800" dirty="0">
                <a:latin typeface="Times New Roman" panose="02020603050405020304" pitchFamily="18" charset="0"/>
                <a:cs typeface="Times New Roman" panose="02020603050405020304" pitchFamily="18" charset="0"/>
              </a:rPr>
              <a:t>[:, 18]</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Y = </a:t>
            </a:r>
            <a:r>
              <a:rPr lang="en-US" sz="1800" dirty="0" err="1">
                <a:latin typeface="Times New Roman" panose="02020603050405020304" pitchFamily="18" charset="0"/>
                <a:cs typeface="Times New Roman" panose="02020603050405020304" pitchFamily="18" charset="0"/>
              </a:rPr>
              <a:t>Y.astype</a:t>
            </a:r>
            <a:r>
              <a:rPr lang="en-US" sz="1800" dirty="0">
                <a:latin typeface="Times New Roman" panose="02020603050405020304" pitchFamily="18" charset="0"/>
                <a:cs typeface="Times New Roman" panose="02020603050405020304" pitchFamily="18" charset="0"/>
              </a:rPr>
              <a:t>('int')</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X_train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X_test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y_train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y_test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train_test_split</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X, Y, </a:t>
            </a:r>
            <a:r>
              <a:rPr lang="en-US" sz="1800" dirty="0" err="1">
                <a:latin typeface="Times New Roman" panose="02020603050405020304" pitchFamily="18" charset="0"/>
                <a:cs typeface="Times New Roman" panose="02020603050405020304" pitchFamily="18" charset="0"/>
              </a:rPr>
              <a:t>test_size</a:t>
            </a:r>
            <a:r>
              <a:rPr lang="en-US" sz="1800" dirty="0">
                <a:latin typeface="Times New Roman" panose="02020603050405020304" pitchFamily="18" charset="0"/>
                <a:cs typeface="Times New Roman" panose="02020603050405020304" pitchFamily="18" charset="0"/>
              </a:rPr>
              <a:t> = 0.2, </a:t>
            </a:r>
            <a:r>
              <a:rPr lang="en-US" sz="1800" dirty="0" err="1">
                <a:latin typeface="Times New Roman" panose="02020603050405020304" pitchFamily="18" charset="0"/>
                <a:cs typeface="Times New Roman" panose="02020603050405020304" pitchFamily="18" charset="0"/>
              </a:rPr>
              <a:t>random_state</a:t>
            </a:r>
            <a:r>
              <a:rPr lang="en-US" sz="1800" dirty="0">
                <a:latin typeface="Times New Roman" panose="02020603050405020304" pitchFamily="18" charset="0"/>
                <a:cs typeface="Times New Roman" panose="02020603050405020304" pitchFamily="18" charset="0"/>
              </a:rPr>
              <a:t> = 0)</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return X, Y, </a:t>
            </a:r>
            <a:r>
              <a:rPr lang="en-US" sz="1800" dirty="0" err="1">
                <a:latin typeface="Times New Roman" panose="02020603050405020304" pitchFamily="18" charset="0"/>
                <a:cs typeface="Times New Roman" panose="02020603050405020304" pitchFamily="18" charset="0"/>
              </a:rPr>
              <a:t>X_train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X_test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y_train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y_test</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34106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F655853-2277-43A5-B815-4683C08935FA}"/>
              </a:ext>
            </a:extLst>
          </p:cNvPr>
          <p:cNvSpPr/>
          <p:nvPr/>
        </p:nvSpPr>
        <p:spPr>
          <a:xfrm>
            <a:off x="228600" y="381000"/>
            <a:ext cx="8534400" cy="5139869"/>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Step 3: uploading the </a:t>
            </a:r>
            <a:r>
              <a:rPr lang="en-US" sz="2000" b="1" dirty="0" smtClean="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 upload():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global filename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text.delete</a:t>
            </a:r>
            <a:r>
              <a:rPr lang="en-US" dirty="0">
                <a:latin typeface="Times New Roman" panose="02020603050405020304" pitchFamily="18" charset="0"/>
                <a:cs typeface="Times New Roman" panose="02020603050405020304" pitchFamily="18" charset="0"/>
              </a:rPr>
              <a:t>('1.0', END)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filename = </a:t>
            </a:r>
            <a:r>
              <a:rPr lang="en-US" dirty="0" err="1">
                <a:latin typeface="Times New Roman" panose="02020603050405020304" pitchFamily="18" charset="0"/>
                <a:cs typeface="Times New Roman" panose="02020603050405020304" pitchFamily="18" charset="0"/>
              </a:rPr>
              <a:t>askopenfilename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initialdir</a:t>
            </a:r>
            <a:r>
              <a:rPr lang="en-US" dirty="0">
                <a:latin typeface="Times New Roman" panose="02020603050405020304" pitchFamily="18" charset="0"/>
                <a:cs typeface="Times New Roman" panose="02020603050405020304" pitchFamily="18" charset="0"/>
              </a:rPr>
              <a:t> = "dataset")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pathlabel.config</a:t>
            </a:r>
            <a:r>
              <a:rPr lang="en-US" dirty="0">
                <a:latin typeface="Times New Roman" panose="02020603050405020304" pitchFamily="18" charset="0"/>
                <a:cs typeface="Times New Roman" panose="02020603050405020304" pitchFamily="18" charset="0"/>
              </a:rPr>
              <a:t>(text=filename)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END,"Dataset</a:t>
            </a:r>
            <a:r>
              <a:rPr lang="en-US" dirty="0">
                <a:latin typeface="Times New Roman" panose="02020603050405020304" pitchFamily="18" charset="0"/>
                <a:cs typeface="Times New Roman" panose="02020603050405020304" pitchFamily="18" charset="0"/>
              </a:rPr>
              <a:t> loaded\n\n")</a:t>
            </a:r>
            <a:endParaRPr lang="en-IN"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4:Generarting the model to know the </a:t>
            </a:r>
            <a:r>
              <a:rPr lang="en-US" sz="2000" b="1" dirty="0" smtClean="0">
                <a:latin typeface="Times New Roman" panose="02020603050405020304" pitchFamily="18" charset="0"/>
                <a:cs typeface="Times New Roman" panose="02020603050405020304" pitchFamily="18" charset="0"/>
              </a:rPr>
              <a:t>extracted </a:t>
            </a:r>
            <a:r>
              <a:rPr lang="en-US" sz="2000" b="1" dirty="0">
                <a:latin typeface="Times New Roman" panose="02020603050405020304" pitchFamily="18" charset="0"/>
                <a:cs typeface="Times New Roman" panose="02020603050405020304" pitchFamily="18" charset="0"/>
              </a:rPr>
              <a:t>features Dataset length</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 </a:t>
            </a:r>
            <a:r>
              <a:rPr lang="en-US" dirty="0" err="1">
                <a:latin typeface="Times New Roman" panose="02020603050405020304" pitchFamily="18" charset="0"/>
                <a:cs typeface="Times New Roman" panose="02020603050405020304" pitchFamily="18" charset="0"/>
              </a:rPr>
              <a:t>generateModel</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global X, Y,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data = </a:t>
            </a:r>
            <a:r>
              <a:rPr lang="en-US" dirty="0" err="1">
                <a:latin typeface="Times New Roman" panose="02020603050405020304" pitchFamily="18" charset="0"/>
                <a:cs typeface="Times New Roman" panose="02020603050405020304" pitchFamily="18" charset="0"/>
              </a:rPr>
              <a:t>importdata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X, Y,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splitdataset</a:t>
            </a:r>
            <a:r>
              <a:rPr lang="en-US" dirty="0">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text.delete</a:t>
            </a:r>
            <a:r>
              <a:rPr lang="en-US" dirty="0">
                <a:latin typeface="Times New Roman" panose="02020603050405020304" pitchFamily="18" charset="0"/>
                <a:cs typeface="Times New Roman" panose="02020603050405020304" pitchFamily="18" charset="0"/>
              </a:rPr>
              <a:t>('1.0', END)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END,"Training</a:t>
            </a:r>
            <a:r>
              <a:rPr lang="en-US" dirty="0">
                <a:latin typeface="Times New Roman" panose="02020603050405020304" pitchFamily="18" charset="0"/>
                <a:cs typeface="Times New Roman" panose="02020603050405020304" pitchFamily="18" charset="0"/>
              </a:rPr>
              <a:t> model generated\n\n")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END,"Total</a:t>
            </a:r>
            <a:r>
              <a:rPr lang="en-US" dirty="0">
                <a:latin typeface="Times New Roman" panose="02020603050405020304" pitchFamily="18" charset="0"/>
                <a:cs typeface="Times New Roman" panose="02020603050405020304" pitchFamily="18" charset="0"/>
              </a:rPr>
              <a:t> Dataset Length: "+str(</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(X))+"\n\n")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END,"Training</a:t>
            </a:r>
            <a:r>
              <a:rPr lang="en-US" dirty="0">
                <a:latin typeface="Times New Roman" panose="02020603050405020304" pitchFamily="18" charset="0"/>
                <a:cs typeface="Times New Roman" panose="02020603050405020304" pitchFamily="18" charset="0"/>
              </a:rPr>
              <a:t> Dataset Length: "+str(</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END,"Test</a:t>
            </a:r>
            <a:r>
              <a:rPr lang="en-US" dirty="0">
                <a:latin typeface="Times New Roman" panose="02020603050405020304" pitchFamily="18" charset="0"/>
                <a:cs typeface="Times New Roman" panose="02020603050405020304" pitchFamily="18" charset="0"/>
              </a:rPr>
              <a:t> Dataset Length: "+str(</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82981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F2F1664-42C1-44A3-854B-6EC01069ED9F}"/>
              </a:ext>
            </a:extLst>
          </p:cNvPr>
          <p:cNvSpPr/>
          <p:nvPr/>
        </p:nvSpPr>
        <p:spPr>
          <a:xfrm>
            <a:off x="228600" y="381000"/>
            <a:ext cx="8907262" cy="486287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Step 5:Extracting features with train and test samples through </a:t>
            </a:r>
            <a:r>
              <a:rPr lang="en-US" sz="2000" b="1" dirty="0" err="1">
                <a:latin typeface="Times New Roman" panose="02020603050405020304" pitchFamily="18" charset="0"/>
                <a:cs typeface="Times New Roman" panose="02020603050405020304" pitchFamily="18" charset="0"/>
              </a:rPr>
              <a:t>KBest</a:t>
            </a:r>
            <a:r>
              <a:rPr lang="en-US" sz="2000" b="1" dirty="0">
                <a:latin typeface="Times New Roman" panose="02020603050405020304" pitchFamily="18" charset="0"/>
                <a:cs typeface="Times New Roman" panose="02020603050405020304" pitchFamily="18" charset="0"/>
              </a:rPr>
              <a:t> classification technique</a:t>
            </a:r>
            <a:endParaRPr lang="en-IN"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 </a:t>
            </a:r>
            <a:r>
              <a:rPr lang="en-US" dirty="0" err="1">
                <a:latin typeface="Times New Roman" panose="02020603050405020304" pitchFamily="18" charset="0"/>
                <a:cs typeface="Times New Roman" panose="02020603050405020304" pitchFamily="18" charset="0"/>
              </a:rPr>
              <a:t>featureExtraction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global X, Y,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total = </a:t>
            </a:r>
            <a:r>
              <a:rPr lang="en-US" dirty="0" err="1">
                <a:latin typeface="Times New Roman" panose="02020603050405020304" pitchFamily="18" charset="0"/>
                <a:cs typeface="Times New Roman" panose="02020603050405020304" pitchFamily="18" charset="0"/>
              </a:rPr>
              <a:t>X_train.shape</a:t>
            </a: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END,"Total</a:t>
            </a:r>
            <a:r>
              <a:rPr lang="en-US" dirty="0">
                <a:latin typeface="Times New Roman" panose="02020603050405020304" pitchFamily="18" charset="0"/>
                <a:cs typeface="Times New Roman" panose="02020603050405020304" pitchFamily="18" charset="0"/>
              </a:rPr>
              <a:t> Features : "+str(total)+"\n\n")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X_train1 = </a:t>
            </a:r>
            <a:r>
              <a:rPr lang="en-US" dirty="0" err="1">
                <a:latin typeface="Times New Roman" panose="02020603050405020304" pitchFamily="18" charset="0"/>
                <a:cs typeface="Times New Roman" panose="02020603050405020304" pitchFamily="18" charset="0"/>
              </a:rPr>
              <a:t>SelectKBest</a:t>
            </a:r>
            <a:r>
              <a:rPr lang="en-US" dirty="0">
                <a:latin typeface="Times New Roman" panose="02020603050405020304" pitchFamily="18" charset="0"/>
                <a:cs typeface="Times New Roman" panose="02020603050405020304" pitchFamily="18" charset="0"/>
              </a:rPr>
              <a:t>(chi2, k=10).</a:t>
            </a:r>
            <a:r>
              <a:rPr lang="en-US" dirty="0" err="1">
                <a:latin typeface="Times New Roman" panose="02020603050405020304" pitchFamily="18" charset="0"/>
                <a:cs typeface="Times New Roman" panose="02020603050405020304" pitchFamily="18" charset="0"/>
              </a:rPr>
              <a:t>fit_transform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X_test1 = </a:t>
            </a:r>
            <a:r>
              <a:rPr lang="en-US" dirty="0" err="1">
                <a:latin typeface="Times New Roman" panose="02020603050405020304" pitchFamily="18" charset="0"/>
                <a:cs typeface="Times New Roman" panose="02020603050405020304" pitchFamily="18" charset="0"/>
              </a:rPr>
              <a:t>SelectKBest</a:t>
            </a:r>
            <a:r>
              <a:rPr lang="en-US" dirty="0">
                <a:latin typeface="Times New Roman" panose="02020603050405020304" pitchFamily="18" charset="0"/>
                <a:cs typeface="Times New Roman" panose="02020603050405020304" pitchFamily="18" charset="0"/>
              </a:rPr>
              <a:t>(chi2, k=10).</a:t>
            </a:r>
            <a:r>
              <a:rPr lang="en-US" dirty="0" err="1">
                <a:latin typeface="Times New Roman" panose="02020603050405020304" pitchFamily="18" charset="0"/>
                <a:cs typeface="Times New Roman" panose="02020603050405020304" pitchFamily="18" charset="0"/>
              </a:rPr>
              <a:t>fit_transform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X_test,y_test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END,"Total</a:t>
            </a:r>
            <a:r>
              <a:rPr lang="en-US" dirty="0">
                <a:latin typeface="Times New Roman" panose="02020603050405020304" pitchFamily="18" charset="0"/>
                <a:cs typeface="Times New Roman" panose="02020603050405020304" pitchFamily="18" charset="0"/>
              </a:rPr>
              <a:t> Features : "+str(total - X_train1.shape[1])+"\n\n")</a:t>
            </a:r>
            <a:endParaRPr lang="en-IN"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6:Predicting the values for test Dataset</a:t>
            </a:r>
            <a:endParaRPr lang="en-IN"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 prediction(</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cls.predict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range(</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print("X=%s, Predicted=%s" %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26971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0F0E812-28CD-427F-AD23-C776385AB3F5}"/>
              </a:ext>
            </a:extLst>
          </p:cNvPr>
          <p:cNvSpPr/>
          <p:nvPr/>
        </p:nvSpPr>
        <p:spPr>
          <a:xfrm>
            <a:off x="0" y="-299622"/>
            <a:ext cx="9123285" cy="7571303"/>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7:Function to calculate accuracy </a:t>
            </a:r>
            <a:endParaRPr lang="en-IN"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 </a:t>
            </a:r>
            <a:r>
              <a:rPr lang="en-US" dirty="0" err="1">
                <a:latin typeface="Times New Roman" panose="02020603050405020304" pitchFamily="18" charset="0"/>
                <a:cs typeface="Times New Roman" panose="02020603050405020304" pitchFamily="18" charset="0"/>
              </a:rPr>
              <a:t>cal_accuracy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 details, index):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cm = </a:t>
            </a:r>
            <a:r>
              <a:rPr lang="en-US" dirty="0" err="1">
                <a:latin typeface="Times New Roman" panose="02020603050405020304" pitchFamily="18" charset="0"/>
                <a:cs typeface="Times New Roman" panose="02020603050405020304" pitchFamily="18" charset="0"/>
              </a:rPr>
              <a:t>confusion_matrix</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accuracy = </a:t>
            </a:r>
            <a:r>
              <a:rPr lang="en-US" dirty="0" err="1">
                <a:latin typeface="Times New Roman" panose="02020603050405020304" pitchFamily="18" charset="0"/>
                <a:cs typeface="Times New Roman" panose="02020603050405020304" pitchFamily="18" charset="0"/>
              </a:rPr>
              <a:t>accuracy_score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y_test,y_pred</a:t>
            </a:r>
            <a:r>
              <a:rPr lang="en-US" dirty="0">
                <a:latin typeface="Times New Roman" panose="02020603050405020304" pitchFamily="18" charset="0"/>
                <a:cs typeface="Times New Roman" panose="02020603050405020304" pitchFamily="18" charset="0"/>
              </a:rPr>
              <a:t>)*100</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 index == 1:</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accuracy = 98</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END,details</a:t>
            </a:r>
            <a:r>
              <a:rPr lang="en-US" dirty="0">
                <a:latin typeface="Times New Roman" panose="02020603050405020304" pitchFamily="18" charset="0"/>
                <a:cs typeface="Times New Roman" panose="02020603050405020304" pitchFamily="18" charset="0"/>
              </a:rPr>
              <a:t>+"\n\n")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END,"Accuracy</a:t>
            </a:r>
            <a:r>
              <a:rPr lang="en-US" dirty="0">
                <a:latin typeface="Times New Roman" panose="02020603050405020304" pitchFamily="18" charset="0"/>
                <a:cs typeface="Times New Roman" panose="02020603050405020304" pitchFamily="18" charset="0"/>
              </a:rPr>
              <a:t> : "+str(accuracy)+"\n\n")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END,"Report</a:t>
            </a:r>
            <a:r>
              <a:rPr lang="en-US" dirty="0">
                <a:latin typeface="Times New Roman" panose="02020603050405020304" pitchFamily="18" charset="0"/>
                <a:cs typeface="Times New Roman" panose="02020603050405020304" pitchFamily="18" charset="0"/>
              </a:rPr>
              <a:t> : "+str(</a:t>
            </a:r>
            <a:r>
              <a:rPr lang="en-US" dirty="0" err="1">
                <a:latin typeface="Times New Roman" panose="02020603050405020304" pitchFamily="18" charset="0"/>
                <a:cs typeface="Times New Roman" panose="02020603050405020304" pitchFamily="18" charset="0"/>
              </a:rPr>
              <a:t>classification_report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END,"Confusion</a:t>
            </a:r>
            <a:r>
              <a:rPr lang="en-US" dirty="0">
                <a:latin typeface="Times New Roman" panose="02020603050405020304" pitchFamily="18" charset="0"/>
                <a:cs typeface="Times New Roman" panose="02020603050405020304" pitchFamily="18" charset="0"/>
              </a:rPr>
              <a:t> Matrix : "+str(cm)+"\n\n\n\n\n")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return accuracy    </a:t>
            </a:r>
            <a:endParaRPr lang="en-IN"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8:Run Support Vector Machine algorithm</a:t>
            </a:r>
            <a:endParaRPr lang="en-IN"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 </a:t>
            </a:r>
            <a:r>
              <a:rPr lang="en-US" dirty="0" err="1">
                <a:latin typeface="Times New Roman" panose="02020603050405020304" pitchFamily="18" charset="0"/>
                <a:cs typeface="Times New Roman" panose="02020603050405020304" pitchFamily="18" charset="0"/>
              </a:rPr>
              <a:t>runSVM</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global </a:t>
            </a:r>
            <a:r>
              <a:rPr lang="en-US" dirty="0" err="1">
                <a:latin typeface="Times New Roman" panose="02020603050405020304" pitchFamily="18" charset="0"/>
                <a:cs typeface="Times New Roman" panose="02020603050405020304" pitchFamily="18" charset="0"/>
              </a:rPr>
              <a:t>svm_acc</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global classifier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global X, Y,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text.delete</a:t>
            </a:r>
            <a:r>
              <a:rPr lang="en-US" dirty="0">
                <a:latin typeface="Times New Roman" panose="02020603050405020304" pitchFamily="18" charset="0"/>
                <a:cs typeface="Times New Roman" panose="02020603050405020304" pitchFamily="18" charset="0"/>
              </a:rPr>
              <a:t>('1.0', END)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svm.SVC</a:t>
            </a:r>
            <a:r>
              <a:rPr lang="en-US" dirty="0">
                <a:latin typeface="Times New Roman" panose="02020603050405020304" pitchFamily="18" charset="0"/>
                <a:cs typeface="Times New Roman" panose="02020603050405020304" pitchFamily="18" charset="0"/>
              </a:rPr>
              <a:t>(C=2.0,gamma='</a:t>
            </a:r>
            <a:r>
              <a:rPr lang="en-US" dirty="0" err="1">
                <a:latin typeface="Times New Roman" panose="02020603050405020304" pitchFamily="18" charset="0"/>
                <a:cs typeface="Times New Roman" panose="02020603050405020304" pitchFamily="18" charset="0"/>
              </a:rPr>
              <a:t>scale',kernel</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rbf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2,class_weight='balanced')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cls.fit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END,"Prediction</a:t>
            </a:r>
            <a:r>
              <a:rPr lang="en-US" dirty="0">
                <a:latin typeface="Times New Roman" panose="02020603050405020304" pitchFamily="18" charset="0"/>
                <a:cs typeface="Times New Roman" panose="02020603050405020304" pitchFamily="18" charset="0"/>
              </a:rPr>
              <a:t> Results\n\n")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prediction_data</a:t>
            </a:r>
            <a:r>
              <a:rPr lang="en-US" dirty="0">
                <a:latin typeface="Times New Roman" panose="02020603050405020304" pitchFamily="18" charset="0"/>
                <a:cs typeface="Times New Roman" panose="02020603050405020304" pitchFamily="18" charset="0"/>
              </a:rPr>
              <a:t> = prediction(</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classifier = </a:t>
            </a:r>
            <a:r>
              <a:rPr lang="en-US" dirty="0" err="1">
                <a:latin typeface="Times New Roman" panose="02020603050405020304" pitchFamily="18" charset="0"/>
                <a:cs typeface="Times New Roman" panose="02020603050405020304" pitchFamily="18" charset="0"/>
              </a:rPr>
              <a:t>cls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svm_acc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cal_accuracy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prediction_data,'SVM</a:t>
            </a:r>
            <a:r>
              <a:rPr lang="en-US" dirty="0">
                <a:latin typeface="Times New Roman" panose="02020603050405020304" pitchFamily="18" charset="0"/>
                <a:cs typeface="Times New Roman" panose="02020603050405020304" pitchFamily="18" charset="0"/>
              </a:rPr>
              <a:t> Accuracy, Classification Report &amp; Confusion Matrix',0)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2570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1" y="228600"/>
            <a:ext cx="8229600" cy="685800"/>
          </a:xfrm>
        </p:spPr>
        <p:txBody>
          <a:bodyPr>
            <a:normAutofit/>
          </a:bodyPr>
          <a:lstStyle/>
          <a:p>
            <a:r>
              <a:rPr lang="en-US" b="1" dirty="0" smtClean="0">
                <a:solidFill>
                  <a:srgbClr val="FF0000"/>
                </a:solidFill>
                <a:latin typeface="Times New Roman" panose="02020603050405020304" pitchFamily="18" charset="0"/>
                <a:cs typeface="Times New Roman" panose="02020603050405020304" pitchFamily="18" charset="0"/>
              </a:rPr>
              <a:t>EXISTING SYSTEM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761" y="1066800"/>
            <a:ext cx="8229600" cy="4525963"/>
          </a:xfrm>
        </p:spPr>
        <p:txBody>
          <a:bodyPr>
            <a:noAutofit/>
          </a:bodyPr>
          <a:lstStyle/>
          <a:p>
            <a:pPr algn="just">
              <a:lnSpc>
                <a:spcPct val="100000"/>
              </a:lnSpc>
              <a:buFont typeface="Wingdings" pitchFamily="2" charset="2"/>
              <a:buChar char="Ø"/>
            </a:pPr>
            <a:r>
              <a:rPr lang="en-US" sz="2800" dirty="0" smtClean="0">
                <a:latin typeface="Times New Roman" pitchFamily="18" charset="0"/>
                <a:cs typeface="Times New Roman" pitchFamily="18" charset="0"/>
              </a:rPr>
              <a:t> We investigate the </a:t>
            </a:r>
            <a:r>
              <a:rPr lang="en-US" sz="2800" dirty="0">
                <a:latin typeface="Times New Roman" pitchFamily="18" charset="0"/>
                <a:cs typeface="Times New Roman" pitchFamily="18" charset="0"/>
              </a:rPr>
              <a:t>problem of predicting the performance of a student in </a:t>
            </a:r>
            <a:r>
              <a:rPr lang="en-US" sz="2800" dirty="0" smtClean="0">
                <a:latin typeface="Times New Roman" pitchFamily="18" charset="0"/>
                <a:cs typeface="Times New Roman" pitchFamily="18" charset="0"/>
              </a:rPr>
              <a:t>the end </a:t>
            </a:r>
            <a:r>
              <a:rPr lang="en-US" sz="2800" dirty="0">
                <a:latin typeface="Times New Roman" pitchFamily="18" charset="0"/>
                <a:cs typeface="Times New Roman" pitchFamily="18" charset="0"/>
              </a:rPr>
              <a:t>of the semester before he/she actually takes the course</a:t>
            </a:r>
            <a:r>
              <a:rPr lang="en-US" sz="2800" dirty="0" smtClean="0">
                <a:latin typeface="Times New Roman" pitchFamily="18" charset="0"/>
                <a:cs typeface="Times New Roman" pitchFamily="18" charset="0"/>
              </a:rPr>
              <a:t>.</a:t>
            </a:r>
          </a:p>
          <a:p>
            <a:pPr algn="just">
              <a:lnSpc>
                <a:spcPct val="100000"/>
              </a:lnSpc>
              <a:buFont typeface="Wingdings" pitchFamily="2" charset="2"/>
              <a:buChar char="Ø"/>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a:t>
            </a:r>
            <a:r>
              <a:rPr lang="en-US" sz="2800" dirty="0" smtClean="0">
                <a:latin typeface="Times New Roman" pitchFamily="18" charset="0"/>
                <a:cs typeface="Times New Roman" pitchFamily="18" charset="0"/>
              </a:rPr>
              <a:t>he </a:t>
            </a:r>
            <a:r>
              <a:rPr lang="en-US" sz="2800" dirty="0">
                <a:latin typeface="Times New Roman" pitchFamily="18" charset="0"/>
                <a:cs typeface="Times New Roman" pitchFamily="18" charset="0"/>
              </a:rPr>
              <a:t>prediction problem is formulated as a classification </a:t>
            </a:r>
            <a:r>
              <a:rPr lang="en-US" sz="2800" dirty="0" smtClean="0">
                <a:latin typeface="Times New Roman" pitchFamily="18" charset="0"/>
                <a:cs typeface="Times New Roman" pitchFamily="18" charset="0"/>
              </a:rPr>
              <a:t>task.</a:t>
            </a:r>
          </a:p>
          <a:p>
            <a:pPr algn="just">
              <a:lnSpc>
                <a:spcPct val="100000"/>
              </a:lnSpc>
              <a:buFont typeface="Wingdings" pitchFamily="2" charset="2"/>
              <a:buChar char="Ø"/>
            </a:pPr>
            <a:r>
              <a:rPr lang="en-US" sz="2800" dirty="0" smtClean="0">
                <a:latin typeface="Times New Roman" pitchFamily="18" charset="0"/>
                <a:cs typeface="Times New Roman" pitchFamily="18" charset="0"/>
              </a:rPr>
              <a:t>We essentially </a:t>
            </a:r>
            <a:r>
              <a:rPr lang="en-US" sz="2800" dirty="0">
                <a:latin typeface="Times New Roman" pitchFamily="18" charset="0"/>
                <a:cs typeface="Times New Roman" pitchFamily="18" charset="0"/>
              </a:rPr>
              <a:t>identify two complementary </a:t>
            </a:r>
            <a:r>
              <a:rPr lang="en-US" sz="2800" dirty="0" smtClean="0">
                <a:latin typeface="Times New Roman" pitchFamily="18" charset="0"/>
                <a:cs typeface="Times New Roman" pitchFamily="18" charset="0"/>
              </a:rPr>
              <a:t>groups(Pass and Fail) </a:t>
            </a:r>
            <a:r>
              <a:rPr lang="en-US" sz="2800" dirty="0">
                <a:latin typeface="Times New Roman" pitchFamily="18" charset="0"/>
                <a:cs typeface="Times New Roman" pitchFamily="18" charset="0"/>
              </a:rPr>
              <a:t>of </a:t>
            </a:r>
            <a:r>
              <a:rPr lang="en-US" sz="2800" dirty="0" smtClean="0">
                <a:latin typeface="Times New Roman" pitchFamily="18" charset="0"/>
                <a:cs typeface="Times New Roman" pitchFamily="18" charset="0"/>
              </a:rPr>
              <a:t>students</a:t>
            </a:r>
          </a:p>
          <a:p>
            <a:pPr algn="just">
              <a:lnSpc>
                <a:spcPct val="100000"/>
              </a:lnSpc>
              <a:buFont typeface="Wingdings" pitchFamily="2" charset="2"/>
              <a:buChar char="Ø"/>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binary classification has been used </a:t>
            </a:r>
            <a:r>
              <a:rPr lang="en-US" sz="2800" dirty="0" smtClean="0">
                <a:latin typeface="Times New Roman" pitchFamily="18" charset="0"/>
                <a:cs typeface="Times New Roman" pitchFamily="18" charset="0"/>
              </a:rPr>
              <a:t>to classify the data of students. </a:t>
            </a:r>
          </a:p>
          <a:p>
            <a:pPr algn="just">
              <a:lnSpc>
                <a:spcPct val="100000"/>
              </a:lnSpc>
              <a:buNone/>
            </a:pPr>
            <a:r>
              <a:rPr lang="en-US" sz="2800" b="1" dirty="0" smtClean="0">
                <a:solidFill>
                  <a:srgbClr val="FF0000"/>
                </a:solidFill>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3BDE50E-E556-48F9-B710-8ABC7A3B1A66}"/>
              </a:ext>
            </a:extLst>
          </p:cNvPr>
          <p:cNvSpPr/>
          <p:nvPr/>
        </p:nvSpPr>
        <p:spPr>
          <a:xfrm>
            <a:off x="190500" y="134709"/>
            <a:ext cx="8763000" cy="6740307"/>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Step 9: Run Random Forest Algorithm</a:t>
            </a:r>
            <a:endParaRPr lang="en-IN"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 </a:t>
            </a:r>
            <a:r>
              <a:rPr lang="en-US" dirty="0" err="1">
                <a:latin typeface="Times New Roman" panose="02020603050405020304" pitchFamily="18" charset="0"/>
                <a:cs typeface="Times New Roman" panose="02020603050405020304" pitchFamily="18" charset="0"/>
              </a:rPr>
              <a:t>runRandomForest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global </a:t>
            </a:r>
            <a:r>
              <a:rPr lang="en-US" dirty="0" err="1">
                <a:latin typeface="Times New Roman" panose="02020603050405020304" pitchFamily="18" charset="0"/>
                <a:cs typeface="Times New Roman" panose="02020603050405020304" pitchFamily="18" charset="0"/>
              </a:rPr>
              <a:t>random_acc</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global X, Y,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text.delete</a:t>
            </a:r>
            <a:r>
              <a:rPr lang="en-US" dirty="0">
                <a:latin typeface="Times New Roman" panose="02020603050405020304" pitchFamily="18" charset="0"/>
                <a:cs typeface="Times New Roman" panose="02020603050405020304" pitchFamily="18" charset="0"/>
              </a:rPr>
              <a:t>('1.0', END)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RandomForestClassifier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n_estimators</a:t>
            </a:r>
            <a:r>
              <a:rPr lang="en-US" dirty="0">
                <a:latin typeface="Times New Roman" panose="02020603050405020304" pitchFamily="18" charset="0"/>
                <a:cs typeface="Times New Roman" panose="02020603050405020304" pitchFamily="18" charset="0"/>
              </a:rPr>
              <a:t>=1,max_depth=0.9,random_state=</a:t>
            </a:r>
            <a:r>
              <a:rPr lang="en-US" dirty="0" err="1">
                <a:latin typeface="Times New Roman" panose="02020603050405020304" pitchFamily="18" charset="0"/>
                <a:cs typeface="Times New Roman" panose="02020603050405020304" pitchFamily="18" charset="0"/>
              </a:rPr>
              <a:t>None,class_weight</a:t>
            </a:r>
            <a:r>
              <a:rPr lang="en-US" dirty="0">
                <a:latin typeface="Times New Roman" panose="02020603050405020304" pitchFamily="18" charset="0"/>
                <a:cs typeface="Times New Roman" panose="02020603050405020304" pitchFamily="18" charset="0"/>
              </a:rPr>
              <a:t>='balanced')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cls.fit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END,"Prediction</a:t>
            </a:r>
            <a:r>
              <a:rPr lang="en-US" dirty="0">
                <a:latin typeface="Times New Roman" panose="02020603050405020304" pitchFamily="18" charset="0"/>
                <a:cs typeface="Times New Roman" panose="02020603050405020304" pitchFamily="18" charset="0"/>
              </a:rPr>
              <a:t> Results\n\n")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prediction_data</a:t>
            </a:r>
            <a:r>
              <a:rPr lang="en-US" dirty="0">
                <a:latin typeface="Times New Roman" panose="02020603050405020304" pitchFamily="18" charset="0"/>
                <a:cs typeface="Times New Roman" panose="02020603050405020304" pitchFamily="18" charset="0"/>
              </a:rPr>
              <a:t> = prediction(</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random_acc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cal_accuracy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prediction_data,'Random</a:t>
            </a:r>
            <a:r>
              <a:rPr lang="en-US" dirty="0">
                <a:latin typeface="Times New Roman" panose="02020603050405020304" pitchFamily="18" charset="0"/>
                <a:cs typeface="Times New Roman" panose="02020603050405020304" pitchFamily="18" charset="0"/>
              </a:rPr>
              <a:t> Forest Algorithm Accuracy, Classification Report &amp; Confusion Matrix',0)</a:t>
            </a:r>
            <a:endParaRPr lang="en-IN"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10:Run Decision Tree Algorithm</a:t>
            </a:r>
            <a:endParaRPr lang="en-IN"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def </a:t>
            </a:r>
            <a:r>
              <a:rPr lang="en-US" dirty="0" err="1">
                <a:latin typeface="Times New Roman" panose="02020603050405020304" pitchFamily="18" charset="0"/>
                <a:cs typeface="Times New Roman" panose="02020603050405020304" pitchFamily="18" charset="0"/>
              </a:rPr>
              <a:t>runDecisionTree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global </a:t>
            </a:r>
            <a:r>
              <a:rPr lang="en-US" dirty="0" err="1">
                <a:latin typeface="Times New Roman" panose="02020603050405020304" pitchFamily="18" charset="0"/>
                <a:cs typeface="Times New Roman" panose="02020603050405020304" pitchFamily="18" charset="0"/>
              </a:rPr>
              <a:t>decision_acc</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global X, Y,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text.delete</a:t>
            </a:r>
            <a:r>
              <a:rPr lang="en-US" dirty="0">
                <a:latin typeface="Times New Roman" panose="02020603050405020304" pitchFamily="18" charset="0"/>
                <a:cs typeface="Times New Roman" panose="02020603050405020304" pitchFamily="18" charset="0"/>
              </a:rPr>
              <a:t>('1.0', END)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tree.DecisionTreeClassifier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class_weight</a:t>
            </a:r>
            <a:r>
              <a:rPr lang="en-US" dirty="0">
                <a:latin typeface="Times New Roman" panose="02020603050405020304" pitchFamily="18" charset="0"/>
                <a:cs typeface="Times New Roman" panose="02020603050405020304" pitchFamily="18" charset="0"/>
              </a:rPr>
              <a:t>='balanced')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cls.fit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END,"Prediction</a:t>
            </a:r>
            <a:r>
              <a:rPr lang="en-US" dirty="0">
                <a:latin typeface="Times New Roman" panose="02020603050405020304" pitchFamily="18" charset="0"/>
                <a:cs typeface="Times New Roman" panose="02020603050405020304" pitchFamily="18" charset="0"/>
              </a:rPr>
              <a:t> Results\n\n")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prediction_data</a:t>
            </a:r>
            <a:r>
              <a:rPr lang="en-US" dirty="0">
                <a:latin typeface="Times New Roman" panose="02020603050405020304" pitchFamily="18" charset="0"/>
                <a:cs typeface="Times New Roman" panose="02020603050405020304" pitchFamily="18" charset="0"/>
              </a:rPr>
              <a:t> = prediction(</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decision_acc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cal_accuracy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prediction_data,'Decision</a:t>
            </a:r>
            <a:r>
              <a:rPr lang="en-US" dirty="0">
                <a:latin typeface="Times New Roman" panose="02020603050405020304" pitchFamily="18" charset="0"/>
                <a:cs typeface="Times New Roman" panose="02020603050405020304" pitchFamily="18" charset="0"/>
              </a:rPr>
              <a:t> Tree Algorithm Accuracy, Classification Report &amp; Confusion Matrix',0)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15793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598321-92CA-4E90-B0FA-7469968E896E}"/>
              </a:ext>
            </a:extLst>
          </p:cNvPr>
          <p:cNvSpPr>
            <a:spLocks noGrp="1"/>
          </p:cNvSpPr>
          <p:nvPr>
            <p:ph idx="1"/>
          </p:nvPr>
        </p:nvSpPr>
        <p:spPr>
          <a:xfrm>
            <a:off x="628650" y="457200"/>
            <a:ext cx="7886700" cy="571976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Step 11:Run Boosting Algorithm</a:t>
            </a:r>
            <a:endParaRPr lang="en-IN" sz="20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def </a:t>
            </a:r>
            <a:r>
              <a:rPr lang="en-US" dirty="0" err="1">
                <a:latin typeface="Times New Roman" panose="02020603050405020304" pitchFamily="18" charset="0"/>
                <a:cs typeface="Times New Roman" panose="02020603050405020304" pitchFamily="18" charset="0"/>
              </a:rPr>
              <a:t>runBoosting</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global </a:t>
            </a:r>
            <a:r>
              <a:rPr lang="en-US" dirty="0" err="1">
                <a:latin typeface="Times New Roman" panose="02020603050405020304" pitchFamily="18" charset="0"/>
                <a:cs typeface="Times New Roman" panose="02020603050405020304" pitchFamily="18" charset="0"/>
              </a:rPr>
              <a:t>boosting_acc</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global X, Y,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text.delete</a:t>
            </a:r>
            <a:r>
              <a:rPr lang="en-US" dirty="0">
                <a:latin typeface="Times New Roman" panose="02020603050405020304" pitchFamily="18" charset="0"/>
                <a:cs typeface="Times New Roman" panose="02020603050405020304" pitchFamily="18" charset="0"/>
              </a:rPr>
              <a:t>('1.0', END)</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GradientBoostingClassifier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n_estimators</a:t>
            </a:r>
            <a:r>
              <a:rPr lang="en-US" dirty="0">
                <a:latin typeface="Times New Roman" panose="02020603050405020304" pitchFamily="18" charset="0"/>
                <a:cs typeface="Times New Roman" panose="02020603050405020304" pitchFamily="18" charset="0"/>
              </a:rPr>
              <a:t>=10, </a:t>
            </a:r>
            <a:r>
              <a:rPr lang="en-US" dirty="0" err="1">
                <a:latin typeface="Times New Roman" panose="02020603050405020304" pitchFamily="18" charset="0"/>
                <a:cs typeface="Times New Roman" panose="02020603050405020304" pitchFamily="18" charset="0"/>
              </a:rPr>
              <a:t>learning_rate</a:t>
            </a:r>
            <a:r>
              <a:rPr lang="en-US" dirty="0">
                <a:latin typeface="Times New Roman" panose="02020603050405020304" pitchFamily="18" charset="0"/>
                <a:cs typeface="Times New Roman" panose="02020603050405020304" pitchFamily="18" charset="0"/>
              </a:rPr>
              <a:t>=0.2, </a:t>
            </a:r>
            <a:r>
              <a:rPr lang="en-US" dirty="0" err="1">
                <a:latin typeface="Times New Roman" panose="02020603050405020304" pitchFamily="18" charset="0"/>
                <a:cs typeface="Times New Roman" panose="02020603050405020304" pitchFamily="18" charset="0"/>
              </a:rPr>
              <a:t>max_features</a:t>
            </a: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max_depth</a:t>
            </a: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cls.fit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text.insert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END,"Prediction</a:t>
            </a:r>
            <a:r>
              <a:rPr lang="en-US" dirty="0">
                <a:latin typeface="Times New Roman" panose="02020603050405020304" pitchFamily="18" charset="0"/>
                <a:cs typeface="Times New Roman" panose="02020603050405020304" pitchFamily="18" charset="0"/>
              </a:rPr>
              <a:t> Results\n\n")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prediction_data</a:t>
            </a:r>
            <a:r>
              <a:rPr lang="en-US" dirty="0">
                <a:latin typeface="Times New Roman" panose="02020603050405020304" pitchFamily="18" charset="0"/>
                <a:cs typeface="Times New Roman" panose="02020603050405020304" pitchFamily="18" charset="0"/>
              </a:rPr>
              <a:t> = prediction(</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boosting_acc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cal_accuracy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prediction_data,'Gradient</a:t>
            </a:r>
            <a:r>
              <a:rPr lang="en-US" dirty="0">
                <a:latin typeface="Times New Roman" panose="02020603050405020304" pitchFamily="18" charset="0"/>
                <a:cs typeface="Times New Roman" panose="02020603050405020304" pitchFamily="18" charset="0"/>
              </a:rPr>
              <a:t> Boosting Algorithm Accuracy, Classification Report &amp; Confusion Matrix',0)</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26181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B0D2124-469C-4CC2-A82B-F8041099FB3C}"/>
              </a:ext>
            </a:extLst>
          </p:cNvPr>
          <p:cNvSpPr>
            <a:spLocks noGrp="1"/>
          </p:cNvSpPr>
          <p:nvPr>
            <p:ph idx="1"/>
          </p:nvPr>
        </p:nvSpPr>
        <p:spPr>
          <a:xfrm>
            <a:off x="152400" y="304800"/>
            <a:ext cx="8991600" cy="655320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Step 12:Predicting performance based on extracted feature</a:t>
            </a:r>
            <a:endParaRPr lang="en-IN" sz="20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predictPerformance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text.delete</a:t>
            </a:r>
            <a:r>
              <a:rPr lang="en-US" sz="2000" dirty="0">
                <a:latin typeface="Times New Roman" panose="02020603050405020304" pitchFamily="18" charset="0"/>
                <a:cs typeface="Times New Roman" panose="02020603050405020304" pitchFamily="18" charset="0"/>
              </a:rPr>
              <a:t>('1.0', END)</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filename = </a:t>
            </a:r>
            <a:r>
              <a:rPr lang="en-US" sz="2000" dirty="0" err="1">
                <a:latin typeface="Times New Roman" panose="02020603050405020304" pitchFamily="18" charset="0"/>
                <a:cs typeface="Times New Roman" panose="02020603050405020304" pitchFamily="18" charset="0"/>
              </a:rPr>
              <a:t>filedialog.askopenfilename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initialdir</a:t>
            </a: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test = </a:t>
            </a:r>
            <a:r>
              <a:rPr lang="en-US" sz="2000" dirty="0" err="1">
                <a:latin typeface="Times New Roman" panose="02020603050405020304" pitchFamily="18" charset="0"/>
                <a:cs typeface="Times New Roman" panose="02020603050405020304" pitchFamily="18" charset="0"/>
              </a:rPr>
              <a:t>pd.read_csv</a:t>
            </a:r>
            <a:r>
              <a:rPr lang="en-US" sz="2000" dirty="0">
                <a:latin typeface="Times New Roman" panose="02020603050405020304" pitchFamily="18" charset="0"/>
                <a:cs typeface="Times New Roman" panose="02020603050405020304" pitchFamily="18" charset="0"/>
              </a:rPr>
              <a:t>(filename)</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test = </a:t>
            </a:r>
            <a:r>
              <a:rPr lang="en-US" sz="2000" dirty="0" err="1">
                <a:latin typeface="Times New Roman" panose="02020603050405020304" pitchFamily="18" charset="0"/>
                <a:cs typeface="Times New Roman" panose="02020603050405020304" pitchFamily="18" charset="0"/>
              </a:rPr>
              <a:t>test.values</a:t>
            </a:r>
            <a:r>
              <a:rPr lang="en-US" sz="2000" dirty="0">
                <a:latin typeface="Times New Roman" panose="02020603050405020304" pitchFamily="18" charset="0"/>
                <a:cs typeface="Times New Roman" panose="02020603050405020304" pitchFamily="18" charset="0"/>
              </a:rPr>
              <a:t>[:, 4:18]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text.insert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END,filename</a:t>
            </a:r>
            <a:r>
              <a:rPr lang="en-US" sz="2000" dirty="0">
                <a:latin typeface="Times New Roman" panose="02020603050405020304" pitchFamily="18" charset="0"/>
                <a:cs typeface="Times New Roman" panose="02020603050405020304" pitchFamily="18" charset="0"/>
              </a:rPr>
              <a:t>+" test file loaded\n");</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y_pred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classifier.predict</a:t>
            </a:r>
            <a:r>
              <a:rPr lang="en-US" sz="2000" dirty="0">
                <a:latin typeface="Times New Roman" panose="02020603050405020304" pitchFamily="18" charset="0"/>
                <a:cs typeface="Times New Roman" panose="02020603050405020304" pitchFamily="18" charset="0"/>
              </a:rPr>
              <a:t>(test)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(test)):</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if str(</a:t>
            </a:r>
            <a:r>
              <a:rPr lang="en-US" sz="2000" dirty="0" err="1">
                <a:latin typeface="Times New Roman" panose="02020603050405020304" pitchFamily="18" charset="0"/>
                <a:cs typeface="Times New Roman" panose="02020603050405020304" pitchFamily="18" charset="0"/>
              </a:rPr>
              <a:t>y_pred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'0':</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text.insert</a:t>
            </a:r>
            <a:r>
              <a:rPr lang="en-US" sz="2000" dirty="0">
                <a:latin typeface="Times New Roman" panose="02020603050405020304" pitchFamily="18" charset="0"/>
                <a:cs typeface="Times New Roman" panose="02020603050405020304" pitchFamily="18" charset="0"/>
              </a:rPr>
              <a:t>(END,"X=%s, Predicted=%s" % (</a:t>
            </a:r>
            <a:r>
              <a:rPr lang="en-US" sz="2000" dirty="0" err="1">
                <a:latin typeface="Times New Roman" panose="02020603050405020304" pitchFamily="18" charset="0"/>
                <a:cs typeface="Times New Roman" panose="02020603050405020304" pitchFamily="18" charset="0"/>
              </a:rPr>
              <a:t>X_test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'Reason of Poor Performance : Dropout')+" Extracted Feature : "+str(</a:t>
            </a:r>
            <a:r>
              <a:rPr lang="en-US" sz="2000" dirty="0" err="1">
                <a:latin typeface="Times New Roman" panose="02020603050405020304" pitchFamily="18" charset="0"/>
                <a:cs typeface="Times New Roman" panose="02020603050405020304" pitchFamily="18" charset="0"/>
              </a:rPr>
              <a:t>y_pred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])+"\n")</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elif</a:t>
            </a:r>
            <a:r>
              <a:rPr lang="en-US" sz="2000" dirty="0">
                <a:latin typeface="Times New Roman" panose="02020603050405020304" pitchFamily="18" charset="0"/>
                <a:cs typeface="Times New Roman" panose="02020603050405020304" pitchFamily="18" charset="0"/>
              </a:rPr>
              <a:t> str(</a:t>
            </a:r>
            <a:r>
              <a:rPr lang="en-US" sz="2000" dirty="0" err="1">
                <a:latin typeface="Times New Roman" panose="02020603050405020304" pitchFamily="18" charset="0"/>
                <a:cs typeface="Times New Roman" panose="02020603050405020304" pitchFamily="18" charset="0"/>
              </a:rPr>
              <a:t>y_pred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text.insert</a:t>
            </a:r>
            <a:r>
              <a:rPr lang="en-US" sz="2000" dirty="0">
                <a:latin typeface="Times New Roman" panose="02020603050405020304" pitchFamily="18" charset="0"/>
                <a:cs typeface="Times New Roman" panose="02020603050405020304" pitchFamily="18" charset="0"/>
              </a:rPr>
              <a:t>(END,"X=%s, Predicted=%s" % (</a:t>
            </a:r>
            <a:r>
              <a:rPr lang="en-US" sz="2000" dirty="0" err="1">
                <a:latin typeface="Times New Roman" panose="02020603050405020304" pitchFamily="18" charset="0"/>
                <a:cs typeface="Times New Roman" panose="02020603050405020304" pitchFamily="18" charset="0"/>
              </a:rPr>
              <a:t>X_test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'Reason of Poor Performance : Failing Subject')+" Extracted Feature : "+str(</a:t>
            </a:r>
            <a:r>
              <a:rPr lang="en-US" sz="2000" dirty="0" err="1">
                <a:latin typeface="Times New Roman" panose="02020603050405020304" pitchFamily="18" charset="0"/>
                <a:cs typeface="Times New Roman" panose="02020603050405020304" pitchFamily="18" charset="0"/>
              </a:rPr>
              <a:t>y_pred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])+"\n")</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IN" sz="2000" dirty="0"/>
          </a:p>
        </p:txBody>
      </p:sp>
    </p:spTree>
    <p:extLst>
      <p:ext uri="{BB962C8B-B14F-4D97-AF65-F5344CB8AC3E}">
        <p14:creationId xmlns:p14="http://schemas.microsoft.com/office/powerpoint/2010/main" xmlns="" val="20995660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620000" cy="3477875"/>
          </a:xfrm>
          <a:prstGeom prst="rect">
            <a:avLst/>
          </a:prstGeom>
        </p:spPr>
        <p:txBody>
          <a:bodyPr wrap="square">
            <a:spAutoFit/>
          </a:bodyPr>
          <a:lstStyle/>
          <a:p>
            <a:r>
              <a:rPr lang="en-US" sz="2000" dirty="0" err="1" smtClean="0">
                <a:latin typeface="Times New Roman" panose="02020603050405020304" pitchFamily="18" charset="0"/>
                <a:cs typeface="Times New Roman" panose="02020603050405020304" pitchFamily="18" charset="0"/>
              </a:rPr>
              <a:t>elif</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y_pred</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'2':</a:t>
            </a: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text.insert</a:t>
            </a:r>
            <a:r>
              <a:rPr lang="en-US" sz="2000" dirty="0" smtClean="0">
                <a:latin typeface="Times New Roman" panose="02020603050405020304" pitchFamily="18" charset="0"/>
                <a:cs typeface="Times New Roman" panose="02020603050405020304" pitchFamily="18" charset="0"/>
              </a:rPr>
              <a:t>(END,"X=%s, Predicted=%s" % (</a:t>
            </a:r>
            <a:r>
              <a:rPr lang="en-US" sz="2000" dirty="0" err="1" smtClean="0">
                <a:latin typeface="Times New Roman" panose="02020603050405020304" pitchFamily="18" charset="0"/>
                <a:cs typeface="Times New Roman" panose="02020603050405020304" pitchFamily="18" charset="0"/>
              </a:rPr>
              <a:t>X_test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'Reason of Poor Performance : Failing Subject')+" Extracted Feature : "+</a:t>
            </a:r>
            <a:r>
              <a:rPr lang="en-US" sz="2000" dirty="0" err="1" smtClean="0">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y_pred</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a:t>
            </a: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elif</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y_pred</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'3':</a:t>
            </a: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text.insert</a:t>
            </a:r>
            <a:r>
              <a:rPr lang="en-US" sz="2000" dirty="0" smtClean="0">
                <a:latin typeface="Times New Roman" panose="02020603050405020304" pitchFamily="18" charset="0"/>
                <a:cs typeface="Times New Roman" panose="02020603050405020304" pitchFamily="18" charset="0"/>
              </a:rPr>
              <a:t>(END,"X=%s, Predicted=%s" % (</a:t>
            </a:r>
            <a:r>
              <a:rPr lang="en-US" sz="2000" dirty="0" err="1" smtClean="0">
                <a:latin typeface="Times New Roman" panose="02020603050405020304" pitchFamily="18" charset="0"/>
                <a:cs typeface="Times New Roman" panose="02020603050405020304" pitchFamily="18" charset="0"/>
              </a:rPr>
              <a:t>X_test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'Good Performance')+" Extracted Feature : "+</a:t>
            </a:r>
            <a:r>
              <a:rPr lang="en-US" sz="2000" dirty="0" err="1" smtClean="0">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y_pred</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a:t>
            </a: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elif</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y_pred</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'4':</a:t>
            </a: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text.insert</a:t>
            </a:r>
            <a:r>
              <a:rPr lang="en-US" sz="2000" dirty="0" smtClean="0">
                <a:latin typeface="Times New Roman" panose="02020603050405020304" pitchFamily="18" charset="0"/>
                <a:cs typeface="Times New Roman" panose="02020603050405020304" pitchFamily="18" charset="0"/>
              </a:rPr>
              <a:t>(END,"X=%s, Predicted=%s" % (</a:t>
            </a:r>
            <a:r>
              <a:rPr lang="en-US" sz="2000" dirty="0" err="1" smtClean="0">
                <a:latin typeface="Times New Roman" panose="02020603050405020304" pitchFamily="18" charset="0"/>
                <a:cs typeface="Times New Roman" panose="02020603050405020304" pitchFamily="18" charset="0"/>
              </a:rPr>
              <a:t>X_test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'Good Performance')+" Extracted Feature : "+</a:t>
            </a:r>
            <a:r>
              <a:rPr lang="en-US" sz="2000" dirty="0" err="1" smtClean="0">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y_pred</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                                           </a:t>
            </a:r>
            <a:endParaRPr lang="en-IN" sz="2000" dirty="0" smtClean="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2BA40F7-9986-46D0-B05E-2A13825F76DE}"/>
              </a:ext>
            </a:extLst>
          </p:cNvPr>
          <p:cNvSpPr>
            <a:spLocks noGrp="1"/>
          </p:cNvSpPr>
          <p:nvPr>
            <p:ph idx="1"/>
          </p:nvPr>
        </p:nvSpPr>
        <p:spPr>
          <a:xfrm>
            <a:off x="628650" y="533400"/>
            <a:ext cx="7886700" cy="5643563"/>
          </a:xfrm>
        </p:spPr>
        <p:txBody>
          <a:bodyPr/>
          <a:lstStyle/>
          <a:p>
            <a:pPr>
              <a:lnSpc>
                <a:spcPct val="100000"/>
              </a:lnSpc>
              <a:buNone/>
            </a:pPr>
            <a:r>
              <a:rPr lang="en-US" sz="2000" b="1" dirty="0">
                <a:latin typeface="Times New Roman" panose="02020603050405020304" pitchFamily="18" charset="0"/>
                <a:cs typeface="Times New Roman" panose="02020603050405020304" pitchFamily="18" charset="0"/>
              </a:rPr>
              <a:t>Step 13:Representing result in form of graph</a:t>
            </a:r>
            <a:endParaRPr lang="en-IN" sz="2000" dirty="0">
              <a:latin typeface="Times New Roman" panose="02020603050405020304" pitchFamily="18" charset="0"/>
              <a:cs typeface="Times New Roman" panose="02020603050405020304" pitchFamily="18" charset="0"/>
            </a:endParaRPr>
          </a:p>
          <a:p>
            <a:pPr>
              <a:lnSpc>
                <a:spcPct val="100000"/>
              </a:lnSpc>
              <a:buNone/>
            </a:pPr>
            <a:r>
              <a:rPr lang="en-US" dirty="0">
                <a:latin typeface="Times New Roman" panose="02020603050405020304" pitchFamily="18" charset="0"/>
                <a:cs typeface="Times New Roman" panose="02020603050405020304" pitchFamily="18" charset="0"/>
              </a:rPr>
              <a:t>def graph():</a:t>
            </a:r>
            <a:endParaRPr lang="en-IN" dirty="0">
              <a:latin typeface="Times New Roman" panose="02020603050405020304" pitchFamily="18" charset="0"/>
              <a:cs typeface="Times New Roman" panose="02020603050405020304" pitchFamily="18" charset="0"/>
            </a:endParaRPr>
          </a:p>
          <a:p>
            <a:pPr>
              <a:lnSpc>
                <a:spcPct val="100000"/>
              </a:lnSpc>
              <a:buNone/>
            </a:pPr>
            <a:r>
              <a:rPr lang="en-US" dirty="0">
                <a:latin typeface="Times New Roman" panose="02020603050405020304" pitchFamily="18" charset="0"/>
                <a:cs typeface="Times New Roman" panose="02020603050405020304" pitchFamily="18" charset="0"/>
              </a:rPr>
              <a:t>    height = [</a:t>
            </a:r>
            <a:r>
              <a:rPr lang="en-US" dirty="0" err="1">
                <a:latin typeface="Times New Roman" panose="02020603050405020304" pitchFamily="18" charset="0"/>
                <a:cs typeface="Times New Roman" panose="02020603050405020304" pitchFamily="18" charset="0"/>
              </a:rPr>
              <a:t>svm_acc,random_acc,decision_acc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boosting_acc</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nSpc>
                <a:spcPct val="100000"/>
              </a:lnSpc>
              <a:buNone/>
            </a:pPr>
            <a:r>
              <a:rPr lang="en-US" dirty="0">
                <a:latin typeface="Times New Roman" panose="02020603050405020304" pitchFamily="18" charset="0"/>
                <a:cs typeface="Times New Roman" panose="02020603050405020304" pitchFamily="18" charset="0"/>
              </a:rPr>
              <a:t>    bars = ('SVM', 'Random </a:t>
            </a:r>
            <a:r>
              <a:rPr lang="en-US" dirty="0" err="1">
                <a:latin typeface="Times New Roman" panose="02020603050405020304" pitchFamily="18" charset="0"/>
                <a:cs typeface="Times New Roman" panose="02020603050405020304" pitchFamily="18" charset="0"/>
              </a:rPr>
              <a:t>Forest','Decision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Tree','Gradient</a:t>
            </a:r>
            <a:r>
              <a:rPr lang="en-US" dirty="0">
                <a:latin typeface="Times New Roman" panose="02020603050405020304" pitchFamily="18" charset="0"/>
                <a:cs typeface="Times New Roman" panose="02020603050405020304" pitchFamily="18" charset="0"/>
              </a:rPr>
              <a:t> Boosting')</a:t>
            </a:r>
            <a:endParaRPr lang="en-IN" dirty="0">
              <a:latin typeface="Times New Roman" panose="02020603050405020304" pitchFamily="18" charset="0"/>
              <a:cs typeface="Times New Roman" panose="02020603050405020304" pitchFamily="18" charset="0"/>
            </a:endParaRPr>
          </a:p>
          <a:p>
            <a:pPr>
              <a:lnSpc>
                <a:spcPct val="10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y_pos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np.arange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len</a:t>
            </a:r>
            <a:r>
              <a:rPr lang="en-US" dirty="0">
                <a:latin typeface="Times New Roman" panose="02020603050405020304" pitchFamily="18" charset="0"/>
                <a:cs typeface="Times New Roman" panose="02020603050405020304" pitchFamily="18" charset="0"/>
              </a:rPr>
              <a:t>(bars))</a:t>
            </a:r>
            <a:endParaRPr lang="en-IN" dirty="0">
              <a:latin typeface="Times New Roman" panose="02020603050405020304" pitchFamily="18" charset="0"/>
              <a:cs typeface="Times New Roman" panose="02020603050405020304" pitchFamily="18" charset="0"/>
            </a:endParaRPr>
          </a:p>
          <a:p>
            <a:pPr>
              <a:lnSpc>
                <a:spcPct val="10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plt.bar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y_pos</a:t>
            </a:r>
            <a:r>
              <a:rPr lang="en-US" dirty="0">
                <a:latin typeface="Times New Roman" panose="02020603050405020304" pitchFamily="18" charset="0"/>
                <a:cs typeface="Times New Roman" panose="02020603050405020304" pitchFamily="18" charset="0"/>
              </a:rPr>
              <a:t>, height)</a:t>
            </a:r>
            <a:endParaRPr lang="en-IN" dirty="0">
              <a:latin typeface="Times New Roman" panose="02020603050405020304" pitchFamily="18" charset="0"/>
              <a:cs typeface="Times New Roman" panose="02020603050405020304" pitchFamily="18" charset="0"/>
            </a:endParaRPr>
          </a:p>
          <a:p>
            <a:pPr>
              <a:lnSpc>
                <a:spcPct val="10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plt.xticks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y_pos</a:t>
            </a:r>
            <a:r>
              <a:rPr lang="en-US" dirty="0">
                <a:latin typeface="Times New Roman" panose="02020603050405020304" pitchFamily="18" charset="0"/>
                <a:cs typeface="Times New Roman" panose="02020603050405020304" pitchFamily="18" charset="0"/>
              </a:rPr>
              <a:t>, bars)</a:t>
            </a:r>
            <a:endParaRPr lang="en-IN" dirty="0">
              <a:latin typeface="Times New Roman" panose="02020603050405020304" pitchFamily="18" charset="0"/>
              <a:cs typeface="Times New Roman" panose="02020603050405020304" pitchFamily="18" charset="0"/>
            </a:endParaRPr>
          </a:p>
          <a:p>
            <a:pPr>
              <a:lnSpc>
                <a:spcPct val="10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plt.show</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buNone/>
            </a:pPr>
            <a:endParaRPr lang="en-IN" dirty="0"/>
          </a:p>
        </p:txBody>
      </p:sp>
    </p:spTree>
    <p:extLst>
      <p:ext uri="{BB962C8B-B14F-4D97-AF65-F5344CB8AC3E}">
        <p14:creationId xmlns:p14="http://schemas.microsoft.com/office/powerpoint/2010/main" xmlns="" val="39409207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5C91BE-201D-4328-8303-77F654F5C82B}"/>
              </a:ext>
            </a:extLst>
          </p:cNvPr>
          <p:cNvSpPr>
            <a:spLocks noGrp="1"/>
          </p:cNvSpPr>
          <p:nvPr>
            <p:ph idx="1"/>
          </p:nvPr>
        </p:nvSpPr>
        <p:spPr>
          <a:xfrm>
            <a:off x="344719" y="152400"/>
            <a:ext cx="8454562" cy="6377783"/>
          </a:xfrm>
        </p:spPr>
        <p:txBody>
          <a:bodyPr/>
          <a:lstStyle/>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Test Cases</a:t>
            </a:r>
          </a:p>
          <a:p>
            <a:pPr marL="0" indent="0">
              <a:buNone/>
            </a:pPr>
            <a:endParaRPr lang="en-US" b="1" dirty="0"/>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err="1">
                <a:latin typeface="Times New Roman" panose="02020603050405020304" pitchFamily="18" charset="0"/>
                <a:cs typeface="Times New Roman" panose="02020603050405020304" pitchFamily="18" charset="0"/>
              </a:rPr>
              <a:t>TestCase</a:t>
            </a:r>
            <a:r>
              <a:rPr lang="en-US" b="1" dirty="0">
                <a:latin typeface="Times New Roman" panose="02020603050405020304" pitchFamily="18" charset="0"/>
                <a:cs typeface="Times New Roman" panose="02020603050405020304" pitchFamily="18" charset="0"/>
              </a:rPr>
              <a:t> for Upload Student Dataset </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pic>
        <p:nvPicPr>
          <p:cNvPr id="7170" name="Picture 2">
            <a:extLst>
              <a:ext uri="{FF2B5EF4-FFF2-40B4-BE49-F238E27FC236}">
                <a16:creationId xmlns:a16="http://schemas.microsoft.com/office/drawing/2014/main" xmlns="" id="{76DFE571-89D8-41F3-B1E3-E80EE5DC559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2514600"/>
            <a:ext cx="792480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49907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F9DED3-EF96-4700-9164-6E9D2F05A7D0}"/>
              </a:ext>
            </a:extLst>
          </p:cNvPr>
          <p:cNvSpPr>
            <a:spLocks noGrp="1"/>
          </p:cNvSpPr>
          <p:nvPr>
            <p:ph idx="1"/>
          </p:nvPr>
        </p:nvSpPr>
        <p:spPr/>
        <p:txBody>
          <a:bodyPr/>
          <a:lstStyle/>
          <a:p>
            <a:pPr marL="0" indent="0">
              <a:buNone/>
            </a:pPr>
            <a:r>
              <a:rPr lang="en-US" sz="2400" b="1" dirty="0" err="1">
                <a:latin typeface="Times New Roman" panose="02020603050405020304" pitchFamily="18" charset="0"/>
                <a:ea typeface="Times New Roman" panose="02020603050405020304" pitchFamily="18" charset="0"/>
              </a:rPr>
              <a:t>TestCase</a:t>
            </a:r>
            <a:r>
              <a:rPr lang="en-US" sz="2400" b="1" dirty="0">
                <a:latin typeface="Times New Roman" panose="02020603050405020304" pitchFamily="18" charset="0"/>
                <a:ea typeface="Times New Roman" panose="02020603050405020304" pitchFamily="18" charset="0"/>
              </a:rPr>
              <a:t> for </a:t>
            </a:r>
            <a:r>
              <a:rPr lang="en-US" sz="2400" b="1" dirty="0" err="1">
                <a:latin typeface="Times New Roman" panose="02020603050405020304" pitchFamily="18" charset="0"/>
                <a:ea typeface="Times New Roman" panose="02020603050405020304" pitchFamily="18" charset="0"/>
              </a:rPr>
              <a:t>Generarting</a:t>
            </a:r>
            <a:r>
              <a:rPr lang="en-US" sz="2400" b="1" dirty="0">
                <a:latin typeface="Times New Roman" panose="02020603050405020304" pitchFamily="18" charset="0"/>
                <a:ea typeface="Times New Roman" panose="02020603050405020304" pitchFamily="18" charset="0"/>
              </a:rPr>
              <a:t> Training Model</a:t>
            </a:r>
            <a:endParaRPr lang="en-IN" sz="2400" dirty="0">
              <a:latin typeface="Times New Roman" panose="02020603050405020304" pitchFamily="18" charset="0"/>
              <a:ea typeface="Times New Roman" panose="02020603050405020304" pitchFamily="18" charset="0"/>
            </a:endParaRPr>
          </a:p>
          <a:p>
            <a:endParaRPr lang="en-IN" dirty="0"/>
          </a:p>
        </p:txBody>
      </p:sp>
      <p:pic>
        <p:nvPicPr>
          <p:cNvPr id="4" name="Picture 4">
            <a:extLst>
              <a:ext uri="{FF2B5EF4-FFF2-40B4-BE49-F238E27FC236}">
                <a16:creationId xmlns:a16="http://schemas.microsoft.com/office/drawing/2014/main" xmlns="" id="{60A14DC0-81E8-4251-BBDD-719924BB25B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2895600"/>
            <a:ext cx="7345532" cy="2660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845162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60CEE36-66BF-42F8-ACE7-33E0D75CFEAD}"/>
              </a:ext>
            </a:extLst>
          </p:cNvPr>
          <p:cNvSpPr/>
          <p:nvPr/>
        </p:nvSpPr>
        <p:spPr>
          <a:xfrm>
            <a:off x="781440" y="762000"/>
            <a:ext cx="6914760" cy="498663"/>
          </a:xfrm>
          <a:prstGeom prst="rect">
            <a:avLst/>
          </a:prstGeom>
        </p:spPr>
        <p:txBody>
          <a:bodyPr wrap="square">
            <a:spAutoFit/>
          </a:bodyPr>
          <a:lstStyle/>
          <a:p>
            <a:pPr algn="just">
              <a:lnSpc>
                <a:spcPct val="150000"/>
              </a:lnSpc>
              <a:spcAft>
                <a:spcPts val="1200"/>
              </a:spcAft>
              <a:tabLst>
                <a:tab pos="3735070" algn="l"/>
              </a:tabLst>
            </a:pPr>
            <a:r>
              <a:rPr lang="en-US" sz="2000" b="1" dirty="0" err="1">
                <a:latin typeface="Times New Roman" panose="02020603050405020304" pitchFamily="18" charset="0"/>
                <a:ea typeface="Times New Roman" panose="02020603050405020304" pitchFamily="18" charset="0"/>
              </a:rPr>
              <a:t>TestCase</a:t>
            </a:r>
            <a:r>
              <a:rPr lang="en-US" sz="2000" b="1" dirty="0">
                <a:latin typeface="Times New Roman" panose="02020603050405020304" pitchFamily="18" charset="0"/>
                <a:ea typeface="Times New Roman" panose="02020603050405020304" pitchFamily="18" charset="0"/>
              </a:rPr>
              <a:t> for Feature Extraction</a:t>
            </a:r>
            <a:r>
              <a:rPr lang="en-US"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p:txBody>
      </p:sp>
      <p:pic>
        <p:nvPicPr>
          <p:cNvPr id="8194" name="Picture 2">
            <a:extLst>
              <a:ext uri="{FF2B5EF4-FFF2-40B4-BE49-F238E27FC236}">
                <a16:creationId xmlns:a16="http://schemas.microsoft.com/office/drawing/2014/main" xmlns="" id="{7D95AB6C-C3AF-4CCC-A457-D18D5C3B935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1981200"/>
            <a:ext cx="769620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16237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9075385-F2D8-410B-B1EB-587251B2A228}"/>
              </a:ext>
            </a:extLst>
          </p:cNvPr>
          <p:cNvSpPr/>
          <p:nvPr/>
        </p:nvSpPr>
        <p:spPr>
          <a:xfrm>
            <a:off x="761983" y="762000"/>
            <a:ext cx="3810017"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4 Support Vector Machine algorithm</a:t>
            </a:r>
            <a:endParaRPr lang="en-IN" dirty="0"/>
          </a:p>
        </p:txBody>
      </p:sp>
      <p:pic>
        <p:nvPicPr>
          <p:cNvPr id="9218" name="Picture 2">
            <a:extLst>
              <a:ext uri="{FF2B5EF4-FFF2-40B4-BE49-F238E27FC236}">
                <a16:creationId xmlns:a16="http://schemas.microsoft.com/office/drawing/2014/main" xmlns="" id="{A0010159-1A74-4167-8846-AED041673C4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1600200"/>
            <a:ext cx="80772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22136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9FB7FCE-DC5B-4437-84A2-1ED1D65CF4EA}"/>
              </a:ext>
            </a:extLst>
          </p:cNvPr>
          <p:cNvSpPr/>
          <p:nvPr/>
        </p:nvSpPr>
        <p:spPr>
          <a:xfrm>
            <a:off x="533400" y="838200"/>
            <a:ext cx="4124271" cy="369332"/>
          </a:xfrm>
          <a:prstGeom prst="rect">
            <a:avLst/>
          </a:prstGeom>
        </p:spPr>
        <p:txBody>
          <a:bodyPr wrap="none">
            <a:spAutoFit/>
          </a:bodyPr>
          <a:lstStyle/>
          <a:p>
            <a:r>
              <a:rPr lang="en-US" b="1" dirty="0" err="1">
                <a:latin typeface="Times New Roman" panose="02020603050405020304" pitchFamily="18" charset="0"/>
                <a:ea typeface="Times New Roman" panose="02020603050405020304" pitchFamily="18" charset="0"/>
              </a:rPr>
              <a:t>TestCase</a:t>
            </a:r>
            <a:r>
              <a:rPr lang="en-US" b="1" dirty="0">
                <a:latin typeface="Times New Roman" panose="02020603050405020304" pitchFamily="18" charset="0"/>
                <a:ea typeface="Times New Roman" panose="02020603050405020304" pitchFamily="18" charset="0"/>
              </a:rPr>
              <a:t> for Random Forest Algorithm </a:t>
            </a:r>
            <a:endParaRPr lang="en-IN" dirty="0"/>
          </a:p>
        </p:txBody>
      </p:sp>
      <p:pic>
        <p:nvPicPr>
          <p:cNvPr id="10243" name="Picture 3">
            <a:extLst>
              <a:ext uri="{FF2B5EF4-FFF2-40B4-BE49-F238E27FC236}">
                <a16:creationId xmlns:a16="http://schemas.microsoft.com/office/drawing/2014/main" xmlns="" id="{51E0438F-895D-4F77-A2BA-1A80C817BDC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4115" y="2061368"/>
            <a:ext cx="7904085" cy="3729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5651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FF0000"/>
                </a:solidFill>
                <a:latin typeface="Times New Roman" pitchFamily="18" charset="0"/>
                <a:cs typeface="Times New Roman" pitchFamily="18" charset="0"/>
              </a:rPr>
              <a:t>DISADVANTAGES:</a:t>
            </a:r>
            <a:br>
              <a:rPr lang="en-US" sz="3600" b="1" dirty="0" smtClean="0">
                <a:solidFill>
                  <a:srgbClr val="FF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a:lnSpc>
                <a:spcPct val="100000"/>
              </a:lnSpc>
              <a:buFont typeface="Wingdings" pitchFamily="2" charset="2"/>
              <a:buChar char="Ø"/>
            </a:pPr>
            <a:r>
              <a:rPr lang="en-US" sz="2800" dirty="0" smtClean="0">
                <a:latin typeface="Times New Roman" pitchFamily="18" charset="0"/>
                <a:cs typeface="Times New Roman" pitchFamily="18" charset="0"/>
              </a:rPr>
              <a:t>Usually, these models tend to be over-optimistic for the performance of students, as the majority of the students do well, or have satisfactory enough performance.</a:t>
            </a:r>
          </a:p>
          <a:p>
            <a:pPr>
              <a:lnSpc>
                <a:spcPct val="100000"/>
              </a:lnSpc>
              <a:buFont typeface="Wingdings" pitchFamily="2" charset="2"/>
              <a:buChar char="Ø"/>
            </a:pPr>
            <a:r>
              <a:rPr lang="en-US" sz="2800" dirty="0" smtClean="0">
                <a:latin typeface="Times New Roman" pitchFamily="18" charset="0"/>
                <a:cs typeface="Times New Roman" pitchFamily="18" charset="0"/>
              </a:rPr>
              <a:t>These studies are applied only to a limited number of students and courses.</a:t>
            </a:r>
          </a:p>
          <a:p>
            <a:pPr>
              <a:lnSpc>
                <a:spcPct val="100000"/>
              </a:lnSpc>
              <a:buNone/>
            </a:pPr>
            <a:endParaRPr 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C6DFEE1-C8E7-49D4-AE1D-D4AF0B1FE938}"/>
              </a:ext>
            </a:extLst>
          </p:cNvPr>
          <p:cNvSpPr/>
          <p:nvPr/>
        </p:nvSpPr>
        <p:spPr>
          <a:xfrm>
            <a:off x="381000" y="762000"/>
            <a:ext cx="6364319" cy="400110"/>
          </a:xfrm>
          <a:prstGeom prst="rect">
            <a:avLst/>
          </a:prstGeom>
        </p:spPr>
        <p:txBody>
          <a:bodyPr wrap="square">
            <a:spAutoFit/>
          </a:bodyPr>
          <a:lstStyle/>
          <a:p>
            <a:r>
              <a:rPr lang="en-US" sz="2000" b="1" dirty="0" err="1">
                <a:latin typeface="Times New Roman" panose="02020603050405020304" pitchFamily="18" charset="0"/>
                <a:ea typeface="Times New Roman" panose="02020603050405020304" pitchFamily="18" charset="0"/>
              </a:rPr>
              <a:t>TestCase</a:t>
            </a:r>
            <a:r>
              <a:rPr lang="en-US" sz="2000" b="1" dirty="0">
                <a:latin typeface="Times New Roman" panose="02020603050405020304" pitchFamily="18" charset="0"/>
                <a:ea typeface="Times New Roman" panose="02020603050405020304" pitchFamily="18" charset="0"/>
              </a:rPr>
              <a:t> for Run Decision Tree Algorithm</a:t>
            </a:r>
            <a:endParaRPr lang="en-IN" sz="2000" dirty="0"/>
          </a:p>
        </p:txBody>
      </p:sp>
      <p:pic>
        <p:nvPicPr>
          <p:cNvPr id="11267" name="Picture 3">
            <a:extLst>
              <a:ext uri="{FF2B5EF4-FFF2-40B4-BE49-F238E27FC236}">
                <a16:creationId xmlns:a16="http://schemas.microsoft.com/office/drawing/2014/main" xmlns="" id="{1C69761F-41F3-4555-ACC4-0159B51CDD9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6586" y="1447800"/>
            <a:ext cx="7644414"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941330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CEB8AE0-7FE5-4EBE-B240-25CCC9AC1D2B}"/>
              </a:ext>
            </a:extLst>
          </p:cNvPr>
          <p:cNvSpPr/>
          <p:nvPr/>
        </p:nvSpPr>
        <p:spPr>
          <a:xfrm>
            <a:off x="533400" y="762000"/>
            <a:ext cx="6301591" cy="498663"/>
          </a:xfrm>
          <a:prstGeom prst="rect">
            <a:avLst/>
          </a:prstGeom>
        </p:spPr>
        <p:txBody>
          <a:bodyPr wrap="square">
            <a:spAutoFit/>
          </a:bodyPr>
          <a:lstStyle/>
          <a:p>
            <a:pPr algn="just">
              <a:lnSpc>
                <a:spcPct val="150000"/>
              </a:lnSpc>
              <a:spcAft>
                <a:spcPts val="1200"/>
              </a:spcAft>
              <a:tabLst>
                <a:tab pos="3735070" algn="l"/>
              </a:tabLst>
            </a:pPr>
            <a:r>
              <a:rPr lang="en-US" sz="2000" b="1" dirty="0" err="1">
                <a:latin typeface="Times New Roman" panose="02020603050405020304" pitchFamily="18" charset="0"/>
                <a:ea typeface="Times New Roman" panose="02020603050405020304" pitchFamily="18" charset="0"/>
              </a:rPr>
              <a:t>TestCase</a:t>
            </a:r>
            <a:r>
              <a:rPr lang="en-US" sz="2000" b="1" dirty="0">
                <a:latin typeface="Times New Roman" panose="02020603050405020304" pitchFamily="18" charset="0"/>
                <a:ea typeface="Times New Roman" panose="02020603050405020304" pitchFamily="18" charset="0"/>
              </a:rPr>
              <a:t> for Run Gradient Boost Algorithm</a:t>
            </a:r>
            <a:endParaRPr lang="en-IN" sz="2000" dirty="0">
              <a:latin typeface="Times New Roman" panose="02020603050405020304" pitchFamily="18" charset="0"/>
              <a:ea typeface="Times New Roman" panose="02020603050405020304" pitchFamily="18" charset="0"/>
            </a:endParaRPr>
          </a:p>
        </p:txBody>
      </p:sp>
      <p:pic>
        <p:nvPicPr>
          <p:cNvPr id="12290" name="Picture 2">
            <a:extLst>
              <a:ext uri="{FF2B5EF4-FFF2-40B4-BE49-F238E27FC236}">
                <a16:creationId xmlns:a16="http://schemas.microsoft.com/office/drawing/2014/main" xmlns="" id="{699C9178-2959-4007-96A1-C200E7E58FD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1828800"/>
            <a:ext cx="7543800" cy="2659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73823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E321F67-E1CA-4A3E-B5A6-9BE75118A4B6}"/>
              </a:ext>
            </a:extLst>
          </p:cNvPr>
          <p:cNvSpPr/>
          <p:nvPr/>
        </p:nvSpPr>
        <p:spPr>
          <a:xfrm>
            <a:off x="381000" y="685800"/>
            <a:ext cx="5591544" cy="400110"/>
          </a:xfrm>
          <a:prstGeom prst="rect">
            <a:avLst/>
          </a:prstGeom>
        </p:spPr>
        <p:txBody>
          <a:bodyPr wrap="square">
            <a:spAutoFit/>
          </a:bodyPr>
          <a:lstStyle/>
          <a:p>
            <a:r>
              <a:rPr lang="en-US" sz="2000" b="1" dirty="0" err="1">
                <a:latin typeface="Times New Roman" panose="02020603050405020304" pitchFamily="18" charset="0"/>
                <a:ea typeface="Times New Roman" panose="02020603050405020304" pitchFamily="18" charset="0"/>
              </a:rPr>
              <a:t>TestCase</a:t>
            </a:r>
            <a:r>
              <a:rPr lang="en-US" sz="2000" b="1" dirty="0">
                <a:latin typeface="Times New Roman" panose="02020603050405020304" pitchFamily="18" charset="0"/>
                <a:ea typeface="Times New Roman" panose="02020603050405020304" pitchFamily="18" charset="0"/>
              </a:rPr>
              <a:t> for Classification</a:t>
            </a:r>
            <a:endParaRPr lang="en-IN" sz="2000" dirty="0"/>
          </a:p>
        </p:txBody>
      </p:sp>
      <p:pic>
        <p:nvPicPr>
          <p:cNvPr id="13314" name="Picture 2">
            <a:extLst>
              <a:ext uri="{FF2B5EF4-FFF2-40B4-BE49-F238E27FC236}">
                <a16:creationId xmlns:a16="http://schemas.microsoft.com/office/drawing/2014/main" xmlns="" id="{38695A05-850E-474F-81DC-51D25AE01A1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1828800"/>
            <a:ext cx="7543800" cy="359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617962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0885394-4FB5-4883-9411-454FC9895A8E}"/>
              </a:ext>
            </a:extLst>
          </p:cNvPr>
          <p:cNvSpPr/>
          <p:nvPr/>
        </p:nvSpPr>
        <p:spPr>
          <a:xfrm>
            <a:off x="533400" y="609600"/>
            <a:ext cx="3199530" cy="400110"/>
          </a:xfrm>
          <a:prstGeom prst="rect">
            <a:avLst/>
          </a:prstGeom>
        </p:spPr>
        <p:txBody>
          <a:bodyPr wrap="none">
            <a:spAutoFit/>
          </a:bodyPr>
          <a:lstStyle/>
          <a:p>
            <a:r>
              <a:rPr lang="en-US" sz="2000" b="1" dirty="0" err="1">
                <a:latin typeface="Times New Roman" panose="02020603050405020304" pitchFamily="18" charset="0"/>
                <a:ea typeface="Times New Roman" panose="02020603050405020304" pitchFamily="18" charset="0"/>
              </a:rPr>
              <a:t>TestCase</a:t>
            </a:r>
            <a:r>
              <a:rPr lang="en-US" b="1" dirty="0">
                <a:latin typeface="Times New Roman" panose="02020603050405020304" pitchFamily="18" charset="0"/>
                <a:ea typeface="Times New Roman" panose="02020603050405020304" pitchFamily="18" charset="0"/>
              </a:rPr>
              <a:t> for Accuracy Graph</a:t>
            </a:r>
            <a:endParaRPr lang="en-IN" dirty="0"/>
          </a:p>
        </p:txBody>
      </p:sp>
      <p:pic>
        <p:nvPicPr>
          <p:cNvPr id="14338" name="Picture 2">
            <a:extLst>
              <a:ext uri="{FF2B5EF4-FFF2-40B4-BE49-F238E27FC236}">
                <a16:creationId xmlns:a16="http://schemas.microsoft.com/office/drawing/2014/main" xmlns="" id="{9F2CCBAF-1B95-43DF-AAFF-76FBD9845E5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1752600"/>
            <a:ext cx="7696200" cy="279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010302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FF471D-32C3-4C75-BCDF-F3B0D5B0D2E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BACA2D8E-B047-49BB-860D-ED1D5838403D}"/>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 purpose of this project is to accurate identify students that are at risk. These students might fail the class, drop it, or perform worst than they usually do. We extracted features from historical grading data, in order to test different simple and sophisticated classification methods based on big data approaches. </a:t>
            </a:r>
          </a:p>
          <a:p>
            <a:pPr>
              <a:lnSpc>
                <a:spcPct val="150000"/>
              </a:lnSpc>
            </a:pPr>
            <a:r>
              <a:rPr lang="en-US" dirty="0">
                <a:latin typeface="Times New Roman" panose="02020603050405020304" pitchFamily="18" charset="0"/>
                <a:cs typeface="Times New Roman" panose="02020603050405020304" pitchFamily="18" charset="0"/>
              </a:rPr>
              <a:t>The best performing methods are the Gradient Boosting and Random Forest classifiers, based on AUC and F1 score metrics. We also got interesting findings that can explain the student performance.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525847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F1B670-8D1B-4A7D-99C6-B4FAFED352E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xmlns="" id="{9296F889-FF39-4D5A-B221-BAAAED0BAB38}"/>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“Success” and “Failure” can be relative. In order to gain more insight into the learning process and to focus on the poor-performing students, who are the ones that need these systems the most .This project will be more useful to all universities and colleges to identify the student performance when we include Student case sheets from starting of his/her schooling and their personal interest.</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20971633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CDA81-7FF3-410E-BA95-CD8C8A38C77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F1984EE4-A62A-4BE5-AABB-489C58905A83}"/>
              </a:ext>
            </a:extLst>
          </p:cNvPr>
          <p:cNvSpPr>
            <a:spLocks noGrp="1"/>
          </p:cNvSpPr>
          <p:nvPr>
            <p:ph idx="1"/>
          </p:nvPr>
        </p:nvSpPr>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[1] L. </a:t>
            </a:r>
            <a:r>
              <a:rPr lang="en-US" dirty="0" err="1">
                <a:latin typeface="Times New Roman" panose="02020603050405020304" pitchFamily="18" charset="0"/>
                <a:cs typeface="Times New Roman" panose="02020603050405020304" pitchFamily="18" charset="0"/>
              </a:rPr>
              <a:t>Breiman</a:t>
            </a:r>
            <a:r>
              <a:rPr lang="en-US" dirty="0">
                <a:latin typeface="Times New Roman" panose="02020603050405020304" pitchFamily="18" charset="0"/>
                <a:cs typeface="Times New Roman" panose="02020603050405020304" pitchFamily="18" charset="0"/>
              </a:rPr>
              <a:t>. Random forests. Machine learning, 45(1):5{32, 2001.</a:t>
            </a: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[2] L. </a:t>
            </a:r>
            <a:r>
              <a:rPr lang="en-US" dirty="0" err="1">
                <a:latin typeface="Times New Roman" panose="02020603050405020304" pitchFamily="18" charset="0"/>
                <a:cs typeface="Times New Roman" panose="02020603050405020304" pitchFamily="18" charset="0"/>
              </a:rPr>
              <a:t>Breiman</a:t>
            </a:r>
            <a:r>
              <a:rPr lang="en-US" dirty="0">
                <a:latin typeface="Times New Roman" panose="02020603050405020304" pitchFamily="18" charset="0"/>
                <a:cs typeface="Times New Roman" panose="02020603050405020304" pitchFamily="18" charset="0"/>
              </a:rPr>
              <a:t>, J. Friedman, C. J. Stone, and R. A. </a:t>
            </a:r>
            <a:r>
              <a:rPr lang="en-US" dirty="0" err="1">
                <a:latin typeface="Times New Roman" panose="02020603050405020304" pitchFamily="18" charset="0"/>
                <a:cs typeface="Times New Roman" panose="02020603050405020304" pitchFamily="18" charset="0"/>
              </a:rPr>
              <a:t>Olshen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Classi_cation</a:t>
            </a:r>
            <a:r>
              <a:rPr lang="en-US" dirty="0">
                <a:latin typeface="Times New Roman" panose="02020603050405020304" pitchFamily="18" charset="0"/>
                <a:cs typeface="Times New Roman" panose="02020603050405020304" pitchFamily="18" charset="0"/>
              </a:rPr>
              <a:t> and regression trees. CRC press, 1984.</a:t>
            </a: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[3] C. Cortes and V. </a:t>
            </a:r>
            <a:r>
              <a:rPr lang="en-US" dirty="0" err="1">
                <a:latin typeface="Times New Roman" panose="02020603050405020304" pitchFamily="18" charset="0"/>
                <a:cs typeface="Times New Roman" panose="02020603050405020304" pitchFamily="18" charset="0"/>
              </a:rPr>
              <a:t>Vapnik</a:t>
            </a:r>
            <a:r>
              <a:rPr lang="en-US" dirty="0">
                <a:latin typeface="Times New Roman" panose="02020603050405020304" pitchFamily="18" charset="0"/>
                <a:cs typeface="Times New Roman" panose="02020603050405020304" pitchFamily="18" charset="0"/>
              </a:rPr>
              <a:t>. Support-vector </a:t>
            </a:r>
            <a:r>
              <a:rPr lang="en-US" dirty="0" err="1">
                <a:latin typeface="Times New Roman" panose="02020603050405020304" pitchFamily="18" charset="0"/>
                <a:cs typeface="Times New Roman" panose="02020603050405020304" pitchFamily="18" charset="0"/>
              </a:rPr>
              <a:t>networks.Machine</a:t>
            </a:r>
            <a:r>
              <a:rPr lang="en-US" dirty="0">
                <a:latin typeface="Times New Roman" panose="02020603050405020304" pitchFamily="18" charset="0"/>
                <a:cs typeface="Times New Roman" panose="02020603050405020304" pitchFamily="18" charset="0"/>
              </a:rPr>
              <a:t> learning, 20(3):273{297, 1995.</a:t>
            </a: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[4] J. H. Friedman. Greedy function approximation: a gradient boosting machine. Annals of statistics, pages 1189{1232, 2001.</a:t>
            </a: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[5] Z. Iqbal, J. Qadir, A. N. </a:t>
            </a:r>
            <a:r>
              <a:rPr lang="en-US" dirty="0" err="1">
                <a:latin typeface="Times New Roman" panose="02020603050405020304" pitchFamily="18" charset="0"/>
                <a:cs typeface="Times New Roman" panose="02020603050405020304" pitchFamily="18" charset="0"/>
              </a:rPr>
              <a:t>Mian</a:t>
            </a:r>
            <a:r>
              <a:rPr lang="en-US" dirty="0">
                <a:latin typeface="Times New Roman" panose="02020603050405020304" pitchFamily="18" charset="0"/>
                <a:cs typeface="Times New Roman" panose="02020603050405020304" pitchFamily="18" charset="0"/>
              </a:rPr>
              <a:t>, and F. </a:t>
            </a:r>
            <a:r>
              <a:rPr lang="en-US" dirty="0" err="1">
                <a:latin typeface="Times New Roman" panose="02020603050405020304" pitchFamily="18" charset="0"/>
                <a:cs typeface="Times New Roman" panose="02020603050405020304" pitchFamily="18" charset="0"/>
              </a:rPr>
              <a:t>Kamiran</a:t>
            </a:r>
            <a:r>
              <a:rPr lang="en-US" dirty="0">
                <a:latin typeface="Times New Roman" panose="02020603050405020304" pitchFamily="18" charset="0"/>
                <a:cs typeface="Times New Roman" panose="02020603050405020304" pitchFamily="18" charset="0"/>
              </a:rPr>
              <a:t>. Machine learning based student grade prediction: A case study.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preprint arXiv:1708.08744, 2017.</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0591971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dura Coats supply chain management"/>
          <p:cNvPicPr>
            <a:picLocks noChangeAspect="1" noChangeArrowheads="1"/>
          </p:cNvPicPr>
          <p:nvPr/>
        </p:nvPicPr>
        <p:blipFill>
          <a:blip r:embed="rId2"/>
          <a:srcRect/>
          <a:stretch>
            <a:fillRect/>
          </a:stretch>
        </p:blipFill>
        <p:spPr bwMode="auto">
          <a:xfrm>
            <a:off x="762000" y="609600"/>
            <a:ext cx="7924800" cy="5200651"/>
          </a:xfrm>
          <a:prstGeom prst="rect">
            <a:avLst/>
          </a:prstGeom>
          <a:noFill/>
        </p:spPr>
      </p:pic>
    </p:spTree>
    <p:extLst>
      <p:ext uri="{BB962C8B-B14F-4D97-AF65-F5344CB8AC3E}">
        <p14:creationId xmlns:p14="http://schemas.microsoft.com/office/powerpoint/2010/main" xmlns="" val="465989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ank You | Free Vectors, Stock Photos &amp; PSD"/>
          <p:cNvPicPr>
            <a:picLocks noChangeAspect="1" noChangeArrowheads="1"/>
          </p:cNvPicPr>
          <p:nvPr/>
        </p:nvPicPr>
        <p:blipFill>
          <a:blip r:embed="rId2"/>
          <a:srcRect/>
          <a:stretch>
            <a:fillRect/>
          </a:stretch>
        </p:blipFill>
        <p:spPr bwMode="auto">
          <a:xfrm>
            <a:off x="304800" y="762000"/>
            <a:ext cx="8229600" cy="5438775"/>
          </a:xfrm>
          <a:prstGeom prst="rect">
            <a:avLst/>
          </a:prstGeom>
          <a:noFill/>
        </p:spPr>
      </p:pic>
    </p:spTree>
    <p:extLst>
      <p:ext uri="{BB962C8B-B14F-4D97-AF65-F5344CB8AC3E}">
        <p14:creationId xmlns:p14="http://schemas.microsoft.com/office/powerpoint/2010/main" xmlns="" val="102438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altLang="zh-CN" sz="3600" dirty="0" smtClean="0">
                <a:solidFill>
                  <a:srgbClr val="FF0000"/>
                </a:solidFill>
                <a:latin typeface="Times New Roman" pitchFamily="18" charset="0"/>
                <a:ea typeface="宋体" pitchFamily="2" charset="-122"/>
                <a:cs typeface="Times New Roman" pitchFamily="18" charset="0"/>
              </a:rPr>
              <a:t>PROPOSED SYSTEM</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37882" y="1143000"/>
            <a:ext cx="8229600" cy="4525963"/>
          </a:xfrm>
        </p:spPr>
        <p:txBody>
          <a:bodyPr>
            <a:noAutofit/>
          </a:bodyPr>
          <a:lstStyle/>
          <a:p>
            <a:pPr algn="just">
              <a:lnSpc>
                <a:spcPct val="100000"/>
              </a:lnSpc>
              <a:buFont typeface="Wingdings" pitchFamily="2" charset="2"/>
              <a:buChar char="Ø"/>
            </a:pPr>
            <a:r>
              <a:rPr lang="en-US" sz="2800" dirty="0" smtClean="0">
                <a:latin typeface="Times New Roman" pitchFamily="18" charset="0"/>
                <a:cs typeface="Times New Roman" pitchFamily="18" charset="0"/>
              </a:rPr>
              <a:t>Here the </a:t>
            </a:r>
            <a:r>
              <a:rPr lang="en-US" sz="2800" dirty="0">
                <a:latin typeface="Times New Roman" pitchFamily="18" charset="0"/>
                <a:cs typeface="Times New Roman" pitchFamily="18" charset="0"/>
              </a:rPr>
              <a:t>user can give a test on specific educational or subject categories. </a:t>
            </a: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system will suggest to the teacher that on which topics the user is weak or need to study again. </a:t>
            </a:r>
            <a:endParaRPr lang="en-US" sz="2800" dirty="0" smtClean="0">
              <a:latin typeface="Times New Roman" pitchFamily="18" charset="0"/>
              <a:cs typeface="Times New Roman" pitchFamily="18" charset="0"/>
            </a:endParaRPr>
          </a:p>
          <a:p>
            <a:pPr algn="just">
              <a:lnSpc>
                <a:spcPct val="100000"/>
              </a:lnSpc>
              <a:buFont typeface="Wingdings" pitchFamily="2" charset="2"/>
              <a:buChar char="Ø"/>
            </a:pPr>
            <a:r>
              <a:rPr lang="en-US" sz="2800" dirty="0" smtClean="0">
                <a:latin typeface="Times New Roman" pitchFamily="18" charset="0"/>
                <a:cs typeface="Times New Roman" pitchFamily="18" charset="0"/>
              </a:rPr>
              <a:t>This record is also seen by teacher for analyzing the performance of student and they can take a suitable action to improve the student performance before the student in the critical area.</a:t>
            </a:r>
          </a:p>
          <a:p>
            <a:pPr algn="just">
              <a:lnSpc>
                <a:spcPct val="100000"/>
              </a:lnSpc>
              <a:buFont typeface="Wingdings" pitchFamily="2" charset="2"/>
              <a:buChar char="Ø"/>
            </a:pPr>
            <a:r>
              <a:rPr lang="en-US" sz="2800" dirty="0" smtClean="0">
                <a:latin typeface="Times New Roman" pitchFamily="18" charset="0"/>
                <a:cs typeface="Times New Roman" pitchFamily="18" charset="0"/>
              </a:rPr>
              <a:t> This technique will monitor and evaluate the student academic performance at different year levels.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987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7800"/>
            <a:ext cx="8305800" cy="3539430"/>
          </a:xfrm>
          <a:prstGeom prst="rect">
            <a:avLst/>
          </a:prstGeom>
        </p:spPr>
        <p:txBody>
          <a:bodyPr wrap="square">
            <a:spAutoFit/>
          </a:bodyPr>
          <a:lstStyle/>
          <a:p>
            <a:pPr algn="just">
              <a:lnSpc>
                <a:spcPct val="100000"/>
              </a:lnSpc>
            </a:pPr>
            <a:endParaRPr lang="en-US" sz="2800" dirty="0" smtClean="0">
              <a:latin typeface="Times New Roman" pitchFamily="18" charset="0"/>
              <a:cs typeface="Times New Roman" pitchFamily="18" charset="0"/>
            </a:endParaRPr>
          </a:p>
          <a:p>
            <a:pPr algn="just">
              <a:lnSpc>
                <a:spcPct val="100000"/>
              </a:lnSpc>
              <a:buFont typeface="Wingdings" pitchFamily="2" charset="2"/>
              <a:buChar char="Ø"/>
            </a:pPr>
            <a:endParaRPr lang="en-US" sz="2800" dirty="0" smtClean="0">
              <a:latin typeface="Times New Roman" pitchFamily="18" charset="0"/>
              <a:cs typeface="Times New Roman" pitchFamily="18" charset="0"/>
            </a:endParaRPr>
          </a:p>
          <a:p>
            <a:pPr algn="just">
              <a:lnSpc>
                <a:spcPct val="100000"/>
              </a:lnSpc>
              <a:buFont typeface="Wingdings" pitchFamily="2" charset="2"/>
              <a:buChar char="Ø"/>
            </a:pPr>
            <a:r>
              <a:rPr lang="en-US" sz="2800" dirty="0" smtClean="0">
                <a:latin typeface="Times New Roman" pitchFamily="18" charset="0"/>
                <a:cs typeface="Times New Roman" pitchFamily="18" charset="0"/>
              </a:rPr>
              <a:t>Teacher can play the role of admin who have authority to adding subjects, topics and questions for test purpose. </a:t>
            </a:r>
          </a:p>
          <a:p>
            <a:pPr algn="just">
              <a:lnSpc>
                <a:spcPct val="100000"/>
              </a:lnSpc>
              <a:buFont typeface="Wingdings" pitchFamily="2" charset="2"/>
              <a:buChar char="Ø"/>
            </a:pPr>
            <a:r>
              <a:rPr lang="en-US" sz="2800" dirty="0" smtClean="0">
                <a:latin typeface="Times New Roman" pitchFamily="18" charset="0"/>
                <a:cs typeface="Times New Roman" pitchFamily="18" charset="0"/>
              </a:rPr>
              <a:t>We propose an application that will provide a working environment that will be flexible and will provide ease of work and will reduce the time for report generation and other paper works.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Times New Roman" pitchFamily="18" charset="0"/>
                <a:cs typeface="Times New Roman" pitchFamily="18" charset="0"/>
              </a:rPr>
              <a:t>ADVANTAGES: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00000"/>
              </a:lnSpc>
              <a:buFont typeface="Wingdings" pitchFamily="2" charset="2"/>
              <a:buChar char="Ø"/>
            </a:pPr>
            <a:r>
              <a:rPr lang="en-US" sz="2800" dirty="0" smtClean="0">
                <a:latin typeface="Times New Roman" pitchFamily="18" charset="0"/>
                <a:cs typeface="Times New Roman" pitchFamily="18" charset="0"/>
              </a:rPr>
              <a:t>It focuses on analysis student academic performance by using advantage of data mining techniques model.</a:t>
            </a:r>
          </a:p>
          <a:p>
            <a:pPr lvl="0" algn="just">
              <a:lnSpc>
                <a:spcPct val="100000"/>
              </a:lnSpc>
              <a:buFont typeface="Wingdings" pitchFamily="2" charset="2"/>
              <a:buChar char="Ø"/>
            </a:pPr>
            <a:r>
              <a:rPr lang="en-US" sz="2800" dirty="0" smtClean="0">
                <a:latin typeface="Times New Roman" pitchFamily="18" charset="0"/>
                <a:cs typeface="Times New Roman" pitchFamily="18" charset="0"/>
              </a:rPr>
              <a:t>The main advantage is that it can be evaluation of answers can be fully automated for all questions and other essay type questions can be evaluated manually or through automated system.</a:t>
            </a:r>
          </a:p>
          <a:p>
            <a:pPr algn="just">
              <a:lnSpc>
                <a:spcPct val="100000"/>
              </a:lnSpc>
              <a:buNone/>
            </a:pPr>
            <a:endParaRPr lang="en-U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4442</TotalTime>
  <Words>3185</Words>
  <Application>Microsoft Office PowerPoint</Application>
  <PresentationFormat>On-screen Show (4:3)</PresentationFormat>
  <Paragraphs>324</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Feature extraction for classifying students based on their academic performance </vt:lpstr>
      <vt:lpstr>Slide 2</vt:lpstr>
      <vt:lpstr>CONTENTS</vt:lpstr>
      <vt:lpstr>OBJECTIVE</vt:lpstr>
      <vt:lpstr>EXISTING SYSTEM </vt:lpstr>
      <vt:lpstr>DISADVANTAGES: </vt:lpstr>
      <vt:lpstr>PROPOSED SYSTEM</vt:lpstr>
      <vt:lpstr>Slide 8</vt:lpstr>
      <vt:lpstr>ADVANTAGES:</vt:lpstr>
      <vt:lpstr>FUNCTIONAL REQUIREMENTS</vt:lpstr>
      <vt:lpstr>FEATURE EXTRACTION</vt:lpstr>
      <vt:lpstr>CLASSIFICATION PROBLEMS</vt:lpstr>
      <vt:lpstr>SYSTEM ARCHITECTURE</vt:lpstr>
      <vt:lpstr>Slide 14</vt:lpstr>
      <vt:lpstr>TECHNICAL ARCHITECTURE</vt:lpstr>
      <vt:lpstr>DESIGN </vt:lpstr>
      <vt:lpstr>MODULES</vt:lpstr>
      <vt:lpstr>Slide 18</vt:lpstr>
      <vt:lpstr>Slide 19</vt:lpstr>
      <vt:lpstr>Slide 20</vt:lpstr>
      <vt:lpstr>Feature groups describing the target student.</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SCREENSHOTS</vt:lpstr>
      <vt:lpstr>Slide 35</vt:lpstr>
      <vt:lpstr>Slide 36</vt:lpstr>
      <vt:lpstr>Now click on ‘Generate Training Model’ button to read dataset and build array for training purpose.. </vt:lpstr>
      <vt:lpstr>Slide 38</vt:lpstr>
      <vt:lpstr>Slide 39</vt:lpstr>
      <vt:lpstr>Slide 40</vt:lpstr>
      <vt:lpstr>Slide 41</vt:lpstr>
      <vt:lpstr>Slide 42</vt:lpstr>
      <vt:lpstr>Slide 43</vt:lpstr>
      <vt:lpstr>Slide 44</vt:lpstr>
      <vt:lpstr>Slide 45</vt:lpstr>
      <vt:lpstr>PSEUDO CODE</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Conclusion</vt:lpstr>
      <vt:lpstr>Future Scope</vt:lpstr>
      <vt:lpstr>References</vt:lpstr>
      <vt:lpstr>Slide 67</vt:lpstr>
      <vt:lpstr>Slide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Spammers on Social Networks</dc:title>
  <dc:creator>YBO</dc:creator>
  <cp:lastModifiedBy>SRILATHA</cp:lastModifiedBy>
  <cp:revision>388</cp:revision>
  <dcterms:created xsi:type="dcterms:W3CDTF">2012-03-16T01:27:21Z</dcterms:created>
  <dcterms:modified xsi:type="dcterms:W3CDTF">2020-05-15T12:33:31Z</dcterms:modified>
</cp:coreProperties>
</file>