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87A4-61B4-45DB-895B-0788304ED177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C1FB725-B704-445C-8851-04D432DE755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8068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87A4-61B4-45DB-895B-0788304ED177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725-B704-445C-8851-04D432DE755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3258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87A4-61B4-45DB-895B-0788304ED177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725-B704-445C-8851-04D432DE755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0616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87A4-61B4-45DB-895B-0788304ED177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725-B704-445C-8851-04D432DE755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8836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87A4-61B4-45DB-895B-0788304ED177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725-B704-445C-8851-04D432DE755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679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87A4-61B4-45DB-895B-0788304ED177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725-B704-445C-8851-04D432DE755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7363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87A4-61B4-45DB-895B-0788304ED177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725-B704-445C-8851-04D432DE755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8501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87A4-61B4-45DB-895B-0788304ED177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725-B704-445C-8851-04D432DE755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96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87A4-61B4-45DB-895B-0788304ED177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725-B704-445C-8851-04D432DE75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401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87A4-61B4-45DB-895B-0788304ED177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725-B704-445C-8851-04D432DE755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9246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A0087A4-61B4-45DB-895B-0788304ED177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725-B704-445C-8851-04D432DE755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6120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87A4-61B4-45DB-895B-0788304ED177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1FB725-B704-445C-8851-04D432DE755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5522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26EB30-1CC0-4EF8-86D2-2DFF914D9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202" y="868362"/>
            <a:ext cx="9144000" cy="263248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Bot Generated Stock details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Robotic</a:t>
            </a:r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Automation</a:t>
            </a:r>
            <a:endParaRPr lang="en-US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780D74-11FA-4750-BDDE-C257B2EFB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							by-</a:t>
            </a:r>
            <a:endParaRPr lang="en-US" sz="1600" dirty="0"/>
          </a:p>
          <a:p>
            <a:r>
              <a:rPr lang="en-US" sz="1600" dirty="0"/>
              <a:t>                                                                                        </a:t>
            </a:r>
            <a:r>
              <a:rPr lang="en-US" sz="1600" dirty="0" smtClean="0"/>
              <a:t>D. Lohith Bhargav	(170030320)</a:t>
            </a:r>
            <a:endParaRPr lang="en-US" sz="1600" dirty="0"/>
          </a:p>
          <a:p>
            <a:r>
              <a:rPr lang="en-US" sz="1600" dirty="0"/>
              <a:t>                                                                                       </a:t>
            </a:r>
            <a:r>
              <a:rPr lang="en-US" sz="1600" dirty="0" smtClean="0"/>
              <a:t> R. Nihanth </a:t>
            </a:r>
            <a:r>
              <a:rPr lang="en-US" sz="1600" dirty="0"/>
              <a:t>Sai mani </a:t>
            </a:r>
            <a:r>
              <a:rPr lang="en-US" sz="1600" dirty="0" smtClean="0"/>
              <a:t>	(170031091)</a:t>
            </a:r>
          </a:p>
          <a:p>
            <a:r>
              <a:rPr lang="en-US" sz="1600" dirty="0" smtClean="0"/>
              <a:t>					        P.  VamsiNadh		(170031013)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78124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EE99D9-B396-4452-96AF-791D80FE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RPA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1BFD52-C554-4CF7-BDFE-3BB4974D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Robotic for R -&gt; An entity which mimic human actions. </a:t>
            </a:r>
          </a:p>
          <a:p>
            <a:pPr algn="just"/>
            <a:r>
              <a:rPr lang="en-US" dirty="0" smtClean="0"/>
              <a:t>Process for P -&gt; A Sequence of steps which leads to a meaningful task.</a:t>
            </a:r>
          </a:p>
          <a:p>
            <a:pPr algn="just"/>
            <a:r>
              <a:rPr lang="en-US" dirty="0" smtClean="0"/>
              <a:t>Automation for A -&gt; Any work which is done by a bot without human presence. 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Robot </a:t>
            </a:r>
            <a:r>
              <a:rPr lang="en-US" dirty="0" smtClean="0"/>
              <a:t> VS </a:t>
            </a:r>
            <a:r>
              <a:rPr lang="en-US" b="1" dirty="0" smtClean="0"/>
              <a:t>Bot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Robot is a physical things and composition of hardware and software.</a:t>
            </a:r>
          </a:p>
          <a:p>
            <a:pPr algn="just"/>
            <a:r>
              <a:rPr lang="en-US" dirty="0" smtClean="0"/>
              <a:t>Bot is a software application to perform task.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178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02B0CB-092A-44E7-956E-5454A960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RPA?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C6BFA6-7A3C-4D4F-B2A5-700E0D65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RPA </a:t>
            </a:r>
            <a:r>
              <a:rPr lang="en-IN" dirty="0"/>
              <a:t>bots </a:t>
            </a:r>
            <a:r>
              <a:rPr lang="en-IN" dirty="0" smtClean="0"/>
              <a:t>can work </a:t>
            </a:r>
            <a:r>
              <a:rPr lang="en-IN" dirty="0"/>
              <a:t>more efficient and </a:t>
            </a:r>
            <a:r>
              <a:rPr lang="en-IN" dirty="0" smtClean="0"/>
              <a:t>accurate than Humans. </a:t>
            </a:r>
            <a:endParaRPr lang="en-IN" dirty="0"/>
          </a:p>
          <a:p>
            <a:r>
              <a:rPr lang="en-IN" dirty="0"/>
              <a:t>Reducing the overall Pressure on Humans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Increase the Transaction speed.</a:t>
            </a:r>
          </a:p>
          <a:p>
            <a:r>
              <a:rPr lang="en-IN" dirty="0" smtClean="0"/>
              <a:t>It saves Time &amp; Cost.</a:t>
            </a:r>
          </a:p>
          <a:p>
            <a:r>
              <a:rPr lang="en-IN" dirty="0" smtClean="0"/>
              <a:t>No programming skills are required.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768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27" y="496389"/>
            <a:ext cx="4234444" cy="2625634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Lifecycle of RPA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1) </a:t>
            </a:r>
            <a:r>
              <a:rPr lang="en-US" sz="2000" dirty="0" smtClean="0"/>
              <a:t>Analysis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2) </a:t>
            </a:r>
            <a:r>
              <a:rPr lang="en-US" sz="2000" dirty="0" smtClean="0"/>
              <a:t>Bot Development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3) </a:t>
            </a:r>
            <a:r>
              <a:rPr lang="en-US" sz="2000" dirty="0" smtClean="0"/>
              <a:t>Testing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4) </a:t>
            </a:r>
            <a:r>
              <a:rPr lang="en-US" sz="2000" dirty="0" smtClean="0"/>
              <a:t>Support &amp; Maintenance</a:t>
            </a:r>
            <a:endParaRPr lang="en-US" dirty="0"/>
          </a:p>
        </p:txBody>
      </p:sp>
      <p:pic>
        <p:nvPicPr>
          <p:cNvPr id="5" name="Content Placeholder 4" descr="rpa-robots000.jf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43488" y="1440721"/>
            <a:ext cx="6013450" cy="337489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389" y="3205491"/>
            <a:ext cx="4223295" cy="272504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Applications of RPA:</a:t>
            </a:r>
          </a:p>
          <a:p>
            <a:r>
              <a:rPr lang="en-US" sz="2000" dirty="0" smtClean="0"/>
              <a:t>1) Financial Services</a:t>
            </a:r>
          </a:p>
          <a:p>
            <a:r>
              <a:rPr lang="en-US" sz="2000" dirty="0" smtClean="0"/>
              <a:t>2) Customer Service</a:t>
            </a:r>
          </a:p>
          <a:p>
            <a:r>
              <a:rPr lang="en-US" sz="2000" dirty="0" smtClean="0"/>
              <a:t>3) Accounting</a:t>
            </a:r>
          </a:p>
          <a:p>
            <a:r>
              <a:rPr lang="en-US" sz="2000" dirty="0" smtClean="0"/>
              <a:t>4) Medical Service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513375" cy="4765804"/>
          </a:xfrm>
        </p:spPr>
        <p:txBody>
          <a:bodyPr>
            <a:normAutofit/>
          </a:bodyPr>
          <a:lstStyle/>
          <a:p>
            <a:r>
              <a:rPr lang="en-US" b="1" dirty="0" smtClean="0"/>
              <a:t>RPA TOOLS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1) </a:t>
            </a:r>
            <a:r>
              <a:rPr lang="en-US" sz="2000" dirty="0" smtClean="0"/>
              <a:t>Automation 	Anywhere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2) </a:t>
            </a:r>
            <a:r>
              <a:rPr lang="en-US" sz="2000" dirty="0" smtClean="0"/>
              <a:t>Uipath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3) </a:t>
            </a:r>
            <a:r>
              <a:rPr lang="en-US" sz="2000" dirty="0" smtClean="0"/>
              <a:t>Blue Prism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they are so many tools but popular and widely used are above.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960x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43488" y="1678050"/>
            <a:ext cx="6013450" cy="29002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5EB434-564C-435D-AC3C-35CE2C19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8915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 of 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EE371A-7144-4AD8-8BDC-CBD9582E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Every Company has a place in Stock Market and it was monitored by employees and compared with the competitive company’s gain/lose.</a:t>
            </a:r>
          </a:p>
          <a:p>
            <a:r>
              <a:rPr lang="en-US" dirty="0" smtClean="0"/>
              <a:t>This whole process of gathering the data of company’s and arrange them in a structured format for comparing is big task.</a:t>
            </a:r>
          </a:p>
          <a:p>
            <a:r>
              <a:rPr lang="en-US" dirty="0" smtClean="0"/>
              <a:t>Structured format like Excel, Csv, etc.</a:t>
            </a:r>
          </a:p>
          <a:p>
            <a:r>
              <a:rPr lang="en-US" dirty="0" smtClean="0"/>
              <a:t>This is mailed to the Superior Officer.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16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 to be performed is repetitive daily and it can be automated.</a:t>
            </a:r>
          </a:p>
          <a:p>
            <a:r>
              <a:rPr lang="en-US" dirty="0" smtClean="0"/>
              <a:t>As the details to be extracted form a source and to be stored in a Excel.</a:t>
            </a:r>
          </a:p>
          <a:p>
            <a:r>
              <a:rPr lang="en-US" dirty="0" smtClean="0"/>
              <a:t>The Excel should be mailed to the Respected Officer.</a:t>
            </a:r>
          </a:p>
          <a:p>
            <a:r>
              <a:rPr lang="en-US" dirty="0" smtClean="0"/>
              <a:t>By using RPA , Automation Anywhere commands we can achieve this </a:t>
            </a:r>
          </a:p>
          <a:p>
            <a:r>
              <a:rPr lang="en-US" dirty="0" smtClean="0"/>
              <a:t>Requirements – Proper Internet, Proper working PC.</a:t>
            </a:r>
          </a:p>
          <a:p>
            <a:r>
              <a:rPr lang="en-US" dirty="0" smtClean="0"/>
              <a:t>Tools- Automation Anywhere software, Excel, Money, chrome.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			</a:t>
            </a:r>
          </a:p>
          <a:p>
            <a:pPr algn="just"/>
            <a:r>
              <a:rPr lang="en-US" dirty="0" smtClean="0"/>
              <a:t>	</a:t>
            </a:r>
            <a:r>
              <a:rPr lang="en-US" dirty="0" smtClean="0"/>
              <a:t>		        Any Queries?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169</TotalTime>
  <Words>276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Gallery</vt:lpstr>
      <vt:lpstr>Bot Generated Stock details Using Robotic Process Automation</vt:lpstr>
      <vt:lpstr>What is RPA ?</vt:lpstr>
      <vt:lpstr>Why RPA?</vt:lpstr>
      <vt:lpstr>Lifecycle of RPA :  1) Analysis  2) Bot Development  3) Testing  4) Support &amp; Maintenance</vt:lpstr>
      <vt:lpstr>RPA TOOLS:  1) Automation  Anywhere  2) Uipath  3) Blue Prism   they are so many tools but popular and widely used are above.</vt:lpstr>
      <vt:lpstr>Description of problem</vt:lpstr>
      <vt:lpstr>Solution </vt:lpstr>
      <vt:lpstr>  Thank You</vt:lpstr>
    </vt:vector>
  </TitlesOfParts>
  <Company>Deloitte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Arora, Gaurav</dc:creator>
  <cp:lastModifiedBy>lohith bhargav</cp:lastModifiedBy>
  <cp:revision>27</cp:revision>
  <dcterms:created xsi:type="dcterms:W3CDTF">2018-02-28T13:17:13Z</dcterms:created>
  <dcterms:modified xsi:type="dcterms:W3CDTF">2020-08-02T13:26:07Z</dcterms:modified>
</cp:coreProperties>
</file>