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7C73-C9ED-4849-B36D-9A34AA64D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1F5C9-CDA0-4826-9056-3A827A7D9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C90B1-5A62-4C0A-B27A-F5241160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6FC9-7FBA-45FE-A670-B1CF3E5DC00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C7786-BB51-439F-84FF-77A52CD3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72B28-A7DE-4CCE-8452-8F65798D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5005-C941-49FA-ACB0-486C39646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39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0AE7-21F7-4DCB-88E7-13AAACF3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DDEAD-5677-495E-8B25-4B334E52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3C44F-41F0-4161-BB30-C7CEB3C6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6FC9-7FBA-45FE-A670-B1CF3E5DC00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4AE5C-F84F-4F49-8A3B-91475183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55E3D-574E-4EA3-B64C-425AF67F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5005-C941-49FA-ACB0-486C39646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3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A23E6-8FF5-4851-9979-99A1B3B2B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EFE03-E095-4A44-BF1E-CBD4F2773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A582A-ED8A-44C9-905E-C0C77F63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6FC9-7FBA-45FE-A670-B1CF3E5DC00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C929A-1841-4ED2-8D3C-85DB4D00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8D1C7-5B8D-4C6D-91F0-D173F624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5005-C941-49FA-ACB0-486C39646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51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5913-2502-4529-900A-F1697A43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A24C-5C1F-47F6-A898-41DD48225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A09C6-B775-4694-88B6-79906AA2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6FC9-7FBA-45FE-A670-B1CF3E5DC00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86617-588B-476D-BC26-5CEA8BE2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A4B23-B04E-4AD3-84D0-09EA62F2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5005-C941-49FA-ACB0-486C39646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85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065C-1E6A-4AA4-8EAC-4C2A57C8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0AD4F-E16F-4C7A-81EE-4E77E5C53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63E02-A5F6-4A2F-BB92-0E768622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6FC9-7FBA-45FE-A670-B1CF3E5DC00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8B250-D1A5-47E2-B84D-468B6694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0651C-3EE8-47E6-945F-7257C128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5005-C941-49FA-ACB0-486C39646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3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B583-9443-4661-97D4-C34F3D3A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00300-D599-4BAA-8F7C-21C077B8F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AB62D-078A-4C07-B9A4-B15B97A7B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836CB-E482-4A90-8AB0-A2726F83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6FC9-7FBA-45FE-A670-B1CF3E5DC00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4A706-6412-4950-9290-D343AC8F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B4DC0-8039-4342-9F2B-D9786380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5005-C941-49FA-ACB0-486C39646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49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4F92-0F4D-4A3A-ACB9-5A3826D0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E65C6-B5D9-4A38-B0F5-4EA5C745E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DDA4D-E1B0-4AE0-AFD2-24B624E6C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D3BB9-739B-4D60-8864-6B095C4E8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7CC4B-C619-45E1-8A73-D6E9498CD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834293-08C2-4C44-B1F1-29798625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6FC9-7FBA-45FE-A670-B1CF3E5DC00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C08EB-8D12-48F7-AD49-52DC621B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981D7-9F8D-4D2A-8586-1FDFBBCD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5005-C941-49FA-ACB0-486C39646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10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5CDC-227B-4428-9537-745DE70A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F2CA7-DAF7-4312-9959-14506A71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6FC9-7FBA-45FE-A670-B1CF3E5DC00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62730-A2BD-49EA-979A-487FA2D8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F7F41-AF2D-4655-8D1D-F8534779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5005-C941-49FA-ACB0-486C39646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05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1346A-78C2-4995-96E6-53D17523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6FC9-7FBA-45FE-A670-B1CF3E5DC00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25649-6428-424D-9A6B-864A96B5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9FDD2-1B05-47EE-845A-9A46DB5B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5005-C941-49FA-ACB0-486C39646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80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F7EC-D552-454A-B356-55AB2651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A2FE-DA6F-47EB-A869-12EF5FA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359D-F010-4DE2-915A-7DA5D5138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CD6EE-C179-46FB-82AB-DE21A2BF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6FC9-7FBA-45FE-A670-B1CF3E5DC00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7B170-E61F-4C68-A7DF-ABA91E00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A1E20-0A16-49B4-993E-C0AA9CA0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5005-C941-49FA-ACB0-486C39646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7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1C79-FFAF-46EF-9294-A3B840FD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8D67F-3489-4A4C-951F-FD315DD11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2F048-ACC4-4908-8CC4-34FD6A3AB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6ADCE-7954-416F-9600-7A3CCFCF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6FC9-7FBA-45FE-A670-B1CF3E5DC00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56DDD-3220-4055-8807-0F821FF7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62239-2A6F-4246-B9CA-F1B43FB3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5005-C941-49FA-ACB0-486C39646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06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9E4E0-A864-4A47-8486-E0094A76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D9E40-4D73-4353-8394-7C55213B5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39FC-3F77-4FB8-AE10-EAE45806C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16FC9-7FBA-45FE-A670-B1CF3E5DC00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2A45-A7CF-4D6F-8C6D-9A3B1EC79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04449-9FE4-44ED-B1F8-2280B0F88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85005-C941-49FA-ACB0-486C39646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97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6FFF-E497-4F7D-8556-EB03A9D2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65197"/>
            <a:ext cx="9144000" cy="1042339"/>
          </a:xfrm>
        </p:spPr>
        <p:txBody>
          <a:bodyPr/>
          <a:lstStyle/>
          <a:p>
            <a:r>
              <a:rPr lang="en-US" dirty="0"/>
              <a:t>Blinkit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1D72C-C50C-4155-9879-0F6009BEA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505" y="1353361"/>
            <a:ext cx="4864359" cy="680713"/>
          </a:xfrm>
        </p:spPr>
        <p:txBody>
          <a:bodyPr>
            <a:normAutofit/>
          </a:bodyPr>
          <a:lstStyle/>
          <a:p>
            <a:r>
              <a:rPr lang="en-US" sz="4000" dirty="0"/>
              <a:t>Business Requirement 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69B6B-02FC-41EB-9E1E-D64F38AA1834}"/>
              </a:ext>
            </a:extLst>
          </p:cNvPr>
          <p:cNvSpPr txBox="1"/>
          <p:nvPr/>
        </p:nvSpPr>
        <p:spPr>
          <a:xfrm>
            <a:off x="653144" y="2021930"/>
            <a:ext cx="1098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analyze Blinkit’s sales performance, customer satisfaction, and inventory management through key performance indicators and interactive Power BI dashboards, aiming to uncover actionable insights and drive operational improvements.</a:t>
            </a:r>
            <a:endParaRPr lang="en-I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DACDD5-0552-461B-B127-B3DB7C3AFF62}"/>
              </a:ext>
            </a:extLst>
          </p:cNvPr>
          <p:cNvSpPr txBox="1">
            <a:spLocks/>
          </p:cNvSpPr>
          <p:nvPr/>
        </p:nvSpPr>
        <p:spPr>
          <a:xfrm>
            <a:off x="550504" y="3355956"/>
            <a:ext cx="4043263" cy="680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KPI Requirements 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16AD6-4966-41F8-AF4B-6700D8991618}"/>
              </a:ext>
            </a:extLst>
          </p:cNvPr>
          <p:cNvSpPr txBox="1"/>
          <p:nvPr/>
        </p:nvSpPr>
        <p:spPr>
          <a:xfrm>
            <a:off x="653144" y="4036669"/>
            <a:ext cx="1098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Total Sales: Revenue generated from all items sold.</a:t>
            </a:r>
          </a:p>
          <a:p>
            <a:pPr marL="342900" indent="-342900">
              <a:buAutoNum type="arabicPeriod"/>
            </a:pPr>
            <a:r>
              <a:rPr lang="en-US" dirty="0"/>
              <a:t>Average Sales: Average revenue per sale.</a:t>
            </a:r>
          </a:p>
          <a:p>
            <a:pPr marL="342900" indent="-342900">
              <a:buAutoNum type="arabicPeriod"/>
            </a:pPr>
            <a:r>
              <a:rPr lang="en-US" dirty="0"/>
              <a:t>Number of Items: Total count of different items sold.</a:t>
            </a:r>
          </a:p>
          <a:p>
            <a:pPr marL="342900" indent="-342900">
              <a:buAutoNum type="arabicPeriod"/>
            </a:pPr>
            <a:r>
              <a:rPr lang="en-US" dirty="0"/>
              <a:t>Average Rating: Average customer rating for the items sold.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94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892F50-DFC0-4E25-8026-4A2EDF859B52}"/>
              </a:ext>
            </a:extLst>
          </p:cNvPr>
          <p:cNvSpPr txBox="1">
            <a:spLocks/>
          </p:cNvSpPr>
          <p:nvPr/>
        </p:nvSpPr>
        <p:spPr>
          <a:xfrm>
            <a:off x="1524000" y="-96204"/>
            <a:ext cx="9144000" cy="1042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Blinkit Analysis</a:t>
            </a:r>
            <a:endParaRPr lang="en-IN" sz="6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47E0E45-F59A-4702-90E1-C63DF2FCFCFA}"/>
              </a:ext>
            </a:extLst>
          </p:cNvPr>
          <p:cNvSpPr txBox="1">
            <a:spLocks/>
          </p:cNvSpPr>
          <p:nvPr/>
        </p:nvSpPr>
        <p:spPr>
          <a:xfrm>
            <a:off x="531844" y="1081744"/>
            <a:ext cx="4864359" cy="680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Visualization Requirements</a:t>
            </a:r>
            <a:endParaRPr lang="en-IN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DF5AD8A-DB31-4D82-8281-36FA6A8518C8}"/>
              </a:ext>
            </a:extLst>
          </p:cNvPr>
          <p:cNvSpPr txBox="1">
            <a:spLocks/>
          </p:cNvSpPr>
          <p:nvPr/>
        </p:nvSpPr>
        <p:spPr>
          <a:xfrm>
            <a:off x="531844" y="1762457"/>
            <a:ext cx="11128312" cy="5099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1800" b="1" u="sng" dirty="0"/>
              <a:t>Total Sales by Fat Content:</a:t>
            </a:r>
          </a:p>
          <a:p>
            <a:pPr marL="0" indent="0">
              <a:buNone/>
            </a:pPr>
            <a:r>
              <a:rPr lang="en-US" sz="1800" dirty="0"/>
              <a:t>                       </a:t>
            </a:r>
            <a:r>
              <a:rPr lang="en-US" sz="1800" b="1" dirty="0"/>
              <a:t>Objective: </a:t>
            </a:r>
            <a:r>
              <a:rPr lang="en-US" sz="1800" dirty="0"/>
              <a:t>Analyze the impact of fat content on total sales.</a:t>
            </a:r>
          </a:p>
          <a:p>
            <a:pPr marL="0" indent="0">
              <a:buNone/>
            </a:pPr>
            <a:r>
              <a:rPr lang="en-US" sz="1800" dirty="0"/>
              <a:t>                       </a:t>
            </a:r>
            <a:r>
              <a:rPr lang="en-US" sz="1800" b="1" dirty="0"/>
              <a:t>Additional KPI Metrics: </a:t>
            </a:r>
            <a:r>
              <a:rPr lang="en-US" sz="1800" dirty="0"/>
              <a:t>Assess how other KPIs (Average Sales, Number of Items, Average Rating) vary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with fat content.</a:t>
            </a:r>
          </a:p>
          <a:p>
            <a:pPr marL="0" indent="0">
              <a:buNone/>
            </a:pPr>
            <a:r>
              <a:rPr lang="en-US" sz="1800" dirty="0"/>
              <a:t>                       </a:t>
            </a:r>
            <a:r>
              <a:rPr lang="en-US" sz="1800" b="1" dirty="0"/>
              <a:t>Visualization Type: </a:t>
            </a:r>
            <a:r>
              <a:rPr lang="en-US" sz="1800" dirty="0"/>
              <a:t>Donut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2. </a:t>
            </a:r>
            <a:r>
              <a:rPr lang="en-US" sz="1800" b="1" u="sng" dirty="0"/>
              <a:t>Total Sales by Item Type:</a:t>
            </a:r>
          </a:p>
          <a:p>
            <a:pPr marL="0" indent="0">
              <a:buNone/>
            </a:pPr>
            <a:r>
              <a:rPr lang="en-US" sz="1800" b="1" dirty="0"/>
              <a:t>                       Objective: </a:t>
            </a:r>
            <a:r>
              <a:rPr lang="en-US" sz="1800" dirty="0"/>
              <a:t>Identify the performance of different item types in terms of total sales.</a:t>
            </a:r>
          </a:p>
          <a:p>
            <a:pPr marL="0" indent="0">
              <a:buNone/>
            </a:pPr>
            <a:r>
              <a:rPr lang="en-US" sz="1800" b="1" dirty="0"/>
              <a:t>                       Visualization Type:</a:t>
            </a:r>
            <a:r>
              <a:rPr lang="en-US" sz="1800" dirty="0"/>
              <a:t> Bar 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1800" b="1" u="sng" dirty="0"/>
              <a:t>Fat Content by Outlet for Total Sales:</a:t>
            </a:r>
          </a:p>
          <a:p>
            <a:pPr marL="0" indent="0">
              <a:buNone/>
            </a:pPr>
            <a:r>
              <a:rPr lang="en-US" sz="1800" dirty="0"/>
              <a:t>                       </a:t>
            </a:r>
            <a:r>
              <a:rPr lang="en-US" sz="1800" b="1" dirty="0"/>
              <a:t>Objective: </a:t>
            </a:r>
            <a:r>
              <a:rPr lang="en-US" sz="1800" dirty="0"/>
              <a:t>Compare total sales across different outlets by fat content.</a:t>
            </a:r>
          </a:p>
          <a:p>
            <a:pPr marL="0" indent="0">
              <a:buNone/>
            </a:pPr>
            <a:r>
              <a:rPr lang="en-US" sz="1800" b="1" dirty="0"/>
              <a:t>                       Visualization Type: </a:t>
            </a:r>
            <a:r>
              <a:rPr lang="en-US" sz="1800" dirty="0"/>
              <a:t>Stacked Column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7248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2B3D41-609A-448F-8FF5-4F95535E0193}"/>
              </a:ext>
            </a:extLst>
          </p:cNvPr>
          <p:cNvSpPr txBox="1">
            <a:spLocks/>
          </p:cNvSpPr>
          <p:nvPr/>
        </p:nvSpPr>
        <p:spPr>
          <a:xfrm>
            <a:off x="1524000" y="-83976"/>
            <a:ext cx="9144000" cy="1042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Blinkit Analysis</a:t>
            </a:r>
            <a:endParaRPr lang="en-IN" sz="6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299E60F-9982-4AA3-A9CD-0F18AA7B86B2}"/>
              </a:ext>
            </a:extLst>
          </p:cNvPr>
          <p:cNvSpPr txBox="1">
            <a:spLocks/>
          </p:cNvSpPr>
          <p:nvPr/>
        </p:nvSpPr>
        <p:spPr>
          <a:xfrm>
            <a:off x="531844" y="651797"/>
            <a:ext cx="11128312" cy="6103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342900" indent="-342900">
              <a:buFont typeface="+mj-lt"/>
              <a:buAutoNum type="arabicPeriod" startAt="4"/>
            </a:pPr>
            <a:r>
              <a:rPr lang="en-US" sz="1800" b="1" u="sng" dirty="0"/>
              <a:t>Total Sales by Outlet Establishment:</a:t>
            </a:r>
          </a:p>
          <a:p>
            <a:pPr marL="0" indent="0">
              <a:buNone/>
            </a:pPr>
            <a:r>
              <a:rPr lang="en-US" sz="1800" b="1" dirty="0"/>
              <a:t>                       Objective: </a:t>
            </a:r>
            <a:r>
              <a:rPr lang="en-US" sz="1800" dirty="0"/>
              <a:t>Evaluate how the age or type of outlet establishment influences total sales.</a:t>
            </a:r>
          </a:p>
          <a:p>
            <a:pPr marL="0" indent="0">
              <a:buNone/>
            </a:pPr>
            <a:r>
              <a:rPr lang="en-US" sz="1800" b="1" dirty="0"/>
              <a:t>                       Visualization Type:</a:t>
            </a:r>
            <a:r>
              <a:rPr lang="en-US" sz="1800" dirty="0"/>
              <a:t> Line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1800" b="1" u="sng" dirty="0"/>
              <a:t>Sales by Outlet Size:</a:t>
            </a:r>
          </a:p>
          <a:p>
            <a:pPr marL="0" indent="0">
              <a:buNone/>
            </a:pPr>
            <a:r>
              <a:rPr lang="en-US" sz="1800" b="1" dirty="0"/>
              <a:t>                       Objective: </a:t>
            </a:r>
            <a:r>
              <a:rPr lang="en-US" sz="1800" dirty="0"/>
              <a:t>Analyze the correlation between outlet size and total sales.</a:t>
            </a:r>
          </a:p>
          <a:p>
            <a:pPr marL="0" indent="0">
              <a:buNone/>
            </a:pPr>
            <a:r>
              <a:rPr lang="en-US" sz="1800" b="1" dirty="0"/>
              <a:t>                       Visualization Type: </a:t>
            </a:r>
            <a:r>
              <a:rPr lang="en-US" sz="1800" dirty="0"/>
              <a:t>Donut/Pie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Font typeface="+mj-lt"/>
              <a:buAutoNum type="arabicPeriod" startAt="6"/>
            </a:pPr>
            <a:r>
              <a:rPr lang="en-US" sz="1800" b="1" u="sng" dirty="0"/>
              <a:t>Sales by Outlet Location: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b="1" dirty="0"/>
              <a:t>           Objective: </a:t>
            </a:r>
            <a:r>
              <a:rPr lang="en-US" sz="1800" dirty="0"/>
              <a:t>Assess the geographic distribution of sales across different locations.</a:t>
            </a:r>
          </a:p>
          <a:p>
            <a:pPr marL="0" indent="0">
              <a:buNone/>
            </a:pPr>
            <a:r>
              <a:rPr lang="en-US" sz="1800" dirty="0"/>
              <a:t>                       </a:t>
            </a:r>
            <a:r>
              <a:rPr lang="en-US" sz="1800" b="1" dirty="0"/>
              <a:t>Visualization Type: </a:t>
            </a:r>
            <a:r>
              <a:rPr lang="en-US" sz="1800" dirty="0"/>
              <a:t>Funnel Map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Font typeface="+mj-lt"/>
              <a:buAutoNum type="arabicPeriod" startAt="7"/>
            </a:pPr>
            <a:r>
              <a:rPr lang="en-US" sz="1800" b="1" u="sng" dirty="0"/>
              <a:t>All Metrics by Outlet Type:</a:t>
            </a:r>
          </a:p>
          <a:p>
            <a:pPr marL="0" indent="0">
              <a:buNone/>
            </a:pPr>
            <a:r>
              <a:rPr lang="en-US" sz="1800" dirty="0"/>
              <a:t>                      </a:t>
            </a:r>
            <a:r>
              <a:rPr lang="en-US" sz="1800" b="1" dirty="0"/>
              <a:t> Objective: </a:t>
            </a:r>
            <a:r>
              <a:rPr lang="en-US" sz="1800" dirty="0"/>
              <a:t>Provide a comprehensive view of all key metrics broken down by different outlet types.</a:t>
            </a:r>
          </a:p>
          <a:p>
            <a:pPr marL="0" indent="0">
              <a:buNone/>
            </a:pPr>
            <a:r>
              <a:rPr lang="en-US" sz="1800" dirty="0"/>
              <a:t>                       </a:t>
            </a:r>
            <a:r>
              <a:rPr lang="en-US" sz="1800" b="1" dirty="0"/>
              <a:t>Visualization Type: </a:t>
            </a:r>
            <a:r>
              <a:rPr lang="en-US" sz="1800" dirty="0"/>
              <a:t>Matrix Card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3048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298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Blinkit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Blinkit Analysis</dc:title>
  <dc:creator>LATHA</dc:creator>
  <cp:lastModifiedBy>LATHA</cp:lastModifiedBy>
  <cp:revision>7</cp:revision>
  <dcterms:created xsi:type="dcterms:W3CDTF">2025-04-23T23:08:59Z</dcterms:created>
  <dcterms:modified xsi:type="dcterms:W3CDTF">2025-04-23T23:49:58Z</dcterms:modified>
</cp:coreProperties>
</file>