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000066"/>
    <a:srgbClr val="14024E"/>
    <a:srgbClr val="0066FF"/>
    <a:srgbClr val="66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DF22-3E75-43E0-AA6F-67A9BD68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480061"/>
            <a:ext cx="8520600" cy="2011680"/>
          </a:xfrm>
        </p:spPr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Investigate a Relational Database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5307-9110-4891-9773-374AAE394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Project Presentation by Lohith Maira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Programming for Data Science with Python Nanodegree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AC304A-1DB2-4A00-ADCF-F35A73F33507}"/>
              </a:ext>
            </a:extLst>
          </p:cNvPr>
          <p:cNvCxnSpPr>
            <a:cxnSpLocks/>
          </p:cNvCxnSpPr>
          <p:nvPr/>
        </p:nvCxnSpPr>
        <p:spPr>
          <a:xfrm>
            <a:off x="861060" y="3429000"/>
            <a:ext cx="73456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2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38B1AB-D427-4527-9817-D5381951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46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As seen from the chart ‘Animation’  movies are leading in numbers, aprrox. rented out for 1190 times followed by the genre ‘Family’ movies which are almost same.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Also there is an even distribution of other film categories &amp; the least one that’s rented out belongs to ‘Music’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*Note: this data is from May-2005 till Feb-2006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times a movie that belongs to a specific category is rented out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AD387-F655-44AE-A0C6-FD74B374B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665E90-B047-415B-9ABE-8D7F802F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1" y="1418450"/>
            <a:ext cx="4597640" cy="307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rom stats its observed that out of 1000 movies 361 movies belongs to family category &amp; the remaining 639 movies are non-family category.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Family Movies: 1824 is the Rental Duration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Non-Family Movies: 3161 is the Rental Duration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Movie Genres &amp; Number of days rented out by most people: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latin typeface="Open Sans"/>
                <a:ea typeface="Open Sans"/>
                <a:cs typeface="Open Sans"/>
                <a:sym typeface="Open Sans"/>
              </a:rPr>
              <a:t>Also from Non-family movies, movies from Sports &amp; Foreign categories are rented out in highest numbers.</a:t>
            </a: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"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dirty="0">
                <a:solidFill>
                  <a:srgbClr val="FFFFFF"/>
                </a:solidFill>
                <a:effectLst/>
                <a:latin typeface="Open Sans"/>
                <a:ea typeface="Open Sans"/>
                <a:cs typeface="Open Sans"/>
                <a:sym typeface="Open Sans"/>
              </a:rPr>
              <a:t>Pattern of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" panose="020B0604020202020204" charset="0"/>
              </a:rPr>
              <a:t>length of rental duration of family-friendly movies in comparison with all other movies.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A94703-5365-4D93-A539-58522B55F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873"/>
              </p:ext>
            </p:extLst>
          </p:nvPr>
        </p:nvGraphicFramePr>
        <p:xfrm>
          <a:off x="5272900" y="3210858"/>
          <a:ext cx="2411133" cy="577371"/>
        </p:xfrm>
        <a:graphic>
          <a:graphicData uri="http://schemas.openxmlformats.org/drawingml/2006/table">
            <a:tbl>
              <a:tblPr/>
              <a:tblGrid>
                <a:gridCol w="1213550">
                  <a:extLst>
                    <a:ext uri="{9D8B030D-6E8A-4147-A177-3AD203B41FA5}">
                      <a16:colId xmlns:a16="http://schemas.microsoft.com/office/drawing/2014/main" val="2505415694"/>
                    </a:ext>
                  </a:extLst>
                </a:gridCol>
                <a:gridCol w="1197583">
                  <a:extLst>
                    <a:ext uri="{9D8B030D-6E8A-4147-A177-3AD203B41FA5}">
                      <a16:colId xmlns:a16="http://schemas.microsoft.com/office/drawing/2014/main" val="2132723772"/>
                    </a:ext>
                  </a:extLst>
                </a:gridCol>
              </a:tblGrid>
              <a:tr h="1924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4020202020204" charset="0"/>
                        </a:rPr>
                        <a:t>Animation :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4020202020204" charset="0"/>
                        </a:rPr>
                        <a:t>Children: 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28773"/>
                  </a:ext>
                </a:extLst>
              </a:tr>
              <a:tr h="1924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4020202020204" charset="0"/>
                        </a:rPr>
                        <a:t>Classics: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4020202020204" charset="0"/>
                        </a:rPr>
                        <a:t>Comedy: 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606306"/>
                  </a:ext>
                </a:extLst>
              </a:tr>
              <a:tr h="1924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4020202020204" charset="0"/>
                        </a:rPr>
                        <a:t>Family: 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4020202020204" charset="0"/>
                        </a:rPr>
                        <a:t>Music: 5 or 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22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D299-C1EC-4402-A5D5-94F88B375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D1BC1-AA4A-4E63-946D-CEA38331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Observations: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1st quartile, Animation films are rented the most;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2</a:t>
            </a:r>
            <a:r>
              <a:rPr lang="en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quartile, Children films are rented the most;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3rd quartile, Family films are rented the most;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4th quartile, both Animation &amp; Family movies are rented the most.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category of family friendly movies are rented the most for a standard quartile by rental duration?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703BA-E72B-47B3-891B-97486B3CD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5698E-2F03-4067-8B9E-41B7906B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50"/>
            <a:ext cx="4550699" cy="307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oth the stores rents out almost same number of movies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In the year 2005, July month observed highest number of movie rentals &amp; June month observed the least.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Show the number of movie rentals per store id &amp; monthly data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851A1-2DE5-45FD-913B-443117C1C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323</Words>
  <Application>Microsoft Office PowerPoint</Application>
  <PresentationFormat>On-screen Show 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Investigate a Relational Database in SQL</vt:lpstr>
      <vt:lpstr>How many times a movie that belongs to a specific category is rented out ?</vt:lpstr>
      <vt:lpstr>Pattern of length of rental duration of family-friendly movies in comparison with all other movies.</vt:lpstr>
      <vt:lpstr>Which category of family friendly movies are rented the most for a standard quartile by rental duration?</vt:lpstr>
      <vt:lpstr>Show the number of movie rentals per store id &amp; monthly data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LOHITH MAIRA</cp:lastModifiedBy>
  <cp:revision>14</cp:revision>
  <dcterms:modified xsi:type="dcterms:W3CDTF">2020-07-26T17:50:33Z</dcterms:modified>
</cp:coreProperties>
</file>