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 id="2147483672" r:id="rId2"/>
  </p:sldMasterIdLst>
  <p:notesMasterIdLst>
    <p:notesMasterId r:id="rId28"/>
  </p:notesMasterIdLst>
  <p:sldIdLst>
    <p:sldId id="256" r:id="rId3"/>
    <p:sldId id="257" r:id="rId4"/>
    <p:sldId id="258" r:id="rId5"/>
    <p:sldId id="259" r:id="rId6"/>
    <p:sldId id="260" r:id="rId7"/>
    <p:sldId id="262" r:id="rId8"/>
    <p:sldId id="261" r:id="rId9"/>
    <p:sldId id="305" r:id="rId10"/>
    <p:sldId id="306" r:id="rId11"/>
    <p:sldId id="265" r:id="rId12"/>
    <p:sldId id="307" r:id="rId13"/>
    <p:sldId id="308" r:id="rId14"/>
    <p:sldId id="309" r:id="rId15"/>
    <p:sldId id="275" r:id="rId16"/>
    <p:sldId id="311" r:id="rId17"/>
    <p:sldId id="310" r:id="rId18"/>
    <p:sldId id="274" r:id="rId19"/>
    <p:sldId id="317" r:id="rId20"/>
    <p:sldId id="266" r:id="rId21"/>
    <p:sldId id="312" r:id="rId22"/>
    <p:sldId id="313" r:id="rId23"/>
    <p:sldId id="314" r:id="rId24"/>
    <p:sldId id="315" r:id="rId25"/>
    <p:sldId id="316" r:id="rId26"/>
    <p:sldId id="273"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125">
          <p15:clr>
            <a:srgbClr val="9AA0A6"/>
          </p15:clr>
        </p15:guide>
        <p15:guide id="2" orient="horz" pos="2633">
          <p15:clr>
            <a:srgbClr val="9AA0A6"/>
          </p15:clr>
        </p15:guide>
        <p15:guide id="3"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ungsteryogesh132@gmail.com" initials="y" lastIdx="1" clrIdx="0">
    <p:extLst>
      <p:ext uri="{19B8F6BF-5375-455C-9EA6-DF929625EA0E}">
        <p15:presenceInfo xmlns:p15="http://schemas.microsoft.com/office/powerpoint/2012/main" xmlns="" userId="5d089c5593affc3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D0E7873E-3E03-4E21-B870-7BC475B80573}">
  <a:tblStyle styleId="{D0E7873E-3E03-4E21-B870-7BC475B805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1" d="100"/>
          <a:sy n="111" d="100"/>
        </p:scale>
        <p:origin x="-634" y="-82"/>
      </p:cViewPr>
      <p:guideLst>
        <p:guide orient="horz" pos="1125"/>
        <p:guide orient="horz" pos="2633"/>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1-15T13:33:01.394" idx="1">
    <p:pos x="10" y="10"/>
    <p:text>USECASE DIAGRAM</p:text>
    <p:extLst>
      <p:ext uri="{C676402C-5697-4E1C-873F-D02D1690AC5C}">
        <p15:threadingInfo xmlns:p15="http://schemas.microsoft.com/office/powerpoint/2012/main" xmlns=""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e1d838b627_4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e1d838b627_4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e1d838b627_4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e1d838b627_4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e1d838b627_4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e1d838b627_4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e1d838b62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e1d838b62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e207fd22f2_0_25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e207fd22f2_0_25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e1d838b627_4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e1d838b627_4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e1d838b62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e1d838b62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e1d838b627_4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e1d838b627_4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lt2"/>
            </a:gs>
            <a:gs pos="100000">
              <a:schemeClr val="dk2"/>
            </a:gs>
          </a:gsLst>
          <a:lin ang="18900044" scaled="0"/>
        </a:gradFill>
        <a:effectLst/>
      </p:bgPr>
    </p:bg>
    <p:spTree>
      <p:nvGrpSpPr>
        <p:cNvPr id="1" name="Shape 8"/>
        <p:cNvGrpSpPr/>
        <p:nvPr/>
      </p:nvGrpSpPr>
      <p:grpSpPr>
        <a:xfrm>
          <a:off x="0" y="0"/>
          <a:ext cx="0" cy="0"/>
          <a:chOff x="0" y="0"/>
          <a:chExt cx="0" cy="0"/>
        </a:xfrm>
      </p:grpSpPr>
      <p:sp>
        <p:nvSpPr>
          <p:cNvPr id="9" name="Google Shape;9;p2"/>
          <p:cNvSpPr/>
          <p:nvPr/>
        </p:nvSpPr>
        <p:spPr>
          <a:xfrm rot="-4754648">
            <a:off x="538205" y="3378207"/>
            <a:ext cx="1245874" cy="1155274"/>
          </a:xfrm>
          <a:custGeom>
            <a:avLst/>
            <a:gdLst/>
            <a:ahLst/>
            <a:cxnLst/>
            <a:rect l="l" t="t" r="r" b="b"/>
            <a:pathLst>
              <a:path w="74463" h="69050" extrusionOk="0">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a:off x="7089505" y="3088942"/>
            <a:ext cx="2054496" cy="2054556"/>
          </a:xfrm>
          <a:custGeom>
            <a:avLst/>
            <a:gdLst/>
            <a:ahLst/>
            <a:cxnLst/>
            <a:rect l="l" t="t" r="r" b="b"/>
            <a:pathLst>
              <a:path w="34525" h="34526" extrusionOk="0">
                <a:moveTo>
                  <a:pt x="0" y="1"/>
                </a:moveTo>
                <a:lnTo>
                  <a:pt x="0" y="34525"/>
                </a:lnTo>
                <a:cubicBezTo>
                  <a:pt x="19062" y="34525"/>
                  <a:pt x="34525" y="19078"/>
                  <a:pt x="34525" y="1"/>
                </a:cubicBezTo>
                <a:close/>
              </a:path>
            </a:pathLst>
          </a:custGeom>
          <a:gradFill>
            <a:gsLst>
              <a:gs pos="0">
                <a:schemeClr val="lt2"/>
              </a:gs>
              <a:gs pos="100000">
                <a:schemeClr val="dk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415325" y="1216850"/>
            <a:ext cx="6225000" cy="3081000"/>
          </a:xfrm>
          <a:prstGeom prst="roundRect">
            <a:avLst>
              <a:gd name="adj" fmla="val 6018"/>
            </a:avLst>
          </a:prstGeom>
          <a:solidFill>
            <a:srgbClr val="FFFFFF">
              <a:alpha val="23210"/>
            </a:srgbClr>
          </a:solidFill>
          <a:ln>
            <a:noFill/>
          </a:ln>
          <a:effectLst>
            <a:outerShdw blurRad="57150" dist="57150" dir="7560000" algn="bl" rotWithShape="0">
              <a:srgbClr val="000000">
                <a:alpha val="64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1737525" y="1364975"/>
            <a:ext cx="5669100" cy="23322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1737525" y="3500150"/>
            <a:ext cx="5669100" cy="607200"/>
          </a:xfrm>
          <a:prstGeom prst="rect">
            <a:avLst/>
          </a:prstGeom>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2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4" name="Google Shape;14;p2"/>
          <p:cNvSpPr/>
          <p:nvPr/>
        </p:nvSpPr>
        <p:spPr>
          <a:xfrm rot="5400000">
            <a:off x="3278336" y="-490404"/>
            <a:ext cx="995183" cy="1990194"/>
          </a:xfrm>
          <a:custGeom>
            <a:avLst/>
            <a:gdLst/>
            <a:ahLst/>
            <a:cxnLst/>
            <a:rect l="l" t="t" r="r" b="b"/>
            <a:pathLst>
              <a:path w="34525" h="69050" extrusionOk="0">
                <a:moveTo>
                  <a:pt x="1" y="1"/>
                </a:moveTo>
                <a:lnTo>
                  <a:pt x="1" y="69049"/>
                </a:lnTo>
                <a:cubicBezTo>
                  <a:pt x="19077" y="69049"/>
                  <a:pt x="34525" y="53602"/>
                  <a:pt x="34525" y="34525"/>
                </a:cubicBezTo>
                <a:cubicBezTo>
                  <a:pt x="34525" y="15448"/>
                  <a:pt x="19062" y="1"/>
                  <a:pt x="1" y="1"/>
                </a:cubicBezTo>
                <a:close/>
              </a:path>
            </a:pathLst>
          </a:custGeom>
          <a:gradFill>
            <a:gsLst>
              <a:gs pos="0">
                <a:schemeClr val="accent1"/>
              </a:gs>
              <a:gs pos="61000">
                <a:schemeClr val="lt2"/>
              </a:gs>
              <a:gs pos="100000">
                <a:schemeClr val="dk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637916">
            <a:off x="7793234" y="476934"/>
            <a:ext cx="694185" cy="643552"/>
          </a:xfrm>
          <a:custGeom>
            <a:avLst/>
            <a:gdLst/>
            <a:ahLst/>
            <a:cxnLst/>
            <a:rect l="l" t="t" r="r" b="b"/>
            <a:pathLst>
              <a:path w="74463" h="69050" extrusionOk="0">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lt2"/>
              </a:gs>
              <a:gs pos="100000">
                <a:schemeClr val="dk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4"/>
        <p:cNvGrpSpPr/>
        <p:nvPr/>
      </p:nvGrpSpPr>
      <p:grpSpPr>
        <a:xfrm>
          <a:off x="0" y="0"/>
          <a:ext cx="0" cy="0"/>
          <a:chOff x="0" y="0"/>
          <a:chExt cx="0" cy="0"/>
        </a:xfrm>
      </p:grpSpPr>
      <p:sp>
        <p:nvSpPr>
          <p:cNvPr id="85" name="Google Shape;85;p11"/>
          <p:cNvSpPr/>
          <p:nvPr/>
        </p:nvSpPr>
        <p:spPr>
          <a:xfrm rot="5400000">
            <a:off x="2556584" y="-345163"/>
            <a:ext cx="690327" cy="1380655"/>
          </a:xfrm>
          <a:custGeom>
            <a:avLst/>
            <a:gdLst/>
            <a:ahLst/>
            <a:cxnLst/>
            <a:rect l="l" t="t" r="r" b="b"/>
            <a:pathLst>
              <a:path w="34525" h="69050" extrusionOk="0">
                <a:moveTo>
                  <a:pt x="1" y="1"/>
                </a:moveTo>
                <a:lnTo>
                  <a:pt x="1" y="69049"/>
                </a:lnTo>
                <a:cubicBezTo>
                  <a:pt x="19077" y="69049"/>
                  <a:pt x="34525" y="53602"/>
                  <a:pt x="34525" y="34525"/>
                </a:cubicBezTo>
                <a:cubicBezTo>
                  <a:pt x="34525" y="15448"/>
                  <a:pt x="19062" y="1"/>
                  <a:pt x="1" y="1"/>
                </a:cubicBezTo>
                <a:close/>
              </a:path>
            </a:pathLst>
          </a:custGeom>
          <a:gradFill>
            <a:gsLst>
              <a:gs pos="0">
                <a:schemeClr val="lt2"/>
              </a:gs>
              <a:gs pos="50000">
                <a:schemeClr val="lt2"/>
              </a:gs>
              <a:gs pos="100000">
                <a:schemeClr val="dk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1"/>
          <p:cNvSpPr/>
          <p:nvPr/>
        </p:nvSpPr>
        <p:spPr>
          <a:xfrm rot="-5400000">
            <a:off x="5289124" y="3070315"/>
            <a:ext cx="1382122" cy="2764244"/>
          </a:xfrm>
          <a:custGeom>
            <a:avLst/>
            <a:gdLst/>
            <a:ahLst/>
            <a:cxnLst/>
            <a:rect l="l" t="t" r="r" b="b"/>
            <a:pathLst>
              <a:path w="34525" h="69050" extrusionOk="0">
                <a:moveTo>
                  <a:pt x="1" y="1"/>
                </a:moveTo>
                <a:lnTo>
                  <a:pt x="1" y="69049"/>
                </a:lnTo>
                <a:cubicBezTo>
                  <a:pt x="19077" y="69049"/>
                  <a:pt x="34525" y="53602"/>
                  <a:pt x="34525" y="34525"/>
                </a:cubicBezTo>
                <a:cubicBezTo>
                  <a:pt x="34525" y="15448"/>
                  <a:pt x="19062" y="1"/>
                  <a:pt x="1" y="1"/>
                </a:cubicBezTo>
                <a:close/>
              </a:path>
            </a:pathLst>
          </a:custGeom>
          <a:gradFill>
            <a:gsLst>
              <a:gs pos="0">
                <a:schemeClr val="lt2"/>
              </a:gs>
              <a:gs pos="50000">
                <a:schemeClr val="lt2"/>
              </a:gs>
              <a:gs pos="100000">
                <a:schemeClr val="dk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1"/>
          <p:cNvSpPr/>
          <p:nvPr/>
        </p:nvSpPr>
        <p:spPr>
          <a:xfrm rot="10800000">
            <a:off x="7433979" y="861732"/>
            <a:ext cx="1710023" cy="3420047"/>
          </a:xfrm>
          <a:custGeom>
            <a:avLst/>
            <a:gdLst/>
            <a:ahLst/>
            <a:cxnLst/>
            <a:rect l="l" t="t" r="r" b="b"/>
            <a:pathLst>
              <a:path w="34525" h="69050" extrusionOk="0">
                <a:moveTo>
                  <a:pt x="1" y="1"/>
                </a:moveTo>
                <a:lnTo>
                  <a:pt x="1" y="69049"/>
                </a:lnTo>
                <a:cubicBezTo>
                  <a:pt x="19077" y="69049"/>
                  <a:pt x="34525" y="53602"/>
                  <a:pt x="34525" y="34525"/>
                </a:cubicBezTo>
                <a:cubicBezTo>
                  <a:pt x="34525" y="15448"/>
                  <a:pt x="19062" y="1"/>
                  <a:pt x="1" y="1"/>
                </a:cubicBezTo>
                <a:close/>
              </a:path>
            </a:pathLst>
          </a:custGeom>
          <a:gradFill>
            <a:gsLst>
              <a:gs pos="0">
                <a:schemeClr val="accent1"/>
              </a:gs>
              <a:gs pos="61000">
                <a:schemeClr val="lt2"/>
              </a:gs>
              <a:gs pos="100000">
                <a:schemeClr val="dk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1"/>
          <p:cNvSpPr/>
          <p:nvPr/>
        </p:nvSpPr>
        <p:spPr>
          <a:xfrm>
            <a:off x="4" y="861732"/>
            <a:ext cx="1710023" cy="3420047"/>
          </a:xfrm>
          <a:custGeom>
            <a:avLst/>
            <a:gdLst/>
            <a:ahLst/>
            <a:cxnLst/>
            <a:rect l="l" t="t" r="r" b="b"/>
            <a:pathLst>
              <a:path w="34525" h="69050" extrusionOk="0">
                <a:moveTo>
                  <a:pt x="1" y="1"/>
                </a:moveTo>
                <a:lnTo>
                  <a:pt x="1" y="69049"/>
                </a:lnTo>
                <a:cubicBezTo>
                  <a:pt x="19077" y="69049"/>
                  <a:pt x="34525" y="53602"/>
                  <a:pt x="34525" y="34525"/>
                </a:cubicBezTo>
                <a:cubicBezTo>
                  <a:pt x="34525" y="15448"/>
                  <a:pt x="19062" y="1"/>
                  <a:pt x="1" y="1"/>
                </a:cubicBezTo>
                <a:close/>
              </a:path>
            </a:pathLst>
          </a:custGeom>
          <a:gradFill>
            <a:gsLst>
              <a:gs pos="0">
                <a:schemeClr val="accent1"/>
              </a:gs>
              <a:gs pos="61000">
                <a:schemeClr val="lt2"/>
              </a:gs>
              <a:gs pos="100000">
                <a:schemeClr val="dk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1"/>
          <p:cNvSpPr/>
          <p:nvPr/>
        </p:nvSpPr>
        <p:spPr>
          <a:xfrm>
            <a:off x="648825" y="877550"/>
            <a:ext cx="7782000" cy="3478500"/>
          </a:xfrm>
          <a:prstGeom prst="roundRect">
            <a:avLst>
              <a:gd name="adj" fmla="val 6018"/>
            </a:avLst>
          </a:prstGeom>
          <a:solidFill>
            <a:srgbClr val="FFFFFF">
              <a:alpha val="23210"/>
            </a:srgbClr>
          </a:solidFill>
          <a:ln>
            <a:noFill/>
          </a:ln>
          <a:effectLst>
            <a:outerShdw blurRad="57150" dist="57150" dir="7560000" algn="bl" rotWithShape="0">
              <a:srgbClr val="000000">
                <a:alpha val="64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1"/>
          <p:cNvSpPr/>
          <p:nvPr/>
        </p:nvSpPr>
        <p:spPr>
          <a:xfrm rot="5157784">
            <a:off x="5574284" y="497224"/>
            <a:ext cx="811799" cy="752787"/>
          </a:xfrm>
          <a:custGeom>
            <a:avLst/>
            <a:gdLst/>
            <a:ahLst/>
            <a:cxnLst/>
            <a:rect l="l" t="t" r="r" b="b"/>
            <a:pathLst>
              <a:path w="74463" h="69050" extrusionOk="0">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1"/>
          <p:cNvSpPr/>
          <p:nvPr/>
        </p:nvSpPr>
        <p:spPr>
          <a:xfrm rot="5157930">
            <a:off x="2745513" y="4072542"/>
            <a:ext cx="624430" cy="579038"/>
          </a:xfrm>
          <a:custGeom>
            <a:avLst/>
            <a:gdLst/>
            <a:ahLst/>
            <a:cxnLst/>
            <a:rect l="l" t="t" r="r" b="b"/>
            <a:pathLst>
              <a:path w="74463" h="69050" extrusionOk="0">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1"/>
          <p:cNvSpPr txBox="1">
            <a:spLocks noGrp="1"/>
          </p:cNvSpPr>
          <p:nvPr>
            <p:ph type="title" hasCustomPrompt="1"/>
          </p:nvPr>
        </p:nvSpPr>
        <p:spPr>
          <a:xfrm>
            <a:off x="3980513" y="1836425"/>
            <a:ext cx="3904500" cy="1168800"/>
          </a:xfrm>
          <a:prstGeom prst="rect">
            <a:avLst/>
          </a:prstGeom>
        </p:spPr>
        <p:txBody>
          <a:bodyPr spcFirstLastPara="1" wrap="square" lIns="91425" tIns="91425" rIns="91425" bIns="91425" anchor="ctr" anchorCtr="0">
            <a:noAutofit/>
          </a:bodyPr>
          <a:lstStyle>
            <a:lvl1pPr lvl="0">
              <a:spcBef>
                <a:spcPts val="0"/>
              </a:spcBef>
              <a:spcAft>
                <a:spcPts val="0"/>
              </a:spcAft>
              <a:buSzPts val="9600"/>
              <a:buNone/>
              <a:defRPr sz="7200" b="1"/>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3" name="Google Shape;93;p11"/>
          <p:cNvSpPr txBox="1">
            <a:spLocks noGrp="1"/>
          </p:cNvSpPr>
          <p:nvPr>
            <p:ph type="subTitle" idx="1"/>
          </p:nvPr>
        </p:nvSpPr>
        <p:spPr>
          <a:xfrm>
            <a:off x="3980513" y="2819700"/>
            <a:ext cx="3904500" cy="5922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2">
    <p:bg>
      <p:bgPr>
        <a:gradFill>
          <a:gsLst>
            <a:gs pos="0">
              <a:schemeClr val="lt2"/>
            </a:gs>
            <a:gs pos="100000">
              <a:schemeClr val="dk1"/>
            </a:gs>
          </a:gsLst>
          <a:path path="circle">
            <a:fillToRect t="100000" r="100000"/>
          </a:path>
          <a:tileRect l="-100000" b="-100000"/>
        </a:gradFill>
        <a:effectLst/>
      </p:bgPr>
    </p:bg>
    <p:spTree>
      <p:nvGrpSpPr>
        <p:cNvPr id="1" name="Shape 95"/>
        <p:cNvGrpSpPr/>
        <p:nvPr/>
      </p:nvGrpSpPr>
      <p:grpSpPr>
        <a:xfrm>
          <a:off x="0" y="0"/>
          <a:ext cx="0" cy="0"/>
          <a:chOff x="0" y="0"/>
          <a:chExt cx="0" cy="0"/>
        </a:xfrm>
      </p:grpSpPr>
      <p:sp>
        <p:nvSpPr>
          <p:cNvPr id="96" name="Google Shape;96;p13"/>
          <p:cNvSpPr/>
          <p:nvPr/>
        </p:nvSpPr>
        <p:spPr>
          <a:xfrm rot="10800000">
            <a:off x="7814960" y="3814421"/>
            <a:ext cx="1329040" cy="1329078"/>
          </a:xfrm>
          <a:custGeom>
            <a:avLst/>
            <a:gdLst/>
            <a:ahLst/>
            <a:cxnLst/>
            <a:rect l="l" t="t" r="r" b="b"/>
            <a:pathLst>
              <a:path w="34525" h="34526" extrusionOk="0">
                <a:moveTo>
                  <a:pt x="0" y="1"/>
                </a:moveTo>
                <a:lnTo>
                  <a:pt x="0" y="34525"/>
                </a:lnTo>
                <a:cubicBezTo>
                  <a:pt x="19062" y="34525"/>
                  <a:pt x="34525" y="19078"/>
                  <a:pt x="34525" y="1"/>
                </a:cubicBezTo>
                <a:close/>
              </a:path>
            </a:pathLst>
          </a:custGeom>
          <a:gradFill>
            <a:gsLst>
              <a:gs pos="0">
                <a:schemeClr val="accent1"/>
              </a:gs>
              <a:gs pos="61000">
                <a:schemeClr val="lt2"/>
              </a:gs>
              <a:gs pos="100000">
                <a:schemeClr val="dk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0" y="0"/>
            <a:ext cx="2090316" cy="2090377"/>
          </a:xfrm>
          <a:custGeom>
            <a:avLst/>
            <a:gdLst/>
            <a:ahLst/>
            <a:cxnLst/>
            <a:rect l="l" t="t" r="r" b="b"/>
            <a:pathLst>
              <a:path w="34525" h="34526" extrusionOk="0">
                <a:moveTo>
                  <a:pt x="0" y="1"/>
                </a:moveTo>
                <a:lnTo>
                  <a:pt x="0" y="34525"/>
                </a:lnTo>
                <a:cubicBezTo>
                  <a:pt x="19062" y="34525"/>
                  <a:pt x="34525" y="19078"/>
                  <a:pt x="34525" y="1"/>
                </a:cubicBezTo>
                <a:close/>
              </a:path>
            </a:pathLst>
          </a:custGeom>
          <a:gradFill>
            <a:gsLst>
              <a:gs pos="0">
                <a:schemeClr val="accent1"/>
              </a:gs>
              <a:gs pos="61000">
                <a:schemeClr val="lt2"/>
              </a:gs>
              <a:gs pos="100000">
                <a:schemeClr val="dk2"/>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rot="-7177366">
            <a:off x="7501681" y="621044"/>
            <a:ext cx="931753" cy="864020"/>
          </a:xfrm>
          <a:custGeom>
            <a:avLst/>
            <a:gdLst/>
            <a:ahLst/>
            <a:cxnLst/>
            <a:rect l="l" t="t" r="r" b="b"/>
            <a:pathLst>
              <a:path w="74463" h="69050" extrusionOk="0">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lt2"/>
              </a:gs>
              <a:gs pos="100000">
                <a:schemeClr val="dk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4633200" y="3093375"/>
            <a:ext cx="3371400" cy="1685700"/>
          </a:xfrm>
          <a:prstGeom prst="roundRect">
            <a:avLst>
              <a:gd name="adj" fmla="val 6018"/>
            </a:avLst>
          </a:prstGeom>
          <a:solidFill>
            <a:srgbClr val="FFFFFF">
              <a:alpha val="23210"/>
            </a:srgbClr>
          </a:solidFill>
          <a:ln>
            <a:noFill/>
          </a:ln>
          <a:effectLst>
            <a:outerShdw blurRad="57150" dist="57150" dir="7560000" algn="bl" rotWithShape="0">
              <a:srgbClr val="000000">
                <a:alpha val="64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1139400" y="3093375"/>
            <a:ext cx="3371400" cy="1685700"/>
          </a:xfrm>
          <a:prstGeom prst="roundRect">
            <a:avLst>
              <a:gd name="adj" fmla="val 6018"/>
            </a:avLst>
          </a:prstGeom>
          <a:solidFill>
            <a:srgbClr val="FFFFFF">
              <a:alpha val="23210"/>
            </a:srgbClr>
          </a:solidFill>
          <a:ln>
            <a:noFill/>
          </a:ln>
          <a:effectLst>
            <a:outerShdw blurRad="57150" dist="57150" dir="7560000" algn="bl" rotWithShape="0">
              <a:srgbClr val="000000">
                <a:alpha val="64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4633200" y="1282425"/>
            <a:ext cx="3371400" cy="1685700"/>
          </a:xfrm>
          <a:prstGeom prst="roundRect">
            <a:avLst>
              <a:gd name="adj" fmla="val 6018"/>
            </a:avLst>
          </a:prstGeom>
          <a:solidFill>
            <a:srgbClr val="FFFFFF">
              <a:alpha val="23210"/>
            </a:srgbClr>
          </a:solidFill>
          <a:ln>
            <a:noFill/>
          </a:ln>
          <a:effectLst>
            <a:outerShdw blurRad="57150" dist="57150" dir="7560000" algn="bl" rotWithShape="0">
              <a:srgbClr val="000000">
                <a:alpha val="64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1139400" y="1282425"/>
            <a:ext cx="3371400" cy="1685700"/>
          </a:xfrm>
          <a:prstGeom prst="roundRect">
            <a:avLst>
              <a:gd name="adj" fmla="val 6018"/>
            </a:avLst>
          </a:prstGeom>
          <a:solidFill>
            <a:srgbClr val="FFFFFF">
              <a:alpha val="23210"/>
            </a:srgbClr>
          </a:solidFill>
          <a:ln>
            <a:noFill/>
          </a:ln>
          <a:effectLst>
            <a:outerShdw blurRad="57150" dist="57150" dir="7560000" algn="bl" rotWithShape="0">
              <a:srgbClr val="000000">
                <a:alpha val="64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rot="5158009">
            <a:off x="718655" y="3272079"/>
            <a:ext cx="579641" cy="537504"/>
          </a:xfrm>
          <a:custGeom>
            <a:avLst/>
            <a:gdLst/>
            <a:ahLst/>
            <a:cxnLst/>
            <a:rect l="l" t="t" r="r" b="b"/>
            <a:pathLst>
              <a:path w="74463" h="69050" extrusionOk="0">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txBox="1">
            <a:spLocks noGrp="1"/>
          </p:cNvSpPr>
          <p:nvPr>
            <p:ph type="title"/>
          </p:nvPr>
        </p:nvSpPr>
        <p:spPr>
          <a:xfrm>
            <a:off x="1139425" y="1718375"/>
            <a:ext cx="3371400" cy="5277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SzPts val="2500"/>
              <a:buNone/>
              <a:defRPr sz="2400" b="1"/>
            </a:lvl1pPr>
            <a:lvl2pPr lvl="1" algn="ctr" rtl="0">
              <a:spcBef>
                <a:spcPts val="40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5" name="Google Shape;105;p13"/>
          <p:cNvSpPr txBox="1">
            <a:spLocks noGrp="1"/>
          </p:cNvSpPr>
          <p:nvPr>
            <p:ph type="subTitle" idx="1"/>
          </p:nvPr>
        </p:nvSpPr>
        <p:spPr>
          <a:xfrm>
            <a:off x="1387975" y="2090350"/>
            <a:ext cx="2874300" cy="69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a:lvl2pPr>
            <a:lvl3pPr lvl="2" algn="ctr" rtl="0">
              <a:lnSpc>
                <a:spcPct val="100000"/>
              </a:lnSpc>
              <a:spcBef>
                <a:spcPts val="0"/>
              </a:spcBef>
              <a:spcAft>
                <a:spcPts val="0"/>
              </a:spcAft>
              <a:buSzPts val="1800"/>
              <a:buNone/>
              <a:defRPr/>
            </a:lvl3pPr>
            <a:lvl4pPr lvl="3" algn="ctr" rtl="0">
              <a:lnSpc>
                <a:spcPct val="100000"/>
              </a:lnSpc>
              <a:spcBef>
                <a:spcPts val="0"/>
              </a:spcBef>
              <a:spcAft>
                <a:spcPts val="0"/>
              </a:spcAft>
              <a:buSzPts val="1800"/>
              <a:buNone/>
              <a:defRPr/>
            </a:lvl4pPr>
            <a:lvl5pPr lvl="4" algn="ctr" rtl="0">
              <a:lnSpc>
                <a:spcPct val="100000"/>
              </a:lnSpc>
              <a:spcBef>
                <a:spcPts val="0"/>
              </a:spcBef>
              <a:spcAft>
                <a:spcPts val="0"/>
              </a:spcAft>
              <a:buSzPts val="1800"/>
              <a:buNone/>
              <a:defRPr/>
            </a:lvl5pPr>
            <a:lvl6pPr lvl="5" algn="ctr" rtl="0">
              <a:lnSpc>
                <a:spcPct val="100000"/>
              </a:lnSpc>
              <a:spcBef>
                <a:spcPts val="0"/>
              </a:spcBef>
              <a:spcAft>
                <a:spcPts val="0"/>
              </a:spcAft>
              <a:buSzPts val="1800"/>
              <a:buNone/>
              <a:defRPr/>
            </a:lvl6pPr>
            <a:lvl7pPr lvl="6" algn="ctr" rtl="0">
              <a:lnSpc>
                <a:spcPct val="100000"/>
              </a:lnSpc>
              <a:spcBef>
                <a:spcPts val="0"/>
              </a:spcBef>
              <a:spcAft>
                <a:spcPts val="0"/>
              </a:spcAft>
              <a:buSzPts val="1800"/>
              <a:buNone/>
              <a:defRPr/>
            </a:lvl7pPr>
            <a:lvl8pPr lvl="7" algn="ctr" rtl="0">
              <a:lnSpc>
                <a:spcPct val="100000"/>
              </a:lnSpc>
              <a:spcBef>
                <a:spcPts val="0"/>
              </a:spcBef>
              <a:spcAft>
                <a:spcPts val="0"/>
              </a:spcAft>
              <a:buSzPts val="1800"/>
              <a:buNone/>
              <a:defRPr/>
            </a:lvl8pPr>
            <a:lvl9pPr lvl="8" algn="ctr" rtl="0">
              <a:lnSpc>
                <a:spcPct val="100000"/>
              </a:lnSpc>
              <a:spcBef>
                <a:spcPts val="0"/>
              </a:spcBef>
              <a:spcAft>
                <a:spcPts val="0"/>
              </a:spcAft>
              <a:buSzPts val="1800"/>
              <a:buNone/>
              <a:defRPr/>
            </a:lvl9pPr>
          </a:lstStyle>
          <a:p>
            <a:endParaRPr/>
          </a:p>
        </p:txBody>
      </p:sp>
      <p:sp>
        <p:nvSpPr>
          <p:cNvPr id="106" name="Google Shape;106;p13"/>
          <p:cNvSpPr txBox="1">
            <a:spLocks noGrp="1"/>
          </p:cNvSpPr>
          <p:nvPr>
            <p:ph type="title" idx="2"/>
          </p:nvPr>
        </p:nvSpPr>
        <p:spPr>
          <a:xfrm>
            <a:off x="4633175" y="1718375"/>
            <a:ext cx="3371400" cy="5277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SzPts val="2500"/>
              <a:buNone/>
              <a:defRPr sz="2400" b="1"/>
            </a:lvl1pPr>
            <a:lvl2pPr lvl="1" algn="ctr" rtl="0">
              <a:spcBef>
                <a:spcPts val="40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7" name="Google Shape;107;p13"/>
          <p:cNvSpPr txBox="1">
            <a:spLocks noGrp="1"/>
          </p:cNvSpPr>
          <p:nvPr>
            <p:ph type="subTitle" idx="3"/>
          </p:nvPr>
        </p:nvSpPr>
        <p:spPr>
          <a:xfrm>
            <a:off x="4881725" y="2090350"/>
            <a:ext cx="2874300" cy="69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a:lvl2pPr>
            <a:lvl3pPr lvl="2" algn="ctr" rtl="0">
              <a:lnSpc>
                <a:spcPct val="100000"/>
              </a:lnSpc>
              <a:spcBef>
                <a:spcPts val="0"/>
              </a:spcBef>
              <a:spcAft>
                <a:spcPts val="0"/>
              </a:spcAft>
              <a:buSzPts val="1800"/>
              <a:buNone/>
              <a:defRPr/>
            </a:lvl3pPr>
            <a:lvl4pPr lvl="3" algn="ctr" rtl="0">
              <a:lnSpc>
                <a:spcPct val="100000"/>
              </a:lnSpc>
              <a:spcBef>
                <a:spcPts val="0"/>
              </a:spcBef>
              <a:spcAft>
                <a:spcPts val="0"/>
              </a:spcAft>
              <a:buSzPts val="1800"/>
              <a:buNone/>
              <a:defRPr/>
            </a:lvl4pPr>
            <a:lvl5pPr lvl="4" algn="ctr" rtl="0">
              <a:lnSpc>
                <a:spcPct val="100000"/>
              </a:lnSpc>
              <a:spcBef>
                <a:spcPts val="0"/>
              </a:spcBef>
              <a:spcAft>
                <a:spcPts val="0"/>
              </a:spcAft>
              <a:buSzPts val="1800"/>
              <a:buNone/>
              <a:defRPr/>
            </a:lvl5pPr>
            <a:lvl6pPr lvl="5" algn="ctr" rtl="0">
              <a:lnSpc>
                <a:spcPct val="100000"/>
              </a:lnSpc>
              <a:spcBef>
                <a:spcPts val="0"/>
              </a:spcBef>
              <a:spcAft>
                <a:spcPts val="0"/>
              </a:spcAft>
              <a:buSzPts val="1800"/>
              <a:buNone/>
              <a:defRPr/>
            </a:lvl6pPr>
            <a:lvl7pPr lvl="6" algn="ctr" rtl="0">
              <a:lnSpc>
                <a:spcPct val="100000"/>
              </a:lnSpc>
              <a:spcBef>
                <a:spcPts val="0"/>
              </a:spcBef>
              <a:spcAft>
                <a:spcPts val="0"/>
              </a:spcAft>
              <a:buSzPts val="1800"/>
              <a:buNone/>
              <a:defRPr/>
            </a:lvl7pPr>
            <a:lvl8pPr lvl="7" algn="ctr" rtl="0">
              <a:lnSpc>
                <a:spcPct val="100000"/>
              </a:lnSpc>
              <a:spcBef>
                <a:spcPts val="0"/>
              </a:spcBef>
              <a:spcAft>
                <a:spcPts val="0"/>
              </a:spcAft>
              <a:buSzPts val="1800"/>
              <a:buNone/>
              <a:defRPr/>
            </a:lvl8pPr>
            <a:lvl9pPr lvl="8" algn="ctr" rtl="0">
              <a:lnSpc>
                <a:spcPct val="100000"/>
              </a:lnSpc>
              <a:spcBef>
                <a:spcPts val="0"/>
              </a:spcBef>
              <a:spcAft>
                <a:spcPts val="0"/>
              </a:spcAft>
              <a:buSzPts val="1800"/>
              <a:buNone/>
              <a:defRPr/>
            </a:lvl9pPr>
          </a:lstStyle>
          <a:p>
            <a:endParaRPr/>
          </a:p>
        </p:txBody>
      </p:sp>
      <p:sp>
        <p:nvSpPr>
          <p:cNvPr id="108" name="Google Shape;108;p13"/>
          <p:cNvSpPr txBox="1">
            <a:spLocks noGrp="1"/>
          </p:cNvSpPr>
          <p:nvPr>
            <p:ph type="title" idx="4"/>
          </p:nvPr>
        </p:nvSpPr>
        <p:spPr>
          <a:xfrm>
            <a:off x="1139425" y="3592628"/>
            <a:ext cx="3371400" cy="527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2500"/>
              <a:buNone/>
              <a:defRPr sz="24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9" name="Google Shape;109;p13"/>
          <p:cNvSpPr txBox="1">
            <a:spLocks noGrp="1"/>
          </p:cNvSpPr>
          <p:nvPr>
            <p:ph type="subTitle" idx="5"/>
          </p:nvPr>
        </p:nvSpPr>
        <p:spPr>
          <a:xfrm>
            <a:off x="1387975" y="3964595"/>
            <a:ext cx="2874300" cy="69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a:lvl2pPr>
            <a:lvl3pPr lvl="2" algn="ctr" rtl="0">
              <a:lnSpc>
                <a:spcPct val="100000"/>
              </a:lnSpc>
              <a:spcBef>
                <a:spcPts val="0"/>
              </a:spcBef>
              <a:spcAft>
                <a:spcPts val="0"/>
              </a:spcAft>
              <a:buSzPts val="1800"/>
              <a:buNone/>
              <a:defRPr/>
            </a:lvl3pPr>
            <a:lvl4pPr lvl="3" algn="ctr" rtl="0">
              <a:lnSpc>
                <a:spcPct val="100000"/>
              </a:lnSpc>
              <a:spcBef>
                <a:spcPts val="0"/>
              </a:spcBef>
              <a:spcAft>
                <a:spcPts val="0"/>
              </a:spcAft>
              <a:buSzPts val="1800"/>
              <a:buNone/>
              <a:defRPr/>
            </a:lvl4pPr>
            <a:lvl5pPr lvl="4" algn="ctr" rtl="0">
              <a:lnSpc>
                <a:spcPct val="100000"/>
              </a:lnSpc>
              <a:spcBef>
                <a:spcPts val="0"/>
              </a:spcBef>
              <a:spcAft>
                <a:spcPts val="0"/>
              </a:spcAft>
              <a:buSzPts val="1800"/>
              <a:buNone/>
              <a:defRPr/>
            </a:lvl5pPr>
            <a:lvl6pPr lvl="5" algn="ctr" rtl="0">
              <a:lnSpc>
                <a:spcPct val="100000"/>
              </a:lnSpc>
              <a:spcBef>
                <a:spcPts val="0"/>
              </a:spcBef>
              <a:spcAft>
                <a:spcPts val="0"/>
              </a:spcAft>
              <a:buSzPts val="1800"/>
              <a:buNone/>
              <a:defRPr/>
            </a:lvl6pPr>
            <a:lvl7pPr lvl="6" algn="ctr" rtl="0">
              <a:lnSpc>
                <a:spcPct val="100000"/>
              </a:lnSpc>
              <a:spcBef>
                <a:spcPts val="0"/>
              </a:spcBef>
              <a:spcAft>
                <a:spcPts val="0"/>
              </a:spcAft>
              <a:buSzPts val="1800"/>
              <a:buNone/>
              <a:defRPr/>
            </a:lvl7pPr>
            <a:lvl8pPr lvl="7" algn="ctr" rtl="0">
              <a:lnSpc>
                <a:spcPct val="100000"/>
              </a:lnSpc>
              <a:spcBef>
                <a:spcPts val="0"/>
              </a:spcBef>
              <a:spcAft>
                <a:spcPts val="0"/>
              </a:spcAft>
              <a:buSzPts val="1800"/>
              <a:buNone/>
              <a:defRPr/>
            </a:lvl8pPr>
            <a:lvl9pPr lvl="8" algn="ctr" rtl="0">
              <a:lnSpc>
                <a:spcPct val="100000"/>
              </a:lnSpc>
              <a:spcBef>
                <a:spcPts val="0"/>
              </a:spcBef>
              <a:spcAft>
                <a:spcPts val="0"/>
              </a:spcAft>
              <a:buSzPts val="1800"/>
              <a:buNone/>
              <a:defRPr/>
            </a:lvl9pPr>
          </a:lstStyle>
          <a:p>
            <a:endParaRPr/>
          </a:p>
        </p:txBody>
      </p:sp>
      <p:sp>
        <p:nvSpPr>
          <p:cNvPr id="110" name="Google Shape;110;p13"/>
          <p:cNvSpPr txBox="1">
            <a:spLocks noGrp="1"/>
          </p:cNvSpPr>
          <p:nvPr>
            <p:ph type="title" idx="6"/>
          </p:nvPr>
        </p:nvSpPr>
        <p:spPr>
          <a:xfrm>
            <a:off x="4645067" y="3592628"/>
            <a:ext cx="3347700" cy="527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2500"/>
              <a:buNone/>
              <a:defRPr sz="24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1" name="Google Shape;111;p13"/>
          <p:cNvSpPr txBox="1">
            <a:spLocks noGrp="1"/>
          </p:cNvSpPr>
          <p:nvPr>
            <p:ph type="subTitle" idx="7"/>
          </p:nvPr>
        </p:nvSpPr>
        <p:spPr>
          <a:xfrm>
            <a:off x="4881725" y="3964595"/>
            <a:ext cx="2874300" cy="69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a:lvl2pPr>
            <a:lvl3pPr lvl="2" algn="ctr" rtl="0">
              <a:lnSpc>
                <a:spcPct val="100000"/>
              </a:lnSpc>
              <a:spcBef>
                <a:spcPts val="0"/>
              </a:spcBef>
              <a:spcAft>
                <a:spcPts val="0"/>
              </a:spcAft>
              <a:buSzPts val="1800"/>
              <a:buNone/>
              <a:defRPr/>
            </a:lvl3pPr>
            <a:lvl4pPr lvl="3" algn="ctr" rtl="0">
              <a:lnSpc>
                <a:spcPct val="100000"/>
              </a:lnSpc>
              <a:spcBef>
                <a:spcPts val="0"/>
              </a:spcBef>
              <a:spcAft>
                <a:spcPts val="0"/>
              </a:spcAft>
              <a:buSzPts val="1800"/>
              <a:buNone/>
              <a:defRPr/>
            </a:lvl4pPr>
            <a:lvl5pPr lvl="4" algn="ctr" rtl="0">
              <a:lnSpc>
                <a:spcPct val="100000"/>
              </a:lnSpc>
              <a:spcBef>
                <a:spcPts val="0"/>
              </a:spcBef>
              <a:spcAft>
                <a:spcPts val="0"/>
              </a:spcAft>
              <a:buSzPts val="1800"/>
              <a:buNone/>
              <a:defRPr/>
            </a:lvl5pPr>
            <a:lvl6pPr lvl="5" algn="ctr" rtl="0">
              <a:lnSpc>
                <a:spcPct val="100000"/>
              </a:lnSpc>
              <a:spcBef>
                <a:spcPts val="0"/>
              </a:spcBef>
              <a:spcAft>
                <a:spcPts val="0"/>
              </a:spcAft>
              <a:buSzPts val="1800"/>
              <a:buNone/>
              <a:defRPr/>
            </a:lvl6pPr>
            <a:lvl7pPr lvl="6" algn="ctr" rtl="0">
              <a:lnSpc>
                <a:spcPct val="100000"/>
              </a:lnSpc>
              <a:spcBef>
                <a:spcPts val="0"/>
              </a:spcBef>
              <a:spcAft>
                <a:spcPts val="0"/>
              </a:spcAft>
              <a:buSzPts val="1800"/>
              <a:buNone/>
              <a:defRPr/>
            </a:lvl7pPr>
            <a:lvl8pPr lvl="7" algn="ctr" rtl="0">
              <a:lnSpc>
                <a:spcPct val="100000"/>
              </a:lnSpc>
              <a:spcBef>
                <a:spcPts val="0"/>
              </a:spcBef>
              <a:spcAft>
                <a:spcPts val="0"/>
              </a:spcAft>
              <a:buSzPts val="1800"/>
              <a:buNone/>
              <a:defRPr/>
            </a:lvl8pPr>
            <a:lvl9pPr lvl="8" algn="ctr" rtl="0">
              <a:lnSpc>
                <a:spcPct val="100000"/>
              </a:lnSpc>
              <a:spcBef>
                <a:spcPts val="0"/>
              </a:spcBef>
              <a:spcAft>
                <a:spcPts val="0"/>
              </a:spcAft>
              <a:buSzPts val="1800"/>
              <a:buNone/>
              <a:defRPr/>
            </a:lvl9pPr>
          </a:lstStyle>
          <a:p>
            <a:endParaRPr/>
          </a:p>
        </p:txBody>
      </p:sp>
      <p:sp>
        <p:nvSpPr>
          <p:cNvPr id="112" name="Google Shape;112;p13"/>
          <p:cNvSpPr txBox="1">
            <a:spLocks noGrp="1"/>
          </p:cNvSpPr>
          <p:nvPr>
            <p:ph type="title" idx="8" hasCustomPrompt="1"/>
          </p:nvPr>
        </p:nvSpPr>
        <p:spPr>
          <a:xfrm>
            <a:off x="2428975" y="1281827"/>
            <a:ext cx="792300" cy="559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a:spLocks noGrp="1"/>
          </p:cNvSpPr>
          <p:nvPr>
            <p:ph type="title" idx="9" hasCustomPrompt="1"/>
          </p:nvPr>
        </p:nvSpPr>
        <p:spPr>
          <a:xfrm>
            <a:off x="2428975" y="3155784"/>
            <a:ext cx="792300" cy="559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a:spLocks noGrp="1"/>
          </p:cNvSpPr>
          <p:nvPr>
            <p:ph type="title" idx="13" hasCustomPrompt="1"/>
          </p:nvPr>
        </p:nvSpPr>
        <p:spPr>
          <a:xfrm>
            <a:off x="5922775" y="1281827"/>
            <a:ext cx="792300" cy="559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a:spLocks noGrp="1"/>
          </p:cNvSpPr>
          <p:nvPr>
            <p:ph type="title" idx="14" hasCustomPrompt="1"/>
          </p:nvPr>
        </p:nvSpPr>
        <p:spPr>
          <a:xfrm>
            <a:off x="5922775" y="3142475"/>
            <a:ext cx="792300" cy="559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6" name="Google Shape;116;p13"/>
          <p:cNvSpPr txBox="1">
            <a:spLocks noGrp="1"/>
          </p:cNvSpPr>
          <p:nvPr>
            <p:ph type="title" idx="15"/>
          </p:nvPr>
        </p:nvSpPr>
        <p:spPr>
          <a:xfrm>
            <a:off x="720000" y="409925"/>
            <a:ext cx="7704000" cy="81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600"/>
              <a:buNone/>
              <a:defRPr sz="35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BLANK_1_1_1_1_2_1">
    <p:bg>
      <p:bgPr>
        <a:gradFill>
          <a:gsLst>
            <a:gs pos="0">
              <a:schemeClr val="lt2"/>
            </a:gs>
            <a:gs pos="100000">
              <a:schemeClr val="dk1"/>
            </a:gs>
          </a:gsLst>
          <a:path path="circle">
            <a:fillToRect t="100000" r="100000"/>
          </a:path>
          <a:tileRect l="-100000" b="-100000"/>
        </a:gradFill>
        <a:effectLst/>
      </p:bgPr>
    </p:bg>
    <p:spTree>
      <p:nvGrpSpPr>
        <p:cNvPr id="1" name="Shape 117"/>
        <p:cNvGrpSpPr/>
        <p:nvPr/>
      </p:nvGrpSpPr>
      <p:grpSpPr>
        <a:xfrm>
          <a:off x="0" y="0"/>
          <a:ext cx="0" cy="0"/>
          <a:chOff x="0" y="0"/>
          <a:chExt cx="0" cy="0"/>
        </a:xfrm>
      </p:grpSpPr>
      <p:sp>
        <p:nvSpPr>
          <p:cNvPr id="118" name="Google Shape;118;p14"/>
          <p:cNvSpPr/>
          <p:nvPr/>
        </p:nvSpPr>
        <p:spPr>
          <a:xfrm rot="5400000">
            <a:off x="7581979" y="-21"/>
            <a:ext cx="1561997" cy="1562043"/>
          </a:xfrm>
          <a:custGeom>
            <a:avLst/>
            <a:gdLst/>
            <a:ahLst/>
            <a:cxnLst/>
            <a:rect l="l" t="t" r="r" b="b"/>
            <a:pathLst>
              <a:path w="34525" h="34526" extrusionOk="0">
                <a:moveTo>
                  <a:pt x="0" y="1"/>
                </a:moveTo>
                <a:lnTo>
                  <a:pt x="0" y="34525"/>
                </a:lnTo>
                <a:cubicBezTo>
                  <a:pt x="19062" y="34525"/>
                  <a:pt x="34525" y="19078"/>
                  <a:pt x="34525" y="1"/>
                </a:cubicBezTo>
                <a:close/>
              </a:path>
            </a:pathLst>
          </a:custGeom>
          <a:gradFill>
            <a:gsLst>
              <a:gs pos="0">
                <a:schemeClr val="lt2"/>
              </a:gs>
              <a:gs pos="100000">
                <a:schemeClr val="dk1"/>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rot="-5400000">
            <a:off x="4115269" y="3706916"/>
            <a:ext cx="953839" cy="1907679"/>
          </a:xfrm>
          <a:custGeom>
            <a:avLst/>
            <a:gdLst/>
            <a:ahLst/>
            <a:cxnLst/>
            <a:rect l="l" t="t" r="r" b="b"/>
            <a:pathLst>
              <a:path w="34525" h="69050" extrusionOk="0">
                <a:moveTo>
                  <a:pt x="1" y="1"/>
                </a:moveTo>
                <a:lnTo>
                  <a:pt x="1" y="69049"/>
                </a:lnTo>
                <a:cubicBezTo>
                  <a:pt x="19077" y="69049"/>
                  <a:pt x="34525" y="53602"/>
                  <a:pt x="34525" y="34525"/>
                </a:cubicBezTo>
                <a:cubicBezTo>
                  <a:pt x="34525" y="15448"/>
                  <a:pt x="19062" y="1"/>
                  <a:pt x="1" y="1"/>
                </a:cubicBezTo>
                <a:close/>
              </a:path>
            </a:pathLst>
          </a:custGeom>
          <a:gradFill>
            <a:gsLst>
              <a:gs pos="0">
                <a:schemeClr val="accent1"/>
              </a:gs>
              <a:gs pos="61000">
                <a:schemeClr val="lt2"/>
              </a:gs>
              <a:gs pos="100000">
                <a:schemeClr val="dk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4"/>
          <p:cNvSpPr/>
          <p:nvPr/>
        </p:nvSpPr>
        <p:spPr>
          <a:xfrm rot="-5400000" flipH="1">
            <a:off x="29" y="-21"/>
            <a:ext cx="1561997" cy="1562043"/>
          </a:xfrm>
          <a:custGeom>
            <a:avLst/>
            <a:gdLst/>
            <a:ahLst/>
            <a:cxnLst/>
            <a:rect l="l" t="t" r="r" b="b"/>
            <a:pathLst>
              <a:path w="34525" h="34526" extrusionOk="0">
                <a:moveTo>
                  <a:pt x="0" y="1"/>
                </a:moveTo>
                <a:lnTo>
                  <a:pt x="0" y="34525"/>
                </a:lnTo>
                <a:cubicBezTo>
                  <a:pt x="19062" y="34525"/>
                  <a:pt x="34525" y="19078"/>
                  <a:pt x="34525" y="1"/>
                </a:cubicBezTo>
                <a:close/>
              </a:path>
            </a:pathLst>
          </a:custGeom>
          <a:gradFill>
            <a:gsLst>
              <a:gs pos="0">
                <a:schemeClr val="lt2"/>
              </a:gs>
              <a:gs pos="100000">
                <a:schemeClr val="dk1"/>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txBox="1">
            <a:spLocks noGrp="1"/>
          </p:cNvSpPr>
          <p:nvPr>
            <p:ph type="title"/>
          </p:nvPr>
        </p:nvSpPr>
        <p:spPr>
          <a:xfrm>
            <a:off x="720000" y="409925"/>
            <a:ext cx="7704000" cy="81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600"/>
              <a:buNone/>
              <a:defRPr sz="35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BLANK_1_1_1_1_2_1_1">
    <p:bg>
      <p:bgPr>
        <a:gradFill>
          <a:gsLst>
            <a:gs pos="0">
              <a:schemeClr val="lt2"/>
            </a:gs>
            <a:gs pos="50000">
              <a:schemeClr val="lt2"/>
            </a:gs>
            <a:gs pos="100000">
              <a:schemeClr val="dk1"/>
            </a:gs>
          </a:gsLst>
          <a:path path="circle">
            <a:fillToRect l="100000" b="100000"/>
          </a:path>
          <a:tileRect t="-100000" r="-100000"/>
        </a:gradFill>
        <a:effectLst/>
      </p:bgPr>
    </p:bg>
    <p:spTree>
      <p:nvGrpSpPr>
        <p:cNvPr id="1" name="Shape 122"/>
        <p:cNvGrpSpPr/>
        <p:nvPr/>
      </p:nvGrpSpPr>
      <p:grpSpPr>
        <a:xfrm>
          <a:off x="0" y="0"/>
          <a:ext cx="0" cy="0"/>
          <a:chOff x="0" y="0"/>
          <a:chExt cx="0" cy="0"/>
        </a:xfrm>
      </p:grpSpPr>
      <p:sp>
        <p:nvSpPr>
          <p:cNvPr id="123" name="Google Shape;123;p15"/>
          <p:cNvSpPr/>
          <p:nvPr/>
        </p:nvSpPr>
        <p:spPr>
          <a:xfrm rot="10800000">
            <a:off x="8060576" y="4060072"/>
            <a:ext cx="1083395" cy="1083426"/>
          </a:xfrm>
          <a:custGeom>
            <a:avLst/>
            <a:gdLst/>
            <a:ahLst/>
            <a:cxnLst/>
            <a:rect l="l" t="t" r="r" b="b"/>
            <a:pathLst>
              <a:path w="34525" h="34526" extrusionOk="0">
                <a:moveTo>
                  <a:pt x="0" y="1"/>
                </a:moveTo>
                <a:lnTo>
                  <a:pt x="0" y="34525"/>
                </a:lnTo>
                <a:cubicBezTo>
                  <a:pt x="19062" y="34525"/>
                  <a:pt x="34525" y="19078"/>
                  <a:pt x="34525" y="1"/>
                </a:cubicBezTo>
                <a:close/>
              </a:path>
            </a:pathLst>
          </a:custGeom>
          <a:gradFill>
            <a:gsLst>
              <a:gs pos="0">
                <a:schemeClr val="lt2"/>
              </a:gs>
              <a:gs pos="100000">
                <a:schemeClr val="dk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rot="-5400000">
            <a:off x="-15" y="3201226"/>
            <a:ext cx="1942290" cy="1942260"/>
          </a:xfrm>
          <a:custGeom>
            <a:avLst/>
            <a:gdLst/>
            <a:ahLst/>
            <a:cxnLst/>
            <a:rect l="l" t="t" r="r" b="b"/>
            <a:pathLst>
              <a:path w="34525" h="34526" extrusionOk="0">
                <a:moveTo>
                  <a:pt x="0" y="1"/>
                </a:moveTo>
                <a:lnTo>
                  <a:pt x="0" y="34525"/>
                </a:lnTo>
                <a:cubicBezTo>
                  <a:pt x="19062" y="34525"/>
                  <a:pt x="34525" y="19078"/>
                  <a:pt x="34525" y="1"/>
                </a:cubicBezTo>
                <a:close/>
              </a:path>
            </a:pathLst>
          </a:custGeom>
          <a:gradFill>
            <a:gsLst>
              <a:gs pos="0">
                <a:schemeClr val="accent1"/>
              </a:gs>
              <a:gs pos="61000">
                <a:schemeClr val="lt2"/>
              </a:gs>
              <a:gs pos="100000">
                <a:schemeClr val="dk2"/>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rot="5157282">
            <a:off x="7865362" y="584235"/>
            <a:ext cx="659710" cy="611754"/>
          </a:xfrm>
          <a:custGeom>
            <a:avLst/>
            <a:gdLst/>
            <a:ahLst/>
            <a:cxnLst/>
            <a:rect l="l" t="t" r="r" b="b"/>
            <a:pathLst>
              <a:path w="74463" h="69050" extrusionOk="0">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rot="5400000">
            <a:off x="956916" y="-236930"/>
            <a:ext cx="473856" cy="947711"/>
          </a:xfrm>
          <a:custGeom>
            <a:avLst/>
            <a:gdLst/>
            <a:ahLst/>
            <a:cxnLst/>
            <a:rect l="l" t="t" r="r" b="b"/>
            <a:pathLst>
              <a:path w="34525" h="69050" extrusionOk="0">
                <a:moveTo>
                  <a:pt x="1" y="1"/>
                </a:moveTo>
                <a:lnTo>
                  <a:pt x="1" y="69049"/>
                </a:lnTo>
                <a:cubicBezTo>
                  <a:pt x="19077" y="69049"/>
                  <a:pt x="34525" y="53602"/>
                  <a:pt x="34525" y="34525"/>
                </a:cubicBezTo>
                <a:cubicBezTo>
                  <a:pt x="34525" y="15448"/>
                  <a:pt x="19062" y="1"/>
                  <a:pt x="1" y="1"/>
                </a:cubicBezTo>
                <a:close/>
              </a:path>
            </a:pathLst>
          </a:custGeom>
          <a:gradFill>
            <a:gsLst>
              <a:gs pos="0">
                <a:schemeClr val="lt2"/>
              </a:gs>
              <a:gs pos="100000">
                <a:schemeClr val="dk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rot="5157624">
            <a:off x="3833662" y="4501764"/>
            <a:ext cx="462447" cy="428830"/>
          </a:xfrm>
          <a:custGeom>
            <a:avLst/>
            <a:gdLst/>
            <a:ahLst/>
            <a:cxnLst/>
            <a:rect l="l" t="t" r="r" b="b"/>
            <a:pathLst>
              <a:path w="74463" h="69050" extrusionOk="0">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txBox="1">
            <a:spLocks noGrp="1"/>
          </p:cNvSpPr>
          <p:nvPr>
            <p:ph type="title"/>
          </p:nvPr>
        </p:nvSpPr>
        <p:spPr>
          <a:xfrm>
            <a:off x="720000" y="409925"/>
            <a:ext cx="7704000" cy="81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600"/>
              <a:buNone/>
              <a:defRPr sz="35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
  <p:cSld name="CUSTOM_1">
    <p:spTree>
      <p:nvGrpSpPr>
        <p:cNvPr id="1" name="Shape 129"/>
        <p:cNvGrpSpPr/>
        <p:nvPr/>
      </p:nvGrpSpPr>
      <p:grpSpPr>
        <a:xfrm>
          <a:off x="0" y="0"/>
          <a:ext cx="0" cy="0"/>
          <a:chOff x="0" y="0"/>
          <a:chExt cx="0" cy="0"/>
        </a:xfrm>
      </p:grpSpPr>
      <p:sp>
        <p:nvSpPr>
          <p:cNvPr id="130" name="Google Shape;130;p16"/>
          <p:cNvSpPr/>
          <p:nvPr/>
        </p:nvSpPr>
        <p:spPr>
          <a:xfrm rot="5400000">
            <a:off x="7201734" y="26"/>
            <a:ext cx="1942290" cy="1942260"/>
          </a:xfrm>
          <a:custGeom>
            <a:avLst/>
            <a:gdLst/>
            <a:ahLst/>
            <a:cxnLst/>
            <a:rect l="l" t="t" r="r" b="b"/>
            <a:pathLst>
              <a:path w="34525" h="34526" extrusionOk="0">
                <a:moveTo>
                  <a:pt x="0" y="1"/>
                </a:moveTo>
                <a:lnTo>
                  <a:pt x="0" y="34525"/>
                </a:lnTo>
                <a:cubicBezTo>
                  <a:pt x="19062" y="34525"/>
                  <a:pt x="34525" y="19078"/>
                  <a:pt x="34525" y="1"/>
                </a:cubicBezTo>
                <a:close/>
              </a:path>
            </a:pathLst>
          </a:custGeom>
          <a:gradFill>
            <a:gsLst>
              <a:gs pos="0">
                <a:schemeClr val="lt2"/>
              </a:gs>
              <a:gs pos="100000">
                <a:schemeClr val="dk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p:nvPr/>
        </p:nvSpPr>
        <p:spPr>
          <a:xfrm rot="-5400000">
            <a:off x="-15" y="3201226"/>
            <a:ext cx="1942290" cy="1942260"/>
          </a:xfrm>
          <a:custGeom>
            <a:avLst/>
            <a:gdLst/>
            <a:ahLst/>
            <a:cxnLst/>
            <a:rect l="l" t="t" r="r" b="b"/>
            <a:pathLst>
              <a:path w="34525" h="34526" extrusionOk="0">
                <a:moveTo>
                  <a:pt x="0" y="1"/>
                </a:moveTo>
                <a:lnTo>
                  <a:pt x="0" y="34525"/>
                </a:lnTo>
                <a:cubicBezTo>
                  <a:pt x="19062" y="34525"/>
                  <a:pt x="34525" y="19078"/>
                  <a:pt x="34525" y="1"/>
                </a:cubicBezTo>
                <a:close/>
              </a:path>
            </a:pathLst>
          </a:custGeom>
          <a:gradFill>
            <a:gsLst>
              <a:gs pos="0">
                <a:schemeClr val="accent1"/>
              </a:gs>
              <a:gs pos="61000">
                <a:schemeClr val="lt2"/>
              </a:gs>
              <a:gs pos="100000">
                <a:schemeClr val="dk2"/>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6"/>
          <p:cNvSpPr/>
          <p:nvPr/>
        </p:nvSpPr>
        <p:spPr>
          <a:xfrm>
            <a:off x="4949450" y="1886800"/>
            <a:ext cx="3346200" cy="1840500"/>
          </a:xfrm>
          <a:prstGeom prst="roundRect">
            <a:avLst>
              <a:gd name="adj" fmla="val 6018"/>
            </a:avLst>
          </a:prstGeom>
          <a:solidFill>
            <a:srgbClr val="FFFFFF">
              <a:alpha val="23210"/>
            </a:srgbClr>
          </a:solidFill>
          <a:ln>
            <a:noFill/>
          </a:ln>
          <a:effectLst>
            <a:outerShdw blurRad="57150" dist="57150" dir="7560000" algn="bl" rotWithShape="0">
              <a:srgbClr val="000000">
                <a:alpha val="64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6"/>
          <p:cNvSpPr/>
          <p:nvPr/>
        </p:nvSpPr>
        <p:spPr>
          <a:xfrm rot="5158356">
            <a:off x="1476975" y="729053"/>
            <a:ext cx="522158" cy="484200"/>
          </a:xfrm>
          <a:custGeom>
            <a:avLst/>
            <a:gdLst/>
            <a:ahLst/>
            <a:cxnLst/>
            <a:rect l="l" t="t" r="r" b="b"/>
            <a:pathLst>
              <a:path w="74463" h="69050" extrusionOk="0">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6"/>
          <p:cNvSpPr/>
          <p:nvPr/>
        </p:nvSpPr>
        <p:spPr>
          <a:xfrm rot="5158747">
            <a:off x="6662697" y="4027134"/>
            <a:ext cx="751319" cy="696703"/>
          </a:xfrm>
          <a:custGeom>
            <a:avLst/>
            <a:gdLst/>
            <a:ahLst/>
            <a:cxnLst/>
            <a:rect l="l" t="t" r="r" b="b"/>
            <a:pathLst>
              <a:path w="74463" h="69050" extrusionOk="0">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lt2"/>
              </a:gs>
              <a:gs pos="100000">
                <a:schemeClr val="dk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txBox="1">
            <a:spLocks noGrp="1"/>
          </p:cNvSpPr>
          <p:nvPr>
            <p:ph type="subTitle" idx="1"/>
          </p:nvPr>
        </p:nvSpPr>
        <p:spPr>
          <a:xfrm>
            <a:off x="5276950" y="2098925"/>
            <a:ext cx="2668500" cy="1354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None/>
              <a:defRPr/>
            </a:lvl1pPr>
            <a:lvl2pPr lvl="1" algn="r" rtl="0">
              <a:lnSpc>
                <a:spcPct val="100000"/>
              </a:lnSpc>
              <a:spcBef>
                <a:spcPts val="0"/>
              </a:spcBef>
              <a:spcAft>
                <a:spcPts val="0"/>
              </a:spcAft>
              <a:buSzPts val="1800"/>
              <a:buNone/>
              <a:defRPr/>
            </a:lvl2pPr>
            <a:lvl3pPr lvl="2" algn="r" rtl="0">
              <a:lnSpc>
                <a:spcPct val="100000"/>
              </a:lnSpc>
              <a:spcBef>
                <a:spcPts val="0"/>
              </a:spcBef>
              <a:spcAft>
                <a:spcPts val="0"/>
              </a:spcAft>
              <a:buSzPts val="1800"/>
              <a:buNone/>
              <a:defRPr/>
            </a:lvl3pPr>
            <a:lvl4pPr lvl="3" algn="r" rtl="0">
              <a:lnSpc>
                <a:spcPct val="100000"/>
              </a:lnSpc>
              <a:spcBef>
                <a:spcPts val="0"/>
              </a:spcBef>
              <a:spcAft>
                <a:spcPts val="0"/>
              </a:spcAft>
              <a:buSzPts val="1800"/>
              <a:buNone/>
              <a:defRPr/>
            </a:lvl4pPr>
            <a:lvl5pPr lvl="4" algn="r" rtl="0">
              <a:lnSpc>
                <a:spcPct val="100000"/>
              </a:lnSpc>
              <a:spcBef>
                <a:spcPts val="0"/>
              </a:spcBef>
              <a:spcAft>
                <a:spcPts val="0"/>
              </a:spcAft>
              <a:buSzPts val="1800"/>
              <a:buNone/>
              <a:defRPr/>
            </a:lvl5pPr>
            <a:lvl6pPr lvl="5" algn="r" rtl="0">
              <a:lnSpc>
                <a:spcPct val="100000"/>
              </a:lnSpc>
              <a:spcBef>
                <a:spcPts val="0"/>
              </a:spcBef>
              <a:spcAft>
                <a:spcPts val="0"/>
              </a:spcAft>
              <a:buSzPts val="1800"/>
              <a:buNone/>
              <a:defRPr/>
            </a:lvl6pPr>
            <a:lvl7pPr lvl="6" algn="r" rtl="0">
              <a:lnSpc>
                <a:spcPct val="100000"/>
              </a:lnSpc>
              <a:spcBef>
                <a:spcPts val="0"/>
              </a:spcBef>
              <a:spcAft>
                <a:spcPts val="0"/>
              </a:spcAft>
              <a:buSzPts val="1800"/>
              <a:buNone/>
              <a:defRPr/>
            </a:lvl7pPr>
            <a:lvl8pPr lvl="7" algn="r" rtl="0">
              <a:lnSpc>
                <a:spcPct val="100000"/>
              </a:lnSpc>
              <a:spcBef>
                <a:spcPts val="0"/>
              </a:spcBef>
              <a:spcAft>
                <a:spcPts val="0"/>
              </a:spcAft>
              <a:buSzPts val="1800"/>
              <a:buNone/>
              <a:defRPr/>
            </a:lvl8pPr>
            <a:lvl9pPr lvl="8" algn="r" rtl="0">
              <a:lnSpc>
                <a:spcPct val="100000"/>
              </a:lnSpc>
              <a:spcBef>
                <a:spcPts val="0"/>
              </a:spcBef>
              <a:spcAft>
                <a:spcPts val="0"/>
              </a:spcAft>
              <a:buSzPts val="1800"/>
              <a:buNone/>
              <a:defRPr/>
            </a:lvl9pPr>
          </a:lstStyle>
          <a:p>
            <a:endParaRPr/>
          </a:p>
        </p:txBody>
      </p:sp>
      <p:sp>
        <p:nvSpPr>
          <p:cNvPr id="136" name="Google Shape;136;p16"/>
          <p:cNvSpPr txBox="1">
            <a:spLocks noGrp="1"/>
          </p:cNvSpPr>
          <p:nvPr>
            <p:ph type="title"/>
          </p:nvPr>
        </p:nvSpPr>
        <p:spPr>
          <a:xfrm>
            <a:off x="720000" y="409925"/>
            <a:ext cx="7704000" cy="81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600"/>
              <a:buNone/>
              <a:defRPr sz="35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TITLE_AND_BODY_1">
    <p:spTree>
      <p:nvGrpSpPr>
        <p:cNvPr id="1" name="Shape 137"/>
        <p:cNvGrpSpPr/>
        <p:nvPr/>
      </p:nvGrpSpPr>
      <p:grpSpPr>
        <a:xfrm>
          <a:off x="0" y="0"/>
          <a:ext cx="0" cy="0"/>
          <a:chOff x="0" y="0"/>
          <a:chExt cx="0" cy="0"/>
        </a:xfrm>
      </p:grpSpPr>
      <p:sp>
        <p:nvSpPr>
          <p:cNvPr id="138" name="Google Shape;138;p17"/>
          <p:cNvSpPr/>
          <p:nvPr/>
        </p:nvSpPr>
        <p:spPr>
          <a:xfrm rot="10800000">
            <a:off x="7475579" y="3475092"/>
            <a:ext cx="1668421" cy="1668383"/>
          </a:xfrm>
          <a:custGeom>
            <a:avLst/>
            <a:gdLst/>
            <a:ahLst/>
            <a:cxnLst/>
            <a:rect l="l" t="t" r="r" b="b"/>
            <a:pathLst>
              <a:path w="34525" h="34526" extrusionOk="0">
                <a:moveTo>
                  <a:pt x="0" y="1"/>
                </a:moveTo>
                <a:lnTo>
                  <a:pt x="0" y="34525"/>
                </a:lnTo>
                <a:cubicBezTo>
                  <a:pt x="19062" y="34525"/>
                  <a:pt x="34525" y="19078"/>
                  <a:pt x="34525" y="1"/>
                </a:cubicBezTo>
                <a:close/>
              </a:path>
            </a:pathLst>
          </a:custGeom>
          <a:gradFill>
            <a:gsLst>
              <a:gs pos="0">
                <a:schemeClr val="lt2"/>
              </a:gs>
              <a:gs pos="100000">
                <a:schemeClr val="dk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7"/>
          <p:cNvSpPr/>
          <p:nvPr/>
        </p:nvSpPr>
        <p:spPr>
          <a:xfrm rot="-3669547">
            <a:off x="255143" y="3972376"/>
            <a:ext cx="916163" cy="849564"/>
          </a:xfrm>
          <a:custGeom>
            <a:avLst/>
            <a:gdLst/>
            <a:ahLst/>
            <a:cxnLst/>
            <a:rect l="l" t="t" r="r" b="b"/>
            <a:pathLst>
              <a:path w="74463" h="69050" extrusionOk="0">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lt2"/>
              </a:gs>
              <a:gs pos="50000">
                <a:schemeClr val="lt2"/>
              </a:gs>
              <a:gs pos="100000">
                <a:schemeClr val="dk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7"/>
          <p:cNvSpPr/>
          <p:nvPr/>
        </p:nvSpPr>
        <p:spPr>
          <a:xfrm>
            <a:off x="720000" y="1076450"/>
            <a:ext cx="7704000" cy="3527700"/>
          </a:xfrm>
          <a:prstGeom prst="roundRect">
            <a:avLst>
              <a:gd name="adj" fmla="val 6018"/>
            </a:avLst>
          </a:prstGeom>
          <a:solidFill>
            <a:srgbClr val="FFFFFF">
              <a:alpha val="23210"/>
            </a:srgbClr>
          </a:solidFill>
          <a:ln>
            <a:noFill/>
          </a:ln>
          <a:effectLst>
            <a:outerShdw blurRad="57150" dist="57150" dir="7560000" algn="bl" rotWithShape="0">
              <a:srgbClr val="000000">
                <a:alpha val="64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7"/>
          <p:cNvSpPr/>
          <p:nvPr/>
        </p:nvSpPr>
        <p:spPr>
          <a:xfrm rot="5158479">
            <a:off x="7757319" y="352816"/>
            <a:ext cx="668279" cy="619699"/>
          </a:xfrm>
          <a:custGeom>
            <a:avLst/>
            <a:gdLst/>
            <a:ahLst/>
            <a:cxnLst/>
            <a:rect l="l" t="t" r="r" b="b"/>
            <a:pathLst>
              <a:path w="74463" h="69050" extrusionOk="0">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7"/>
          <p:cNvSpPr txBox="1">
            <a:spLocks noGrp="1"/>
          </p:cNvSpPr>
          <p:nvPr>
            <p:ph type="body" idx="1"/>
          </p:nvPr>
        </p:nvSpPr>
        <p:spPr>
          <a:xfrm>
            <a:off x="1152500" y="1381075"/>
            <a:ext cx="6839100" cy="32229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Font typeface="Darker Grotesque SemiBold"/>
              <a:buChar char="●"/>
              <a:defRPr/>
            </a:lvl1pPr>
            <a:lvl2pPr marL="914400" lvl="1" indent="-342900" rtl="0">
              <a:lnSpc>
                <a:spcPct val="115000"/>
              </a:lnSpc>
              <a:spcBef>
                <a:spcPts val="0"/>
              </a:spcBef>
              <a:spcAft>
                <a:spcPts val="0"/>
              </a:spcAft>
              <a:buSzPts val="1800"/>
              <a:buFont typeface="Darker Grotesque SemiBold"/>
              <a:buChar char="○"/>
              <a:defRPr/>
            </a:lvl2pPr>
            <a:lvl3pPr marL="1371600" lvl="2" indent="-342900" rtl="0">
              <a:lnSpc>
                <a:spcPct val="115000"/>
              </a:lnSpc>
              <a:spcBef>
                <a:spcPts val="0"/>
              </a:spcBef>
              <a:spcAft>
                <a:spcPts val="0"/>
              </a:spcAft>
              <a:buSzPts val="1800"/>
              <a:buFont typeface="Darker Grotesque SemiBold"/>
              <a:buChar char="■"/>
              <a:defRPr/>
            </a:lvl3pPr>
            <a:lvl4pPr marL="1828800" lvl="3" indent="-342900" rtl="0">
              <a:lnSpc>
                <a:spcPct val="115000"/>
              </a:lnSpc>
              <a:spcBef>
                <a:spcPts val="0"/>
              </a:spcBef>
              <a:spcAft>
                <a:spcPts val="0"/>
              </a:spcAft>
              <a:buSzPts val="1800"/>
              <a:buFont typeface="Darker Grotesque SemiBold"/>
              <a:buChar char="●"/>
              <a:defRPr/>
            </a:lvl4pPr>
            <a:lvl5pPr marL="2286000" lvl="4" indent="-342900" rtl="0">
              <a:lnSpc>
                <a:spcPct val="115000"/>
              </a:lnSpc>
              <a:spcBef>
                <a:spcPts val="0"/>
              </a:spcBef>
              <a:spcAft>
                <a:spcPts val="0"/>
              </a:spcAft>
              <a:buSzPts val="1800"/>
              <a:buFont typeface="Darker Grotesque SemiBold"/>
              <a:buChar char="○"/>
              <a:defRPr/>
            </a:lvl5pPr>
            <a:lvl6pPr marL="2743200" lvl="5" indent="-342900" rtl="0">
              <a:lnSpc>
                <a:spcPct val="115000"/>
              </a:lnSpc>
              <a:spcBef>
                <a:spcPts val="0"/>
              </a:spcBef>
              <a:spcAft>
                <a:spcPts val="0"/>
              </a:spcAft>
              <a:buSzPts val="1800"/>
              <a:buFont typeface="Darker Grotesque SemiBold"/>
              <a:buChar char="■"/>
              <a:defRPr/>
            </a:lvl6pPr>
            <a:lvl7pPr marL="3200400" lvl="6" indent="-342900" rtl="0">
              <a:lnSpc>
                <a:spcPct val="115000"/>
              </a:lnSpc>
              <a:spcBef>
                <a:spcPts val="0"/>
              </a:spcBef>
              <a:spcAft>
                <a:spcPts val="0"/>
              </a:spcAft>
              <a:buSzPts val="1800"/>
              <a:buFont typeface="Darker Grotesque SemiBold"/>
              <a:buChar char="●"/>
              <a:defRPr/>
            </a:lvl7pPr>
            <a:lvl8pPr marL="3657600" lvl="7" indent="-342900" rtl="0">
              <a:lnSpc>
                <a:spcPct val="115000"/>
              </a:lnSpc>
              <a:spcBef>
                <a:spcPts val="0"/>
              </a:spcBef>
              <a:spcAft>
                <a:spcPts val="0"/>
              </a:spcAft>
              <a:buSzPts val="1800"/>
              <a:buFont typeface="Darker Grotesque SemiBold"/>
              <a:buChar char="○"/>
              <a:defRPr/>
            </a:lvl8pPr>
            <a:lvl9pPr marL="4114800" lvl="8" indent="-342900" rtl="0">
              <a:lnSpc>
                <a:spcPct val="115000"/>
              </a:lnSpc>
              <a:spcBef>
                <a:spcPts val="0"/>
              </a:spcBef>
              <a:spcAft>
                <a:spcPts val="0"/>
              </a:spcAft>
              <a:buSzPts val="1800"/>
              <a:buFont typeface="Darker Grotesque SemiBold"/>
              <a:buChar char="■"/>
              <a:defRPr/>
            </a:lvl9pPr>
          </a:lstStyle>
          <a:p>
            <a:endParaRPr/>
          </a:p>
        </p:txBody>
      </p:sp>
      <p:sp>
        <p:nvSpPr>
          <p:cNvPr id="143" name="Google Shape;143;p17"/>
          <p:cNvSpPr txBox="1">
            <a:spLocks noGrp="1"/>
          </p:cNvSpPr>
          <p:nvPr>
            <p:ph type="title"/>
          </p:nvPr>
        </p:nvSpPr>
        <p:spPr>
          <a:xfrm>
            <a:off x="720000" y="409925"/>
            <a:ext cx="7704000" cy="81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600"/>
              <a:buNone/>
              <a:defRPr sz="35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44"/>
        <p:cNvGrpSpPr/>
        <p:nvPr/>
      </p:nvGrpSpPr>
      <p:grpSpPr>
        <a:xfrm>
          <a:off x="0" y="0"/>
          <a:ext cx="0" cy="0"/>
          <a:chOff x="0" y="0"/>
          <a:chExt cx="0" cy="0"/>
        </a:xfrm>
      </p:grpSpPr>
      <p:sp>
        <p:nvSpPr>
          <p:cNvPr id="145" name="Google Shape;145;p18"/>
          <p:cNvSpPr/>
          <p:nvPr/>
        </p:nvSpPr>
        <p:spPr>
          <a:xfrm rot="-7222215">
            <a:off x="2141324" y="3809774"/>
            <a:ext cx="607165" cy="563027"/>
          </a:xfrm>
          <a:custGeom>
            <a:avLst/>
            <a:gdLst/>
            <a:ahLst/>
            <a:cxnLst/>
            <a:rect l="l" t="t" r="r" b="b"/>
            <a:pathLst>
              <a:path w="74463" h="69050" extrusionOk="0">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8"/>
          <p:cNvSpPr/>
          <p:nvPr/>
        </p:nvSpPr>
        <p:spPr>
          <a:xfrm rot="-5400000" flipH="1">
            <a:off x="29" y="-21"/>
            <a:ext cx="1561997" cy="1562043"/>
          </a:xfrm>
          <a:custGeom>
            <a:avLst/>
            <a:gdLst/>
            <a:ahLst/>
            <a:cxnLst/>
            <a:rect l="l" t="t" r="r" b="b"/>
            <a:pathLst>
              <a:path w="34525" h="34526" extrusionOk="0">
                <a:moveTo>
                  <a:pt x="0" y="1"/>
                </a:moveTo>
                <a:lnTo>
                  <a:pt x="0" y="34525"/>
                </a:lnTo>
                <a:cubicBezTo>
                  <a:pt x="19062" y="34525"/>
                  <a:pt x="34525" y="19078"/>
                  <a:pt x="34525" y="1"/>
                </a:cubicBezTo>
                <a:close/>
              </a:path>
            </a:pathLst>
          </a:custGeom>
          <a:gradFill>
            <a:gsLst>
              <a:gs pos="0">
                <a:schemeClr val="lt2"/>
              </a:gs>
              <a:gs pos="100000">
                <a:schemeClr val="dk1"/>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8"/>
          <p:cNvSpPr/>
          <p:nvPr/>
        </p:nvSpPr>
        <p:spPr>
          <a:xfrm rot="5400000">
            <a:off x="7581979" y="-21"/>
            <a:ext cx="1561997" cy="1562043"/>
          </a:xfrm>
          <a:custGeom>
            <a:avLst/>
            <a:gdLst/>
            <a:ahLst/>
            <a:cxnLst/>
            <a:rect l="l" t="t" r="r" b="b"/>
            <a:pathLst>
              <a:path w="34525" h="34526" extrusionOk="0">
                <a:moveTo>
                  <a:pt x="0" y="1"/>
                </a:moveTo>
                <a:lnTo>
                  <a:pt x="0" y="34525"/>
                </a:lnTo>
                <a:cubicBezTo>
                  <a:pt x="19062" y="34525"/>
                  <a:pt x="34525" y="19078"/>
                  <a:pt x="34525" y="1"/>
                </a:cubicBezTo>
                <a:close/>
              </a:path>
            </a:pathLst>
          </a:custGeom>
          <a:gradFill>
            <a:gsLst>
              <a:gs pos="0">
                <a:schemeClr val="lt2"/>
              </a:gs>
              <a:gs pos="100000">
                <a:schemeClr val="dk1"/>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8"/>
          <p:cNvSpPr/>
          <p:nvPr/>
        </p:nvSpPr>
        <p:spPr>
          <a:xfrm>
            <a:off x="3403800" y="1798425"/>
            <a:ext cx="2336400" cy="2808300"/>
          </a:xfrm>
          <a:prstGeom prst="roundRect">
            <a:avLst>
              <a:gd name="adj" fmla="val 6018"/>
            </a:avLst>
          </a:prstGeom>
          <a:solidFill>
            <a:srgbClr val="FFFFFF">
              <a:alpha val="23210"/>
            </a:srgbClr>
          </a:solidFill>
          <a:ln>
            <a:noFill/>
          </a:ln>
          <a:effectLst>
            <a:outerShdw blurRad="57150" dist="57150" dir="7560000" algn="bl" rotWithShape="0">
              <a:srgbClr val="000000">
                <a:alpha val="64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a:off x="5982625" y="1167600"/>
            <a:ext cx="2336400" cy="2808300"/>
          </a:xfrm>
          <a:prstGeom prst="roundRect">
            <a:avLst>
              <a:gd name="adj" fmla="val 6018"/>
            </a:avLst>
          </a:prstGeom>
          <a:solidFill>
            <a:srgbClr val="FFFFFF">
              <a:alpha val="23210"/>
            </a:srgbClr>
          </a:solidFill>
          <a:ln>
            <a:noFill/>
          </a:ln>
          <a:effectLst>
            <a:outerShdw blurRad="57150" dist="57150" dir="7560000" algn="bl" rotWithShape="0">
              <a:srgbClr val="000000">
                <a:alpha val="64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a:off x="824975" y="1167600"/>
            <a:ext cx="2336400" cy="2808300"/>
          </a:xfrm>
          <a:prstGeom prst="roundRect">
            <a:avLst>
              <a:gd name="adj" fmla="val 6018"/>
            </a:avLst>
          </a:prstGeom>
          <a:solidFill>
            <a:srgbClr val="FFFFFF">
              <a:alpha val="23210"/>
            </a:srgbClr>
          </a:solidFill>
          <a:ln>
            <a:noFill/>
          </a:ln>
          <a:effectLst>
            <a:outerShdw blurRad="57150" dist="57150" dir="7560000" algn="bl" rotWithShape="0">
              <a:srgbClr val="000000">
                <a:alpha val="64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p:nvPr/>
        </p:nvSpPr>
        <p:spPr>
          <a:xfrm rot="-5400000">
            <a:off x="7125589" y="3944229"/>
            <a:ext cx="795629" cy="1591257"/>
          </a:xfrm>
          <a:custGeom>
            <a:avLst/>
            <a:gdLst/>
            <a:ahLst/>
            <a:cxnLst/>
            <a:rect l="l" t="t" r="r" b="b"/>
            <a:pathLst>
              <a:path w="34525" h="69050" extrusionOk="0">
                <a:moveTo>
                  <a:pt x="1" y="1"/>
                </a:moveTo>
                <a:lnTo>
                  <a:pt x="1" y="69049"/>
                </a:lnTo>
                <a:cubicBezTo>
                  <a:pt x="19077" y="69049"/>
                  <a:pt x="34525" y="53602"/>
                  <a:pt x="34525" y="34525"/>
                </a:cubicBezTo>
                <a:cubicBezTo>
                  <a:pt x="34525" y="15448"/>
                  <a:pt x="19062" y="1"/>
                  <a:pt x="1" y="1"/>
                </a:cubicBezTo>
                <a:close/>
              </a:path>
            </a:pathLst>
          </a:custGeom>
          <a:gradFill>
            <a:gsLst>
              <a:gs pos="0">
                <a:schemeClr val="accent1"/>
              </a:gs>
              <a:gs pos="61000">
                <a:schemeClr val="lt2"/>
              </a:gs>
              <a:gs pos="100000">
                <a:schemeClr val="dk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8"/>
          <p:cNvSpPr txBox="1">
            <a:spLocks noGrp="1"/>
          </p:cNvSpPr>
          <p:nvPr>
            <p:ph type="title"/>
          </p:nvPr>
        </p:nvSpPr>
        <p:spPr>
          <a:xfrm>
            <a:off x="1054175" y="2088525"/>
            <a:ext cx="1878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3" name="Google Shape;153;p18"/>
          <p:cNvSpPr txBox="1">
            <a:spLocks noGrp="1"/>
          </p:cNvSpPr>
          <p:nvPr>
            <p:ph type="subTitle" idx="1"/>
          </p:nvPr>
        </p:nvSpPr>
        <p:spPr>
          <a:xfrm>
            <a:off x="1054175" y="2432975"/>
            <a:ext cx="1878000" cy="102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a:lvl2pPr>
            <a:lvl3pPr lvl="2" algn="ctr" rtl="0">
              <a:lnSpc>
                <a:spcPct val="100000"/>
              </a:lnSpc>
              <a:spcBef>
                <a:spcPts val="0"/>
              </a:spcBef>
              <a:spcAft>
                <a:spcPts val="0"/>
              </a:spcAft>
              <a:buSzPts val="1800"/>
              <a:buNone/>
              <a:defRPr/>
            </a:lvl3pPr>
            <a:lvl4pPr lvl="3" algn="ctr" rtl="0">
              <a:lnSpc>
                <a:spcPct val="100000"/>
              </a:lnSpc>
              <a:spcBef>
                <a:spcPts val="0"/>
              </a:spcBef>
              <a:spcAft>
                <a:spcPts val="0"/>
              </a:spcAft>
              <a:buSzPts val="1800"/>
              <a:buNone/>
              <a:defRPr/>
            </a:lvl4pPr>
            <a:lvl5pPr lvl="4" algn="ctr" rtl="0">
              <a:lnSpc>
                <a:spcPct val="100000"/>
              </a:lnSpc>
              <a:spcBef>
                <a:spcPts val="0"/>
              </a:spcBef>
              <a:spcAft>
                <a:spcPts val="0"/>
              </a:spcAft>
              <a:buSzPts val="1800"/>
              <a:buNone/>
              <a:defRPr/>
            </a:lvl5pPr>
            <a:lvl6pPr lvl="5" algn="ctr" rtl="0">
              <a:lnSpc>
                <a:spcPct val="100000"/>
              </a:lnSpc>
              <a:spcBef>
                <a:spcPts val="0"/>
              </a:spcBef>
              <a:spcAft>
                <a:spcPts val="0"/>
              </a:spcAft>
              <a:buSzPts val="1800"/>
              <a:buNone/>
              <a:defRPr/>
            </a:lvl6pPr>
            <a:lvl7pPr lvl="6" algn="ctr" rtl="0">
              <a:lnSpc>
                <a:spcPct val="100000"/>
              </a:lnSpc>
              <a:spcBef>
                <a:spcPts val="0"/>
              </a:spcBef>
              <a:spcAft>
                <a:spcPts val="0"/>
              </a:spcAft>
              <a:buSzPts val="1800"/>
              <a:buNone/>
              <a:defRPr/>
            </a:lvl7pPr>
            <a:lvl8pPr lvl="7" algn="ctr" rtl="0">
              <a:lnSpc>
                <a:spcPct val="100000"/>
              </a:lnSpc>
              <a:spcBef>
                <a:spcPts val="0"/>
              </a:spcBef>
              <a:spcAft>
                <a:spcPts val="0"/>
              </a:spcAft>
              <a:buSzPts val="1800"/>
              <a:buNone/>
              <a:defRPr/>
            </a:lvl8pPr>
            <a:lvl9pPr lvl="8" algn="ctr" rtl="0">
              <a:lnSpc>
                <a:spcPct val="100000"/>
              </a:lnSpc>
              <a:spcBef>
                <a:spcPts val="0"/>
              </a:spcBef>
              <a:spcAft>
                <a:spcPts val="0"/>
              </a:spcAft>
              <a:buSzPts val="1800"/>
              <a:buNone/>
              <a:defRPr/>
            </a:lvl9pPr>
          </a:lstStyle>
          <a:p>
            <a:endParaRPr/>
          </a:p>
        </p:txBody>
      </p:sp>
      <p:sp>
        <p:nvSpPr>
          <p:cNvPr id="154" name="Google Shape;154;p18"/>
          <p:cNvSpPr txBox="1">
            <a:spLocks noGrp="1"/>
          </p:cNvSpPr>
          <p:nvPr>
            <p:ph type="title" idx="2"/>
          </p:nvPr>
        </p:nvSpPr>
        <p:spPr>
          <a:xfrm>
            <a:off x="3403800" y="2808800"/>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5" name="Google Shape;155;p18"/>
          <p:cNvSpPr txBox="1">
            <a:spLocks noGrp="1"/>
          </p:cNvSpPr>
          <p:nvPr>
            <p:ph type="subTitle" idx="3"/>
          </p:nvPr>
        </p:nvSpPr>
        <p:spPr>
          <a:xfrm>
            <a:off x="3633000" y="3152500"/>
            <a:ext cx="1878000" cy="102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a:lvl2pPr>
            <a:lvl3pPr lvl="2" algn="ctr" rtl="0">
              <a:lnSpc>
                <a:spcPct val="100000"/>
              </a:lnSpc>
              <a:spcBef>
                <a:spcPts val="0"/>
              </a:spcBef>
              <a:spcAft>
                <a:spcPts val="0"/>
              </a:spcAft>
              <a:buSzPts val="1800"/>
              <a:buNone/>
              <a:defRPr/>
            </a:lvl3pPr>
            <a:lvl4pPr lvl="3" algn="ctr" rtl="0">
              <a:lnSpc>
                <a:spcPct val="100000"/>
              </a:lnSpc>
              <a:spcBef>
                <a:spcPts val="0"/>
              </a:spcBef>
              <a:spcAft>
                <a:spcPts val="0"/>
              </a:spcAft>
              <a:buSzPts val="1800"/>
              <a:buNone/>
              <a:defRPr/>
            </a:lvl4pPr>
            <a:lvl5pPr lvl="4" algn="ctr" rtl="0">
              <a:lnSpc>
                <a:spcPct val="100000"/>
              </a:lnSpc>
              <a:spcBef>
                <a:spcPts val="0"/>
              </a:spcBef>
              <a:spcAft>
                <a:spcPts val="0"/>
              </a:spcAft>
              <a:buSzPts val="1800"/>
              <a:buNone/>
              <a:defRPr/>
            </a:lvl5pPr>
            <a:lvl6pPr lvl="5" algn="ctr" rtl="0">
              <a:lnSpc>
                <a:spcPct val="100000"/>
              </a:lnSpc>
              <a:spcBef>
                <a:spcPts val="0"/>
              </a:spcBef>
              <a:spcAft>
                <a:spcPts val="0"/>
              </a:spcAft>
              <a:buSzPts val="1800"/>
              <a:buNone/>
              <a:defRPr/>
            </a:lvl6pPr>
            <a:lvl7pPr lvl="6" algn="ctr" rtl="0">
              <a:lnSpc>
                <a:spcPct val="100000"/>
              </a:lnSpc>
              <a:spcBef>
                <a:spcPts val="0"/>
              </a:spcBef>
              <a:spcAft>
                <a:spcPts val="0"/>
              </a:spcAft>
              <a:buSzPts val="1800"/>
              <a:buNone/>
              <a:defRPr/>
            </a:lvl7pPr>
            <a:lvl8pPr lvl="7" algn="ctr" rtl="0">
              <a:lnSpc>
                <a:spcPct val="100000"/>
              </a:lnSpc>
              <a:spcBef>
                <a:spcPts val="0"/>
              </a:spcBef>
              <a:spcAft>
                <a:spcPts val="0"/>
              </a:spcAft>
              <a:buSzPts val="1800"/>
              <a:buNone/>
              <a:defRPr/>
            </a:lvl8pPr>
            <a:lvl9pPr lvl="8" algn="ctr" rtl="0">
              <a:lnSpc>
                <a:spcPct val="100000"/>
              </a:lnSpc>
              <a:spcBef>
                <a:spcPts val="0"/>
              </a:spcBef>
              <a:spcAft>
                <a:spcPts val="0"/>
              </a:spcAft>
              <a:buSzPts val="1800"/>
              <a:buNone/>
              <a:defRPr/>
            </a:lvl9pPr>
          </a:lstStyle>
          <a:p>
            <a:endParaRPr/>
          </a:p>
        </p:txBody>
      </p:sp>
      <p:sp>
        <p:nvSpPr>
          <p:cNvPr id="156" name="Google Shape;156;p18"/>
          <p:cNvSpPr txBox="1">
            <a:spLocks noGrp="1"/>
          </p:cNvSpPr>
          <p:nvPr>
            <p:ph type="title" idx="4"/>
          </p:nvPr>
        </p:nvSpPr>
        <p:spPr>
          <a:xfrm>
            <a:off x="6211825" y="2088525"/>
            <a:ext cx="1878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7" name="Google Shape;157;p18"/>
          <p:cNvSpPr txBox="1">
            <a:spLocks noGrp="1"/>
          </p:cNvSpPr>
          <p:nvPr>
            <p:ph type="subTitle" idx="5"/>
          </p:nvPr>
        </p:nvSpPr>
        <p:spPr>
          <a:xfrm>
            <a:off x="6211825" y="2432975"/>
            <a:ext cx="1878000" cy="102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a:lvl2pPr>
            <a:lvl3pPr lvl="2" algn="ctr" rtl="0">
              <a:lnSpc>
                <a:spcPct val="100000"/>
              </a:lnSpc>
              <a:spcBef>
                <a:spcPts val="0"/>
              </a:spcBef>
              <a:spcAft>
                <a:spcPts val="0"/>
              </a:spcAft>
              <a:buSzPts val="1800"/>
              <a:buNone/>
              <a:defRPr/>
            </a:lvl3pPr>
            <a:lvl4pPr lvl="3" algn="ctr" rtl="0">
              <a:lnSpc>
                <a:spcPct val="100000"/>
              </a:lnSpc>
              <a:spcBef>
                <a:spcPts val="0"/>
              </a:spcBef>
              <a:spcAft>
                <a:spcPts val="0"/>
              </a:spcAft>
              <a:buSzPts val="1800"/>
              <a:buNone/>
              <a:defRPr/>
            </a:lvl4pPr>
            <a:lvl5pPr lvl="4" algn="ctr" rtl="0">
              <a:lnSpc>
                <a:spcPct val="100000"/>
              </a:lnSpc>
              <a:spcBef>
                <a:spcPts val="0"/>
              </a:spcBef>
              <a:spcAft>
                <a:spcPts val="0"/>
              </a:spcAft>
              <a:buSzPts val="1800"/>
              <a:buNone/>
              <a:defRPr/>
            </a:lvl5pPr>
            <a:lvl6pPr lvl="5" algn="ctr" rtl="0">
              <a:lnSpc>
                <a:spcPct val="100000"/>
              </a:lnSpc>
              <a:spcBef>
                <a:spcPts val="0"/>
              </a:spcBef>
              <a:spcAft>
                <a:spcPts val="0"/>
              </a:spcAft>
              <a:buSzPts val="1800"/>
              <a:buNone/>
              <a:defRPr/>
            </a:lvl6pPr>
            <a:lvl7pPr lvl="6" algn="ctr" rtl="0">
              <a:lnSpc>
                <a:spcPct val="100000"/>
              </a:lnSpc>
              <a:spcBef>
                <a:spcPts val="0"/>
              </a:spcBef>
              <a:spcAft>
                <a:spcPts val="0"/>
              </a:spcAft>
              <a:buSzPts val="1800"/>
              <a:buNone/>
              <a:defRPr/>
            </a:lvl7pPr>
            <a:lvl8pPr lvl="7" algn="ctr" rtl="0">
              <a:lnSpc>
                <a:spcPct val="100000"/>
              </a:lnSpc>
              <a:spcBef>
                <a:spcPts val="0"/>
              </a:spcBef>
              <a:spcAft>
                <a:spcPts val="0"/>
              </a:spcAft>
              <a:buSzPts val="1800"/>
              <a:buNone/>
              <a:defRPr/>
            </a:lvl8pPr>
            <a:lvl9pPr lvl="8" algn="ctr" rtl="0">
              <a:lnSpc>
                <a:spcPct val="100000"/>
              </a:lnSpc>
              <a:spcBef>
                <a:spcPts val="0"/>
              </a:spcBef>
              <a:spcAft>
                <a:spcPts val="0"/>
              </a:spcAft>
              <a:buSzPts val="1800"/>
              <a:buNone/>
              <a:defRPr/>
            </a:lvl9pPr>
          </a:lstStyle>
          <a:p>
            <a:endParaRPr/>
          </a:p>
        </p:txBody>
      </p:sp>
      <p:sp>
        <p:nvSpPr>
          <p:cNvPr id="158" name="Google Shape;158;p18"/>
          <p:cNvSpPr txBox="1">
            <a:spLocks noGrp="1"/>
          </p:cNvSpPr>
          <p:nvPr>
            <p:ph type="title" idx="6"/>
          </p:nvPr>
        </p:nvSpPr>
        <p:spPr>
          <a:xfrm>
            <a:off x="720000" y="409925"/>
            <a:ext cx="7704000" cy="81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600"/>
              <a:buNone/>
              <a:defRPr sz="35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gradFill>
          <a:gsLst>
            <a:gs pos="0">
              <a:schemeClr val="lt2"/>
            </a:gs>
            <a:gs pos="100000">
              <a:schemeClr val="dk2"/>
            </a:gs>
          </a:gsLst>
          <a:lin ang="18900732" scaled="0"/>
        </a:gradFill>
        <a:effectLst/>
      </p:bgPr>
    </p:bg>
    <p:spTree>
      <p:nvGrpSpPr>
        <p:cNvPr id="1" name="Shape 159"/>
        <p:cNvGrpSpPr/>
        <p:nvPr/>
      </p:nvGrpSpPr>
      <p:grpSpPr>
        <a:xfrm>
          <a:off x="0" y="0"/>
          <a:ext cx="0" cy="0"/>
          <a:chOff x="0" y="0"/>
          <a:chExt cx="0" cy="0"/>
        </a:xfrm>
      </p:grpSpPr>
      <p:sp>
        <p:nvSpPr>
          <p:cNvPr id="160" name="Google Shape;160;p19"/>
          <p:cNvSpPr/>
          <p:nvPr/>
        </p:nvSpPr>
        <p:spPr>
          <a:xfrm rot="5157961">
            <a:off x="3950373" y="4324262"/>
            <a:ext cx="603342" cy="559483"/>
          </a:xfrm>
          <a:custGeom>
            <a:avLst/>
            <a:gdLst/>
            <a:ahLst/>
            <a:cxnLst/>
            <a:rect l="l" t="t" r="r" b="b"/>
            <a:pathLst>
              <a:path w="74463" h="69050" extrusionOk="0">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lt2"/>
              </a:gs>
              <a:gs pos="50000">
                <a:schemeClr val="lt2"/>
              </a:gs>
              <a:gs pos="100000">
                <a:schemeClr val="dk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a:off x="10" y="1"/>
            <a:ext cx="1942290" cy="1942260"/>
          </a:xfrm>
          <a:custGeom>
            <a:avLst/>
            <a:gdLst/>
            <a:ahLst/>
            <a:cxnLst/>
            <a:rect l="l" t="t" r="r" b="b"/>
            <a:pathLst>
              <a:path w="34525" h="34526" extrusionOk="0">
                <a:moveTo>
                  <a:pt x="0" y="1"/>
                </a:moveTo>
                <a:lnTo>
                  <a:pt x="0" y="34525"/>
                </a:lnTo>
                <a:cubicBezTo>
                  <a:pt x="19062" y="34525"/>
                  <a:pt x="34525" y="19078"/>
                  <a:pt x="34525" y="1"/>
                </a:cubicBezTo>
                <a:close/>
              </a:path>
            </a:pathLst>
          </a:custGeom>
          <a:gradFill>
            <a:gsLst>
              <a:gs pos="0">
                <a:schemeClr val="accent1"/>
              </a:gs>
              <a:gs pos="61000">
                <a:schemeClr val="lt2"/>
              </a:gs>
              <a:gs pos="100000">
                <a:schemeClr val="dk2"/>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720000" y="1232350"/>
            <a:ext cx="7704000" cy="3371700"/>
          </a:xfrm>
          <a:prstGeom prst="roundRect">
            <a:avLst>
              <a:gd name="adj" fmla="val 6018"/>
            </a:avLst>
          </a:prstGeom>
          <a:solidFill>
            <a:srgbClr val="FFFFFF">
              <a:alpha val="23210"/>
            </a:srgbClr>
          </a:solidFill>
          <a:ln>
            <a:noFill/>
          </a:ln>
          <a:effectLst>
            <a:outerShdw blurRad="57150" dist="57150" dir="7560000" algn="bl" rotWithShape="0">
              <a:srgbClr val="000000">
                <a:alpha val="64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5400000">
            <a:off x="7260572" y="-456343"/>
            <a:ext cx="912668" cy="1825337"/>
          </a:xfrm>
          <a:custGeom>
            <a:avLst/>
            <a:gdLst/>
            <a:ahLst/>
            <a:cxnLst/>
            <a:rect l="l" t="t" r="r" b="b"/>
            <a:pathLst>
              <a:path w="34525" h="69050" extrusionOk="0">
                <a:moveTo>
                  <a:pt x="1" y="1"/>
                </a:moveTo>
                <a:lnTo>
                  <a:pt x="1" y="69049"/>
                </a:lnTo>
                <a:cubicBezTo>
                  <a:pt x="19077" y="69049"/>
                  <a:pt x="34525" y="53602"/>
                  <a:pt x="34525" y="34525"/>
                </a:cubicBezTo>
                <a:cubicBezTo>
                  <a:pt x="34525" y="15448"/>
                  <a:pt x="19062" y="1"/>
                  <a:pt x="1" y="1"/>
                </a:cubicBezTo>
                <a:close/>
              </a:path>
            </a:pathLst>
          </a:custGeom>
          <a:gradFill>
            <a:gsLst>
              <a:gs pos="0">
                <a:schemeClr val="lt2"/>
              </a:gs>
              <a:gs pos="100000">
                <a:schemeClr val="dk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rot="5158413">
            <a:off x="8141828" y="2650109"/>
            <a:ext cx="577956" cy="535942"/>
          </a:xfrm>
          <a:custGeom>
            <a:avLst/>
            <a:gdLst/>
            <a:ahLst/>
            <a:cxnLst/>
            <a:rect l="l" t="t" r="r" b="b"/>
            <a:pathLst>
              <a:path w="74463" h="69050" extrusionOk="0">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txBox="1">
            <a:spLocks noGrp="1"/>
          </p:cNvSpPr>
          <p:nvPr>
            <p:ph type="title"/>
          </p:nvPr>
        </p:nvSpPr>
        <p:spPr>
          <a:xfrm>
            <a:off x="1857750" y="1584050"/>
            <a:ext cx="25146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4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6" name="Google Shape;166;p19"/>
          <p:cNvSpPr txBox="1">
            <a:spLocks noGrp="1"/>
          </p:cNvSpPr>
          <p:nvPr>
            <p:ph type="subTitle" idx="1"/>
          </p:nvPr>
        </p:nvSpPr>
        <p:spPr>
          <a:xfrm>
            <a:off x="1857750" y="2059094"/>
            <a:ext cx="25146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a:lvl2pPr>
            <a:lvl3pPr lvl="2" algn="ctr" rtl="0">
              <a:lnSpc>
                <a:spcPct val="100000"/>
              </a:lnSpc>
              <a:spcBef>
                <a:spcPts val="0"/>
              </a:spcBef>
              <a:spcAft>
                <a:spcPts val="0"/>
              </a:spcAft>
              <a:buSzPts val="1800"/>
              <a:buNone/>
              <a:defRPr/>
            </a:lvl3pPr>
            <a:lvl4pPr lvl="3" algn="ctr" rtl="0">
              <a:lnSpc>
                <a:spcPct val="100000"/>
              </a:lnSpc>
              <a:spcBef>
                <a:spcPts val="0"/>
              </a:spcBef>
              <a:spcAft>
                <a:spcPts val="0"/>
              </a:spcAft>
              <a:buSzPts val="1800"/>
              <a:buNone/>
              <a:defRPr/>
            </a:lvl4pPr>
            <a:lvl5pPr lvl="4" algn="ctr" rtl="0">
              <a:lnSpc>
                <a:spcPct val="100000"/>
              </a:lnSpc>
              <a:spcBef>
                <a:spcPts val="0"/>
              </a:spcBef>
              <a:spcAft>
                <a:spcPts val="0"/>
              </a:spcAft>
              <a:buSzPts val="1800"/>
              <a:buNone/>
              <a:defRPr/>
            </a:lvl5pPr>
            <a:lvl6pPr lvl="5" algn="ctr" rtl="0">
              <a:lnSpc>
                <a:spcPct val="100000"/>
              </a:lnSpc>
              <a:spcBef>
                <a:spcPts val="0"/>
              </a:spcBef>
              <a:spcAft>
                <a:spcPts val="0"/>
              </a:spcAft>
              <a:buSzPts val="1800"/>
              <a:buNone/>
              <a:defRPr/>
            </a:lvl6pPr>
            <a:lvl7pPr lvl="6" algn="ctr" rtl="0">
              <a:lnSpc>
                <a:spcPct val="100000"/>
              </a:lnSpc>
              <a:spcBef>
                <a:spcPts val="0"/>
              </a:spcBef>
              <a:spcAft>
                <a:spcPts val="0"/>
              </a:spcAft>
              <a:buSzPts val="1800"/>
              <a:buNone/>
              <a:defRPr/>
            </a:lvl7pPr>
            <a:lvl8pPr lvl="7" algn="ctr" rtl="0">
              <a:lnSpc>
                <a:spcPct val="100000"/>
              </a:lnSpc>
              <a:spcBef>
                <a:spcPts val="0"/>
              </a:spcBef>
              <a:spcAft>
                <a:spcPts val="0"/>
              </a:spcAft>
              <a:buSzPts val="1800"/>
              <a:buNone/>
              <a:defRPr/>
            </a:lvl8pPr>
            <a:lvl9pPr lvl="8" algn="ctr" rtl="0">
              <a:lnSpc>
                <a:spcPct val="100000"/>
              </a:lnSpc>
              <a:spcBef>
                <a:spcPts val="0"/>
              </a:spcBef>
              <a:spcAft>
                <a:spcPts val="0"/>
              </a:spcAft>
              <a:buSzPts val="1800"/>
              <a:buNone/>
              <a:defRPr/>
            </a:lvl9pPr>
          </a:lstStyle>
          <a:p>
            <a:endParaRPr/>
          </a:p>
        </p:txBody>
      </p:sp>
      <p:sp>
        <p:nvSpPr>
          <p:cNvPr id="167" name="Google Shape;167;p19"/>
          <p:cNvSpPr txBox="1">
            <a:spLocks noGrp="1"/>
          </p:cNvSpPr>
          <p:nvPr>
            <p:ph type="title" idx="2"/>
          </p:nvPr>
        </p:nvSpPr>
        <p:spPr>
          <a:xfrm>
            <a:off x="5433375" y="1584050"/>
            <a:ext cx="25146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4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8" name="Google Shape;168;p19"/>
          <p:cNvSpPr txBox="1">
            <a:spLocks noGrp="1"/>
          </p:cNvSpPr>
          <p:nvPr>
            <p:ph type="subTitle" idx="3"/>
          </p:nvPr>
        </p:nvSpPr>
        <p:spPr>
          <a:xfrm>
            <a:off x="5433375" y="2059094"/>
            <a:ext cx="25146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a:lvl2pPr>
            <a:lvl3pPr lvl="2" algn="ctr" rtl="0">
              <a:lnSpc>
                <a:spcPct val="100000"/>
              </a:lnSpc>
              <a:spcBef>
                <a:spcPts val="0"/>
              </a:spcBef>
              <a:spcAft>
                <a:spcPts val="0"/>
              </a:spcAft>
              <a:buSzPts val="1800"/>
              <a:buNone/>
              <a:defRPr/>
            </a:lvl3pPr>
            <a:lvl4pPr lvl="3" algn="ctr" rtl="0">
              <a:lnSpc>
                <a:spcPct val="100000"/>
              </a:lnSpc>
              <a:spcBef>
                <a:spcPts val="0"/>
              </a:spcBef>
              <a:spcAft>
                <a:spcPts val="0"/>
              </a:spcAft>
              <a:buSzPts val="1800"/>
              <a:buNone/>
              <a:defRPr/>
            </a:lvl4pPr>
            <a:lvl5pPr lvl="4" algn="ctr" rtl="0">
              <a:lnSpc>
                <a:spcPct val="100000"/>
              </a:lnSpc>
              <a:spcBef>
                <a:spcPts val="0"/>
              </a:spcBef>
              <a:spcAft>
                <a:spcPts val="0"/>
              </a:spcAft>
              <a:buSzPts val="1800"/>
              <a:buNone/>
              <a:defRPr/>
            </a:lvl5pPr>
            <a:lvl6pPr lvl="5" algn="ctr" rtl="0">
              <a:lnSpc>
                <a:spcPct val="100000"/>
              </a:lnSpc>
              <a:spcBef>
                <a:spcPts val="0"/>
              </a:spcBef>
              <a:spcAft>
                <a:spcPts val="0"/>
              </a:spcAft>
              <a:buSzPts val="1800"/>
              <a:buNone/>
              <a:defRPr/>
            </a:lvl6pPr>
            <a:lvl7pPr lvl="6" algn="ctr" rtl="0">
              <a:lnSpc>
                <a:spcPct val="100000"/>
              </a:lnSpc>
              <a:spcBef>
                <a:spcPts val="0"/>
              </a:spcBef>
              <a:spcAft>
                <a:spcPts val="0"/>
              </a:spcAft>
              <a:buSzPts val="1800"/>
              <a:buNone/>
              <a:defRPr/>
            </a:lvl7pPr>
            <a:lvl8pPr lvl="7" algn="ctr" rtl="0">
              <a:lnSpc>
                <a:spcPct val="100000"/>
              </a:lnSpc>
              <a:spcBef>
                <a:spcPts val="0"/>
              </a:spcBef>
              <a:spcAft>
                <a:spcPts val="0"/>
              </a:spcAft>
              <a:buSzPts val="1800"/>
              <a:buNone/>
              <a:defRPr/>
            </a:lvl8pPr>
            <a:lvl9pPr lvl="8" algn="ctr" rtl="0">
              <a:lnSpc>
                <a:spcPct val="100000"/>
              </a:lnSpc>
              <a:spcBef>
                <a:spcPts val="0"/>
              </a:spcBef>
              <a:spcAft>
                <a:spcPts val="0"/>
              </a:spcAft>
              <a:buSzPts val="1800"/>
              <a:buNone/>
              <a:defRPr/>
            </a:lvl9pPr>
          </a:lstStyle>
          <a:p>
            <a:endParaRPr/>
          </a:p>
        </p:txBody>
      </p:sp>
      <p:sp>
        <p:nvSpPr>
          <p:cNvPr id="169" name="Google Shape;169;p19"/>
          <p:cNvSpPr txBox="1">
            <a:spLocks noGrp="1"/>
          </p:cNvSpPr>
          <p:nvPr>
            <p:ph type="title" idx="4"/>
          </p:nvPr>
        </p:nvSpPr>
        <p:spPr>
          <a:xfrm>
            <a:off x="1857750" y="3110822"/>
            <a:ext cx="25146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4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0" name="Google Shape;170;p19"/>
          <p:cNvSpPr txBox="1">
            <a:spLocks noGrp="1"/>
          </p:cNvSpPr>
          <p:nvPr>
            <p:ph type="subTitle" idx="5"/>
          </p:nvPr>
        </p:nvSpPr>
        <p:spPr>
          <a:xfrm>
            <a:off x="1857750" y="3585876"/>
            <a:ext cx="25146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a:lvl2pPr>
            <a:lvl3pPr lvl="2" algn="ctr" rtl="0">
              <a:lnSpc>
                <a:spcPct val="100000"/>
              </a:lnSpc>
              <a:spcBef>
                <a:spcPts val="0"/>
              </a:spcBef>
              <a:spcAft>
                <a:spcPts val="0"/>
              </a:spcAft>
              <a:buSzPts val="1800"/>
              <a:buNone/>
              <a:defRPr/>
            </a:lvl3pPr>
            <a:lvl4pPr lvl="3" algn="ctr" rtl="0">
              <a:lnSpc>
                <a:spcPct val="100000"/>
              </a:lnSpc>
              <a:spcBef>
                <a:spcPts val="0"/>
              </a:spcBef>
              <a:spcAft>
                <a:spcPts val="0"/>
              </a:spcAft>
              <a:buSzPts val="1800"/>
              <a:buNone/>
              <a:defRPr/>
            </a:lvl4pPr>
            <a:lvl5pPr lvl="4" algn="ctr" rtl="0">
              <a:lnSpc>
                <a:spcPct val="100000"/>
              </a:lnSpc>
              <a:spcBef>
                <a:spcPts val="0"/>
              </a:spcBef>
              <a:spcAft>
                <a:spcPts val="0"/>
              </a:spcAft>
              <a:buSzPts val="1800"/>
              <a:buNone/>
              <a:defRPr/>
            </a:lvl5pPr>
            <a:lvl6pPr lvl="5" algn="ctr" rtl="0">
              <a:lnSpc>
                <a:spcPct val="100000"/>
              </a:lnSpc>
              <a:spcBef>
                <a:spcPts val="0"/>
              </a:spcBef>
              <a:spcAft>
                <a:spcPts val="0"/>
              </a:spcAft>
              <a:buSzPts val="1800"/>
              <a:buNone/>
              <a:defRPr/>
            </a:lvl6pPr>
            <a:lvl7pPr lvl="6" algn="ctr" rtl="0">
              <a:lnSpc>
                <a:spcPct val="100000"/>
              </a:lnSpc>
              <a:spcBef>
                <a:spcPts val="0"/>
              </a:spcBef>
              <a:spcAft>
                <a:spcPts val="0"/>
              </a:spcAft>
              <a:buSzPts val="1800"/>
              <a:buNone/>
              <a:defRPr/>
            </a:lvl7pPr>
            <a:lvl8pPr lvl="7" algn="ctr" rtl="0">
              <a:lnSpc>
                <a:spcPct val="100000"/>
              </a:lnSpc>
              <a:spcBef>
                <a:spcPts val="0"/>
              </a:spcBef>
              <a:spcAft>
                <a:spcPts val="0"/>
              </a:spcAft>
              <a:buSzPts val="1800"/>
              <a:buNone/>
              <a:defRPr/>
            </a:lvl8pPr>
            <a:lvl9pPr lvl="8" algn="ctr" rtl="0">
              <a:lnSpc>
                <a:spcPct val="100000"/>
              </a:lnSpc>
              <a:spcBef>
                <a:spcPts val="0"/>
              </a:spcBef>
              <a:spcAft>
                <a:spcPts val="0"/>
              </a:spcAft>
              <a:buSzPts val="1800"/>
              <a:buNone/>
              <a:defRPr/>
            </a:lvl9pPr>
          </a:lstStyle>
          <a:p>
            <a:endParaRPr/>
          </a:p>
        </p:txBody>
      </p:sp>
      <p:sp>
        <p:nvSpPr>
          <p:cNvPr id="171" name="Google Shape;171;p19"/>
          <p:cNvSpPr txBox="1">
            <a:spLocks noGrp="1"/>
          </p:cNvSpPr>
          <p:nvPr>
            <p:ph type="title" idx="6"/>
          </p:nvPr>
        </p:nvSpPr>
        <p:spPr>
          <a:xfrm>
            <a:off x="5442244" y="3110822"/>
            <a:ext cx="24969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4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2" name="Google Shape;172;p19"/>
          <p:cNvSpPr txBox="1">
            <a:spLocks noGrp="1"/>
          </p:cNvSpPr>
          <p:nvPr>
            <p:ph type="subTitle" idx="7"/>
          </p:nvPr>
        </p:nvSpPr>
        <p:spPr>
          <a:xfrm>
            <a:off x="5433375" y="3585875"/>
            <a:ext cx="25146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a:lvl2pPr>
            <a:lvl3pPr lvl="2" algn="ctr" rtl="0">
              <a:lnSpc>
                <a:spcPct val="100000"/>
              </a:lnSpc>
              <a:spcBef>
                <a:spcPts val="0"/>
              </a:spcBef>
              <a:spcAft>
                <a:spcPts val="0"/>
              </a:spcAft>
              <a:buSzPts val="1800"/>
              <a:buNone/>
              <a:defRPr/>
            </a:lvl3pPr>
            <a:lvl4pPr lvl="3" algn="ctr" rtl="0">
              <a:lnSpc>
                <a:spcPct val="100000"/>
              </a:lnSpc>
              <a:spcBef>
                <a:spcPts val="0"/>
              </a:spcBef>
              <a:spcAft>
                <a:spcPts val="0"/>
              </a:spcAft>
              <a:buSzPts val="1800"/>
              <a:buNone/>
              <a:defRPr/>
            </a:lvl4pPr>
            <a:lvl5pPr lvl="4" algn="ctr" rtl="0">
              <a:lnSpc>
                <a:spcPct val="100000"/>
              </a:lnSpc>
              <a:spcBef>
                <a:spcPts val="0"/>
              </a:spcBef>
              <a:spcAft>
                <a:spcPts val="0"/>
              </a:spcAft>
              <a:buSzPts val="1800"/>
              <a:buNone/>
              <a:defRPr/>
            </a:lvl5pPr>
            <a:lvl6pPr lvl="5" algn="ctr" rtl="0">
              <a:lnSpc>
                <a:spcPct val="100000"/>
              </a:lnSpc>
              <a:spcBef>
                <a:spcPts val="0"/>
              </a:spcBef>
              <a:spcAft>
                <a:spcPts val="0"/>
              </a:spcAft>
              <a:buSzPts val="1800"/>
              <a:buNone/>
              <a:defRPr/>
            </a:lvl6pPr>
            <a:lvl7pPr lvl="6" algn="ctr" rtl="0">
              <a:lnSpc>
                <a:spcPct val="100000"/>
              </a:lnSpc>
              <a:spcBef>
                <a:spcPts val="0"/>
              </a:spcBef>
              <a:spcAft>
                <a:spcPts val="0"/>
              </a:spcAft>
              <a:buSzPts val="1800"/>
              <a:buNone/>
              <a:defRPr/>
            </a:lvl7pPr>
            <a:lvl8pPr lvl="7" algn="ctr" rtl="0">
              <a:lnSpc>
                <a:spcPct val="100000"/>
              </a:lnSpc>
              <a:spcBef>
                <a:spcPts val="0"/>
              </a:spcBef>
              <a:spcAft>
                <a:spcPts val="0"/>
              </a:spcAft>
              <a:buSzPts val="1800"/>
              <a:buNone/>
              <a:defRPr/>
            </a:lvl8pPr>
            <a:lvl9pPr lvl="8" algn="ctr" rtl="0">
              <a:lnSpc>
                <a:spcPct val="100000"/>
              </a:lnSpc>
              <a:spcBef>
                <a:spcPts val="0"/>
              </a:spcBef>
              <a:spcAft>
                <a:spcPts val="0"/>
              </a:spcAft>
              <a:buSzPts val="1800"/>
              <a:buNone/>
              <a:defRPr/>
            </a:lvl9pPr>
          </a:lstStyle>
          <a:p>
            <a:endParaRPr/>
          </a:p>
        </p:txBody>
      </p:sp>
      <p:sp>
        <p:nvSpPr>
          <p:cNvPr id="173" name="Google Shape;173;p19"/>
          <p:cNvSpPr txBox="1">
            <a:spLocks noGrp="1"/>
          </p:cNvSpPr>
          <p:nvPr>
            <p:ph type="title" idx="8"/>
          </p:nvPr>
        </p:nvSpPr>
        <p:spPr>
          <a:xfrm>
            <a:off x="720000" y="409925"/>
            <a:ext cx="7704000" cy="81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600"/>
              <a:buNone/>
              <a:defRPr sz="35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74"/>
        <p:cNvGrpSpPr/>
        <p:nvPr/>
      </p:nvGrpSpPr>
      <p:grpSpPr>
        <a:xfrm>
          <a:off x="0" y="0"/>
          <a:ext cx="0" cy="0"/>
          <a:chOff x="0" y="0"/>
          <a:chExt cx="0" cy="0"/>
        </a:xfrm>
      </p:grpSpPr>
      <p:sp>
        <p:nvSpPr>
          <p:cNvPr id="175" name="Google Shape;175;p20"/>
          <p:cNvSpPr/>
          <p:nvPr/>
        </p:nvSpPr>
        <p:spPr>
          <a:xfrm rot="-5400000" flipH="1">
            <a:off x="28" y="11830"/>
            <a:ext cx="1907161" cy="1907216"/>
          </a:xfrm>
          <a:custGeom>
            <a:avLst/>
            <a:gdLst/>
            <a:ahLst/>
            <a:cxnLst/>
            <a:rect l="l" t="t" r="r" b="b"/>
            <a:pathLst>
              <a:path w="34525" h="34526" extrusionOk="0">
                <a:moveTo>
                  <a:pt x="0" y="1"/>
                </a:moveTo>
                <a:lnTo>
                  <a:pt x="0" y="34525"/>
                </a:lnTo>
                <a:cubicBezTo>
                  <a:pt x="19062" y="34525"/>
                  <a:pt x="34525" y="19078"/>
                  <a:pt x="34525" y="1"/>
                </a:cubicBezTo>
                <a:close/>
              </a:path>
            </a:pathLst>
          </a:custGeom>
          <a:gradFill>
            <a:gsLst>
              <a:gs pos="0">
                <a:schemeClr val="lt2"/>
              </a:gs>
              <a:gs pos="50000">
                <a:schemeClr val="lt2"/>
              </a:gs>
              <a:gs pos="100000">
                <a:schemeClr val="dk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rot="5400000">
            <a:off x="7236803" y="11830"/>
            <a:ext cx="1907161" cy="1907216"/>
          </a:xfrm>
          <a:custGeom>
            <a:avLst/>
            <a:gdLst/>
            <a:ahLst/>
            <a:cxnLst/>
            <a:rect l="l" t="t" r="r" b="b"/>
            <a:pathLst>
              <a:path w="34525" h="34526" extrusionOk="0">
                <a:moveTo>
                  <a:pt x="0" y="1"/>
                </a:moveTo>
                <a:lnTo>
                  <a:pt x="0" y="34525"/>
                </a:lnTo>
                <a:cubicBezTo>
                  <a:pt x="19062" y="34525"/>
                  <a:pt x="34525" y="19078"/>
                  <a:pt x="34525" y="1"/>
                </a:cubicBezTo>
                <a:close/>
              </a:path>
            </a:pathLst>
          </a:custGeom>
          <a:gradFill>
            <a:gsLst>
              <a:gs pos="0">
                <a:schemeClr val="lt2"/>
              </a:gs>
              <a:gs pos="50000">
                <a:schemeClr val="lt2"/>
              </a:gs>
              <a:gs pos="100000">
                <a:schemeClr val="dk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a:off x="720000" y="1232350"/>
            <a:ext cx="7704000" cy="3554700"/>
          </a:xfrm>
          <a:prstGeom prst="roundRect">
            <a:avLst>
              <a:gd name="adj" fmla="val 6018"/>
            </a:avLst>
          </a:prstGeom>
          <a:solidFill>
            <a:srgbClr val="FFFFFF">
              <a:alpha val="23210"/>
            </a:srgbClr>
          </a:solidFill>
          <a:ln>
            <a:noFill/>
          </a:ln>
          <a:effectLst>
            <a:outerShdw blurRad="57150" dist="57150" dir="7560000" algn="bl" rotWithShape="0">
              <a:srgbClr val="000000">
                <a:alpha val="64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rot="2914189">
            <a:off x="390987" y="3930408"/>
            <a:ext cx="505267" cy="468537"/>
          </a:xfrm>
          <a:custGeom>
            <a:avLst/>
            <a:gdLst/>
            <a:ahLst/>
            <a:cxnLst/>
            <a:rect l="l" t="t" r="r" b="b"/>
            <a:pathLst>
              <a:path w="74463" h="69050" extrusionOk="0">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p:nvPr/>
        </p:nvSpPr>
        <p:spPr>
          <a:xfrm rot="-7222215">
            <a:off x="8250374" y="3134486"/>
            <a:ext cx="607165" cy="563027"/>
          </a:xfrm>
          <a:custGeom>
            <a:avLst/>
            <a:gdLst/>
            <a:ahLst/>
            <a:cxnLst/>
            <a:rect l="l" t="t" r="r" b="b"/>
            <a:pathLst>
              <a:path w="74463" h="69050" extrusionOk="0">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0"/>
          <p:cNvSpPr txBox="1">
            <a:spLocks noGrp="1"/>
          </p:cNvSpPr>
          <p:nvPr>
            <p:ph type="title"/>
          </p:nvPr>
        </p:nvSpPr>
        <p:spPr>
          <a:xfrm>
            <a:off x="986413" y="1891938"/>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1" name="Google Shape;181;p20"/>
          <p:cNvSpPr txBox="1">
            <a:spLocks noGrp="1"/>
          </p:cNvSpPr>
          <p:nvPr>
            <p:ph type="subTitle" idx="1"/>
          </p:nvPr>
        </p:nvSpPr>
        <p:spPr>
          <a:xfrm>
            <a:off x="986413" y="2372863"/>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a:lvl2pPr>
            <a:lvl3pPr lvl="2" algn="ctr" rtl="0">
              <a:lnSpc>
                <a:spcPct val="100000"/>
              </a:lnSpc>
              <a:spcBef>
                <a:spcPts val="0"/>
              </a:spcBef>
              <a:spcAft>
                <a:spcPts val="0"/>
              </a:spcAft>
              <a:buSzPts val="1800"/>
              <a:buNone/>
              <a:defRPr/>
            </a:lvl3pPr>
            <a:lvl4pPr lvl="3" algn="ctr" rtl="0">
              <a:lnSpc>
                <a:spcPct val="100000"/>
              </a:lnSpc>
              <a:spcBef>
                <a:spcPts val="0"/>
              </a:spcBef>
              <a:spcAft>
                <a:spcPts val="0"/>
              </a:spcAft>
              <a:buSzPts val="1800"/>
              <a:buNone/>
              <a:defRPr/>
            </a:lvl4pPr>
            <a:lvl5pPr lvl="4" algn="ctr" rtl="0">
              <a:lnSpc>
                <a:spcPct val="100000"/>
              </a:lnSpc>
              <a:spcBef>
                <a:spcPts val="0"/>
              </a:spcBef>
              <a:spcAft>
                <a:spcPts val="0"/>
              </a:spcAft>
              <a:buSzPts val="1800"/>
              <a:buNone/>
              <a:defRPr/>
            </a:lvl5pPr>
            <a:lvl6pPr lvl="5" algn="ctr" rtl="0">
              <a:lnSpc>
                <a:spcPct val="100000"/>
              </a:lnSpc>
              <a:spcBef>
                <a:spcPts val="0"/>
              </a:spcBef>
              <a:spcAft>
                <a:spcPts val="0"/>
              </a:spcAft>
              <a:buSzPts val="1800"/>
              <a:buNone/>
              <a:defRPr/>
            </a:lvl6pPr>
            <a:lvl7pPr lvl="6" algn="ctr" rtl="0">
              <a:lnSpc>
                <a:spcPct val="100000"/>
              </a:lnSpc>
              <a:spcBef>
                <a:spcPts val="0"/>
              </a:spcBef>
              <a:spcAft>
                <a:spcPts val="0"/>
              </a:spcAft>
              <a:buSzPts val="1800"/>
              <a:buNone/>
              <a:defRPr/>
            </a:lvl7pPr>
            <a:lvl8pPr lvl="7" algn="ctr" rtl="0">
              <a:lnSpc>
                <a:spcPct val="100000"/>
              </a:lnSpc>
              <a:spcBef>
                <a:spcPts val="0"/>
              </a:spcBef>
              <a:spcAft>
                <a:spcPts val="0"/>
              </a:spcAft>
              <a:buSzPts val="1800"/>
              <a:buNone/>
              <a:defRPr/>
            </a:lvl8pPr>
            <a:lvl9pPr lvl="8" algn="ctr" rtl="0">
              <a:lnSpc>
                <a:spcPct val="100000"/>
              </a:lnSpc>
              <a:spcBef>
                <a:spcPts val="0"/>
              </a:spcBef>
              <a:spcAft>
                <a:spcPts val="0"/>
              </a:spcAft>
              <a:buSzPts val="1800"/>
              <a:buNone/>
              <a:defRPr/>
            </a:lvl9pPr>
          </a:lstStyle>
          <a:p>
            <a:endParaRPr/>
          </a:p>
        </p:txBody>
      </p:sp>
      <p:sp>
        <p:nvSpPr>
          <p:cNvPr id="182" name="Google Shape;182;p20"/>
          <p:cNvSpPr txBox="1">
            <a:spLocks noGrp="1"/>
          </p:cNvSpPr>
          <p:nvPr>
            <p:ph type="title" idx="2"/>
          </p:nvPr>
        </p:nvSpPr>
        <p:spPr>
          <a:xfrm>
            <a:off x="3419244" y="1891938"/>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3" name="Google Shape;183;p20"/>
          <p:cNvSpPr txBox="1">
            <a:spLocks noGrp="1"/>
          </p:cNvSpPr>
          <p:nvPr>
            <p:ph type="subTitle" idx="3"/>
          </p:nvPr>
        </p:nvSpPr>
        <p:spPr>
          <a:xfrm>
            <a:off x="3419246" y="2372863"/>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a:lvl2pPr>
            <a:lvl3pPr lvl="2" algn="ctr" rtl="0">
              <a:lnSpc>
                <a:spcPct val="100000"/>
              </a:lnSpc>
              <a:spcBef>
                <a:spcPts val="0"/>
              </a:spcBef>
              <a:spcAft>
                <a:spcPts val="0"/>
              </a:spcAft>
              <a:buSzPts val="1800"/>
              <a:buNone/>
              <a:defRPr/>
            </a:lvl3pPr>
            <a:lvl4pPr lvl="3" algn="ctr" rtl="0">
              <a:lnSpc>
                <a:spcPct val="100000"/>
              </a:lnSpc>
              <a:spcBef>
                <a:spcPts val="0"/>
              </a:spcBef>
              <a:spcAft>
                <a:spcPts val="0"/>
              </a:spcAft>
              <a:buSzPts val="1800"/>
              <a:buNone/>
              <a:defRPr/>
            </a:lvl4pPr>
            <a:lvl5pPr lvl="4" algn="ctr" rtl="0">
              <a:lnSpc>
                <a:spcPct val="100000"/>
              </a:lnSpc>
              <a:spcBef>
                <a:spcPts val="0"/>
              </a:spcBef>
              <a:spcAft>
                <a:spcPts val="0"/>
              </a:spcAft>
              <a:buSzPts val="1800"/>
              <a:buNone/>
              <a:defRPr/>
            </a:lvl5pPr>
            <a:lvl6pPr lvl="5" algn="ctr" rtl="0">
              <a:lnSpc>
                <a:spcPct val="100000"/>
              </a:lnSpc>
              <a:spcBef>
                <a:spcPts val="0"/>
              </a:spcBef>
              <a:spcAft>
                <a:spcPts val="0"/>
              </a:spcAft>
              <a:buSzPts val="1800"/>
              <a:buNone/>
              <a:defRPr/>
            </a:lvl6pPr>
            <a:lvl7pPr lvl="6" algn="ctr" rtl="0">
              <a:lnSpc>
                <a:spcPct val="100000"/>
              </a:lnSpc>
              <a:spcBef>
                <a:spcPts val="0"/>
              </a:spcBef>
              <a:spcAft>
                <a:spcPts val="0"/>
              </a:spcAft>
              <a:buSzPts val="1800"/>
              <a:buNone/>
              <a:defRPr/>
            </a:lvl7pPr>
            <a:lvl8pPr lvl="7" algn="ctr" rtl="0">
              <a:lnSpc>
                <a:spcPct val="100000"/>
              </a:lnSpc>
              <a:spcBef>
                <a:spcPts val="0"/>
              </a:spcBef>
              <a:spcAft>
                <a:spcPts val="0"/>
              </a:spcAft>
              <a:buSzPts val="1800"/>
              <a:buNone/>
              <a:defRPr/>
            </a:lvl8pPr>
            <a:lvl9pPr lvl="8" algn="ctr" rtl="0">
              <a:lnSpc>
                <a:spcPct val="100000"/>
              </a:lnSpc>
              <a:spcBef>
                <a:spcPts val="0"/>
              </a:spcBef>
              <a:spcAft>
                <a:spcPts val="0"/>
              </a:spcAft>
              <a:buSzPts val="1800"/>
              <a:buNone/>
              <a:defRPr/>
            </a:lvl9pPr>
          </a:lstStyle>
          <a:p>
            <a:endParaRPr/>
          </a:p>
        </p:txBody>
      </p:sp>
      <p:sp>
        <p:nvSpPr>
          <p:cNvPr id="184" name="Google Shape;184;p20"/>
          <p:cNvSpPr txBox="1">
            <a:spLocks noGrp="1"/>
          </p:cNvSpPr>
          <p:nvPr>
            <p:ph type="title" idx="4"/>
          </p:nvPr>
        </p:nvSpPr>
        <p:spPr>
          <a:xfrm>
            <a:off x="986413" y="3608875"/>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5" name="Google Shape;185;p20"/>
          <p:cNvSpPr txBox="1">
            <a:spLocks noGrp="1"/>
          </p:cNvSpPr>
          <p:nvPr>
            <p:ph type="subTitle" idx="5"/>
          </p:nvPr>
        </p:nvSpPr>
        <p:spPr>
          <a:xfrm>
            <a:off x="986413" y="4089800"/>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a:lvl2pPr>
            <a:lvl3pPr lvl="2" algn="ctr" rtl="0">
              <a:lnSpc>
                <a:spcPct val="100000"/>
              </a:lnSpc>
              <a:spcBef>
                <a:spcPts val="0"/>
              </a:spcBef>
              <a:spcAft>
                <a:spcPts val="0"/>
              </a:spcAft>
              <a:buSzPts val="1800"/>
              <a:buNone/>
              <a:defRPr/>
            </a:lvl3pPr>
            <a:lvl4pPr lvl="3" algn="ctr" rtl="0">
              <a:lnSpc>
                <a:spcPct val="100000"/>
              </a:lnSpc>
              <a:spcBef>
                <a:spcPts val="0"/>
              </a:spcBef>
              <a:spcAft>
                <a:spcPts val="0"/>
              </a:spcAft>
              <a:buSzPts val="1800"/>
              <a:buNone/>
              <a:defRPr/>
            </a:lvl4pPr>
            <a:lvl5pPr lvl="4" algn="ctr" rtl="0">
              <a:lnSpc>
                <a:spcPct val="100000"/>
              </a:lnSpc>
              <a:spcBef>
                <a:spcPts val="0"/>
              </a:spcBef>
              <a:spcAft>
                <a:spcPts val="0"/>
              </a:spcAft>
              <a:buSzPts val="1800"/>
              <a:buNone/>
              <a:defRPr/>
            </a:lvl5pPr>
            <a:lvl6pPr lvl="5" algn="ctr" rtl="0">
              <a:lnSpc>
                <a:spcPct val="100000"/>
              </a:lnSpc>
              <a:spcBef>
                <a:spcPts val="0"/>
              </a:spcBef>
              <a:spcAft>
                <a:spcPts val="0"/>
              </a:spcAft>
              <a:buSzPts val="1800"/>
              <a:buNone/>
              <a:defRPr/>
            </a:lvl6pPr>
            <a:lvl7pPr lvl="6" algn="ctr" rtl="0">
              <a:lnSpc>
                <a:spcPct val="100000"/>
              </a:lnSpc>
              <a:spcBef>
                <a:spcPts val="0"/>
              </a:spcBef>
              <a:spcAft>
                <a:spcPts val="0"/>
              </a:spcAft>
              <a:buSzPts val="1800"/>
              <a:buNone/>
              <a:defRPr/>
            </a:lvl7pPr>
            <a:lvl8pPr lvl="7" algn="ctr" rtl="0">
              <a:lnSpc>
                <a:spcPct val="100000"/>
              </a:lnSpc>
              <a:spcBef>
                <a:spcPts val="0"/>
              </a:spcBef>
              <a:spcAft>
                <a:spcPts val="0"/>
              </a:spcAft>
              <a:buSzPts val="1800"/>
              <a:buNone/>
              <a:defRPr/>
            </a:lvl8pPr>
            <a:lvl9pPr lvl="8" algn="ctr" rtl="0">
              <a:lnSpc>
                <a:spcPct val="100000"/>
              </a:lnSpc>
              <a:spcBef>
                <a:spcPts val="0"/>
              </a:spcBef>
              <a:spcAft>
                <a:spcPts val="0"/>
              </a:spcAft>
              <a:buSzPts val="1800"/>
              <a:buNone/>
              <a:defRPr/>
            </a:lvl9pPr>
          </a:lstStyle>
          <a:p>
            <a:endParaRPr/>
          </a:p>
        </p:txBody>
      </p:sp>
      <p:sp>
        <p:nvSpPr>
          <p:cNvPr id="186" name="Google Shape;186;p20"/>
          <p:cNvSpPr txBox="1">
            <a:spLocks noGrp="1"/>
          </p:cNvSpPr>
          <p:nvPr>
            <p:ph type="title" idx="6"/>
          </p:nvPr>
        </p:nvSpPr>
        <p:spPr>
          <a:xfrm>
            <a:off x="3419246" y="3608875"/>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7" name="Google Shape;187;p20"/>
          <p:cNvSpPr txBox="1">
            <a:spLocks noGrp="1"/>
          </p:cNvSpPr>
          <p:nvPr>
            <p:ph type="subTitle" idx="7"/>
          </p:nvPr>
        </p:nvSpPr>
        <p:spPr>
          <a:xfrm>
            <a:off x="3419246" y="4089800"/>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a:lvl2pPr>
            <a:lvl3pPr lvl="2" algn="ctr" rtl="0">
              <a:lnSpc>
                <a:spcPct val="100000"/>
              </a:lnSpc>
              <a:spcBef>
                <a:spcPts val="0"/>
              </a:spcBef>
              <a:spcAft>
                <a:spcPts val="0"/>
              </a:spcAft>
              <a:buSzPts val="1800"/>
              <a:buNone/>
              <a:defRPr/>
            </a:lvl3pPr>
            <a:lvl4pPr lvl="3" algn="ctr" rtl="0">
              <a:lnSpc>
                <a:spcPct val="100000"/>
              </a:lnSpc>
              <a:spcBef>
                <a:spcPts val="0"/>
              </a:spcBef>
              <a:spcAft>
                <a:spcPts val="0"/>
              </a:spcAft>
              <a:buSzPts val="1800"/>
              <a:buNone/>
              <a:defRPr/>
            </a:lvl4pPr>
            <a:lvl5pPr lvl="4" algn="ctr" rtl="0">
              <a:lnSpc>
                <a:spcPct val="100000"/>
              </a:lnSpc>
              <a:spcBef>
                <a:spcPts val="0"/>
              </a:spcBef>
              <a:spcAft>
                <a:spcPts val="0"/>
              </a:spcAft>
              <a:buSzPts val="1800"/>
              <a:buNone/>
              <a:defRPr/>
            </a:lvl5pPr>
            <a:lvl6pPr lvl="5" algn="ctr" rtl="0">
              <a:lnSpc>
                <a:spcPct val="100000"/>
              </a:lnSpc>
              <a:spcBef>
                <a:spcPts val="0"/>
              </a:spcBef>
              <a:spcAft>
                <a:spcPts val="0"/>
              </a:spcAft>
              <a:buSzPts val="1800"/>
              <a:buNone/>
              <a:defRPr/>
            </a:lvl6pPr>
            <a:lvl7pPr lvl="6" algn="ctr" rtl="0">
              <a:lnSpc>
                <a:spcPct val="100000"/>
              </a:lnSpc>
              <a:spcBef>
                <a:spcPts val="0"/>
              </a:spcBef>
              <a:spcAft>
                <a:spcPts val="0"/>
              </a:spcAft>
              <a:buSzPts val="1800"/>
              <a:buNone/>
              <a:defRPr/>
            </a:lvl7pPr>
            <a:lvl8pPr lvl="7" algn="ctr" rtl="0">
              <a:lnSpc>
                <a:spcPct val="100000"/>
              </a:lnSpc>
              <a:spcBef>
                <a:spcPts val="0"/>
              </a:spcBef>
              <a:spcAft>
                <a:spcPts val="0"/>
              </a:spcAft>
              <a:buSzPts val="1800"/>
              <a:buNone/>
              <a:defRPr/>
            </a:lvl8pPr>
            <a:lvl9pPr lvl="8" algn="ctr" rtl="0">
              <a:lnSpc>
                <a:spcPct val="100000"/>
              </a:lnSpc>
              <a:spcBef>
                <a:spcPts val="0"/>
              </a:spcBef>
              <a:spcAft>
                <a:spcPts val="0"/>
              </a:spcAft>
              <a:buSzPts val="1800"/>
              <a:buNone/>
              <a:defRPr/>
            </a:lvl9pPr>
          </a:lstStyle>
          <a:p>
            <a:endParaRPr/>
          </a:p>
        </p:txBody>
      </p:sp>
      <p:sp>
        <p:nvSpPr>
          <p:cNvPr id="188" name="Google Shape;188;p20"/>
          <p:cNvSpPr txBox="1">
            <a:spLocks noGrp="1"/>
          </p:cNvSpPr>
          <p:nvPr>
            <p:ph type="title" idx="8"/>
          </p:nvPr>
        </p:nvSpPr>
        <p:spPr>
          <a:xfrm>
            <a:off x="5852083" y="1891938"/>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9" name="Google Shape;189;p20"/>
          <p:cNvSpPr txBox="1">
            <a:spLocks noGrp="1"/>
          </p:cNvSpPr>
          <p:nvPr>
            <p:ph type="subTitle" idx="9"/>
          </p:nvPr>
        </p:nvSpPr>
        <p:spPr>
          <a:xfrm>
            <a:off x="5852083" y="2372863"/>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a:lvl2pPr>
            <a:lvl3pPr lvl="2" algn="ctr" rtl="0">
              <a:lnSpc>
                <a:spcPct val="100000"/>
              </a:lnSpc>
              <a:spcBef>
                <a:spcPts val="0"/>
              </a:spcBef>
              <a:spcAft>
                <a:spcPts val="0"/>
              </a:spcAft>
              <a:buSzPts val="1800"/>
              <a:buNone/>
              <a:defRPr/>
            </a:lvl3pPr>
            <a:lvl4pPr lvl="3" algn="ctr" rtl="0">
              <a:lnSpc>
                <a:spcPct val="100000"/>
              </a:lnSpc>
              <a:spcBef>
                <a:spcPts val="0"/>
              </a:spcBef>
              <a:spcAft>
                <a:spcPts val="0"/>
              </a:spcAft>
              <a:buSzPts val="1800"/>
              <a:buNone/>
              <a:defRPr/>
            </a:lvl4pPr>
            <a:lvl5pPr lvl="4" algn="ctr" rtl="0">
              <a:lnSpc>
                <a:spcPct val="100000"/>
              </a:lnSpc>
              <a:spcBef>
                <a:spcPts val="0"/>
              </a:spcBef>
              <a:spcAft>
                <a:spcPts val="0"/>
              </a:spcAft>
              <a:buSzPts val="1800"/>
              <a:buNone/>
              <a:defRPr/>
            </a:lvl5pPr>
            <a:lvl6pPr lvl="5" algn="ctr" rtl="0">
              <a:lnSpc>
                <a:spcPct val="100000"/>
              </a:lnSpc>
              <a:spcBef>
                <a:spcPts val="0"/>
              </a:spcBef>
              <a:spcAft>
                <a:spcPts val="0"/>
              </a:spcAft>
              <a:buSzPts val="1800"/>
              <a:buNone/>
              <a:defRPr/>
            </a:lvl6pPr>
            <a:lvl7pPr lvl="6" algn="ctr" rtl="0">
              <a:lnSpc>
                <a:spcPct val="100000"/>
              </a:lnSpc>
              <a:spcBef>
                <a:spcPts val="0"/>
              </a:spcBef>
              <a:spcAft>
                <a:spcPts val="0"/>
              </a:spcAft>
              <a:buSzPts val="1800"/>
              <a:buNone/>
              <a:defRPr/>
            </a:lvl7pPr>
            <a:lvl8pPr lvl="7" algn="ctr" rtl="0">
              <a:lnSpc>
                <a:spcPct val="100000"/>
              </a:lnSpc>
              <a:spcBef>
                <a:spcPts val="0"/>
              </a:spcBef>
              <a:spcAft>
                <a:spcPts val="0"/>
              </a:spcAft>
              <a:buSzPts val="1800"/>
              <a:buNone/>
              <a:defRPr/>
            </a:lvl8pPr>
            <a:lvl9pPr lvl="8" algn="ctr" rtl="0">
              <a:lnSpc>
                <a:spcPct val="100000"/>
              </a:lnSpc>
              <a:spcBef>
                <a:spcPts val="0"/>
              </a:spcBef>
              <a:spcAft>
                <a:spcPts val="0"/>
              </a:spcAft>
              <a:buSzPts val="1800"/>
              <a:buNone/>
              <a:defRPr/>
            </a:lvl9pPr>
          </a:lstStyle>
          <a:p>
            <a:endParaRPr/>
          </a:p>
        </p:txBody>
      </p:sp>
      <p:sp>
        <p:nvSpPr>
          <p:cNvPr id="190" name="Google Shape;190;p20"/>
          <p:cNvSpPr txBox="1">
            <a:spLocks noGrp="1"/>
          </p:cNvSpPr>
          <p:nvPr>
            <p:ph type="title" idx="13"/>
          </p:nvPr>
        </p:nvSpPr>
        <p:spPr>
          <a:xfrm>
            <a:off x="5852083" y="3608875"/>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1" name="Google Shape;191;p20"/>
          <p:cNvSpPr txBox="1">
            <a:spLocks noGrp="1"/>
          </p:cNvSpPr>
          <p:nvPr>
            <p:ph type="subTitle" idx="14"/>
          </p:nvPr>
        </p:nvSpPr>
        <p:spPr>
          <a:xfrm>
            <a:off x="5852083" y="4089800"/>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a:lvl2pPr>
            <a:lvl3pPr lvl="2" algn="ctr" rtl="0">
              <a:lnSpc>
                <a:spcPct val="100000"/>
              </a:lnSpc>
              <a:spcBef>
                <a:spcPts val="0"/>
              </a:spcBef>
              <a:spcAft>
                <a:spcPts val="0"/>
              </a:spcAft>
              <a:buSzPts val="1800"/>
              <a:buNone/>
              <a:defRPr/>
            </a:lvl3pPr>
            <a:lvl4pPr lvl="3" algn="ctr" rtl="0">
              <a:lnSpc>
                <a:spcPct val="100000"/>
              </a:lnSpc>
              <a:spcBef>
                <a:spcPts val="0"/>
              </a:spcBef>
              <a:spcAft>
                <a:spcPts val="0"/>
              </a:spcAft>
              <a:buSzPts val="1800"/>
              <a:buNone/>
              <a:defRPr/>
            </a:lvl4pPr>
            <a:lvl5pPr lvl="4" algn="ctr" rtl="0">
              <a:lnSpc>
                <a:spcPct val="100000"/>
              </a:lnSpc>
              <a:spcBef>
                <a:spcPts val="0"/>
              </a:spcBef>
              <a:spcAft>
                <a:spcPts val="0"/>
              </a:spcAft>
              <a:buSzPts val="1800"/>
              <a:buNone/>
              <a:defRPr/>
            </a:lvl5pPr>
            <a:lvl6pPr lvl="5" algn="ctr" rtl="0">
              <a:lnSpc>
                <a:spcPct val="100000"/>
              </a:lnSpc>
              <a:spcBef>
                <a:spcPts val="0"/>
              </a:spcBef>
              <a:spcAft>
                <a:spcPts val="0"/>
              </a:spcAft>
              <a:buSzPts val="1800"/>
              <a:buNone/>
              <a:defRPr/>
            </a:lvl6pPr>
            <a:lvl7pPr lvl="6" algn="ctr" rtl="0">
              <a:lnSpc>
                <a:spcPct val="100000"/>
              </a:lnSpc>
              <a:spcBef>
                <a:spcPts val="0"/>
              </a:spcBef>
              <a:spcAft>
                <a:spcPts val="0"/>
              </a:spcAft>
              <a:buSzPts val="1800"/>
              <a:buNone/>
              <a:defRPr/>
            </a:lvl7pPr>
            <a:lvl8pPr lvl="7" algn="ctr" rtl="0">
              <a:lnSpc>
                <a:spcPct val="100000"/>
              </a:lnSpc>
              <a:spcBef>
                <a:spcPts val="0"/>
              </a:spcBef>
              <a:spcAft>
                <a:spcPts val="0"/>
              </a:spcAft>
              <a:buSzPts val="1800"/>
              <a:buNone/>
              <a:defRPr/>
            </a:lvl8pPr>
            <a:lvl9pPr lvl="8" algn="ctr" rtl="0">
              <a:lnSpc>
                <a:spcPct val="100000"/>
              </a:lnSpc>
              <a:spcBef>
                <a:spcPts val="0"/>
              </a:spcBef>
              <a:spcAft>
                <a:spcPts val="0"/>
              </a:spcAft>
              <a:buSzPts val="1800"/>
              <a:buNone/>
              <a:defRPr/>
            </a:lvl9pPr>
          </a:lstStyle>
          <a:p>
            <a:endParaRPr/>
          </a:p>
        </p:txBody>
      </p:sp>
      <p:sp>
        <p:nvSpPr>
          <p:cNvPr id="192" name="Google Shape;192;p20"/>
          <p:cNvSpPr txBox="1">
            <a:spLocks noGrp="1"/>
          </p:cNvSpPr>
          <p:nvPr>
            <p:ph type="title" idx="15"/>
          </p:nvPr>
        </p:nvSpPr>
        <p:spPr>
          <a:xfrm>
            <a:off x="720000" y="409925"/>
            <a:ext cx="7704000" cy="81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600"/>
              <a:buNone/>
              <a:defRPr sz="35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lt2"/>
            </a:gs>
            <a:gs pos="100000">
              <a:schemeClr val="dk1"/>
            </a:gs>
          </a:gsLst>
          <a:path path="circle">
            <a:fillToRect r="100000" b="100000"/>
          </a:path>
          <a:tileRect l="-100000" t="-100000"/>
        </a:gradFill>
        <a:effectLst/>
      </p:bgPr>
    </p:bg>
    <p:spTree>
      <p:nvGrpSpPr>
        <p:cNvPr id="1" name="Shape 16"/>
        <p:cNvGrpSpPr/>
        <p:nvPr/>
      </p:nvGrpSpPr>
      <p:grpSpPr>
        <a:xfrm>
          <a:off x="0" y="0"/>
          <a:ext cx="0" cy="0"/>
          <a:chOff x="0" y="0"/>
          <a:chExt cx="0" cy="0"/>
        </a:xfrm>
      </p:grpSpPr>
      <p:sp>
        <p:nvSpPr>
          <p:cNvPr id="17" name="Google Shape;17;p3"/>
          <p:cNvSpPr/>
          <p:nvPr/>
        </p:nvSpPr>
        <p:spPr>
          <a:xfrm rot="-6237061">
            <a:off x="3330664" y="4022283"/>
            <a:ext cx="485677" cy="450371"/>
          </a:xfrm>
          <a:custGeom>
            <a:avLst/>
            <a:gdLst/>
            <a:ahLst/>
            <a:cxnLst/>
            <a:rect l="l" t="t" r="r" b="b"/>
            <a:pathLst>
              <a:path w="74463" h="69050" extrusionOk="0">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lt2"/>
              </a:gs>
              <a:gs pos="50000">
                <a:schemeClr val="lt2"/>
              </a:gs>
              <a:gs pos="100000">
                <a:schemeClr val="dk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12" y="539499"/>
            <a:ext cx="2032228" cy="4064456"/>
          </a:xfrm>
          <a:custGeom>
            <a:avLst/>
            <a:gdLst/>
            <a:ahLst/>
            <a:cxnLst/>
            <a:rect l="l" t="t" r="r" b="b"/>
            <a:pathLst>
              <a:path w="34525" h="69050" extrusionOk="0">
                <a:moveTo>
                  <a:pt x="1" y="1"/>
                </a:moveTo>
                <a:lnTo>
                  <a:pt x="1" y="69049"/>
                </a:lnTo>
                <a:cubicBezTo>
                  <a:pt x="19077" y="69049"/>
                  <a:pt x="34525" y="53602"/>
                  <a:pt x="34525" y="34525"/>
                </a:cubicBezTo>
                <a:cubicBezTo>
                  <a:pt x="34525" y="15448"/>
                  <a:pt x="19062" y="1"/>
                  <a:pt x="1" y="1"/>
                </a:cubicBezTo>
                <a:close/>
              </a:path>
            </a:pathLst>
          </a:custGeom>
          <a:gradFill>
            <a:gsLst>
              <a:gs pos="0">
                <a:schemeClr val="accent1"/>
              </a:gs>
              <a:gs pos="61000">
                <a:schemeClr val="lt2"/>
              </a:gs>
              <a:gs pos="100000">
                <a:schemeClr val="dk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6901176" y="2833700"/>
            <a:ext cx="1956143" cy="1813771"/>
          </a:xfrm>
          <a:custGeom>
            <a:avLst/>
            <a:gdLst/>
            <a:ahLst/>
            <a:cxnLst/>
            <a:rect l="l" t="t" r="r" b="b"/>
            <a:pathLst>
              <a:path w="74463" h="69050" extrusionOk="0">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lt2"/>
              </a:gs>
              <a:gs pos="100000">
                <a:schemeClr val="dk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865425" y="952625"/>
            <a:ext cx="7413300" cy="3295800"/>
          </a:xfrm>
          <a:prstGeom prst="roundRect">
            <a:avLst>
              <a:gd name="adj" fmla="val 6018"/>
            </a:avLst>
          </a:prstGeom>
          <a:solidFill>
            <a:srgbClr val="FFFFFF">
              <a:alpha val="23210"/>
            </a:srgbClr>
          </a:solidFill>
          <a:ln>
            <a:noFill/>
          </a:ln>
          <a:effectLst>
            <a:outerShdw blurRad="57150" dist="57150" dir="7560000" algn="bl" rotWithShape="0">
              <a:srgbClr val="000000">
                <a:alpha val="64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5157685">
            <a:off x="6199093" y="492241"/>
            <a:ext cx="856403" cy="794148"/>
          </a:xfrm>
          <a:custGeom>
            <a:avLst/>
            <a:gdLst/>
            <a:ahLst/>
            <a:cxnLst/>
            <a:rect l="l" t="t" r="r" b="b"/>
            <a:pathLst>
              <a:path w="74463" h="69050" extrusionOk="0">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title"/>
          </p:nvPr>
        </p:nvSpPr>
        <p:spPr>
          <a:xfrm>
            <a:off x="3903950" y="2377375"/>
            <a:ext cx="4148700" cy="841800"/>
          </a:xfrm>
          <a:prstGeom prst="rect">
            <a:avLst/>
          </a:prstGeom>
          <a:ln>
            <a:noFill/>
          </a:ln>
        </p:spPr>
        <p:txBody>
          <a:bodyPr spcFirstLastPara="1" wrap="square" lIns="91425" tIns="91425" rIns="91425" bIns="91425" anchor="t" anchorCtr="0">
            <a:noAutofit/>
          </a:bodyPr>
          <a:lstStyle>
            <a:lvl1pPr lvl="0">
              <a:spcBef>
                <a:spcPts val="0"/>
              </a:spcBef>
              <a:spcAft>
                <a:spcPts val="0"/>
              </a:spcAft>
              <a:buSzPts val="3600"/>
              <a:buNone/>
              <a:defRPr sz="4000" b="1"/>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3903950" y="1496250"/>
            <a:ext cx="1577700" cy="9102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60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 name="Google Shape;24;p3"/>
          <p:cNvSpPr txBox="1">
            <a:spLocks noGrp="1"/>
          </p:cNvSpPr>
          <p:nvPr>
            <p:ph type="subTitle" idx="1"/>
          </p:nvPr>
        </p:nvSpPr>
        <p:spPr>
          <a:xfrm>
            <a:off x="3903950" y="3031450"/>
            <a:ext cx="4148700" cy="43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000"/>
            </a:lvl1pPr>
            <a:lvl2pPr lvl="1" algn="ctr" rtl="0">
              <a:lnSpc>
                <a:spcPct val="100000"/>
              </a:lnSpc>
              <a:spcBef>
                <a:spcPts val="0"/>
              </a:spcBef>
              <a:spcAft>
                <a:spcPts val="0"/>
              </a:spcAft>
              <a:buSzPts val="1800"/>
              <a:buNone/>
              <a:defRPr/>
            </a:lvl2pPr>
            <a:lvl3pPr lvl="2" algn="ctr" rtl="0">
              <a:lnSpc>
                <a:spcPct val="100000"/>
              </a:lnSpc>
              <a:spcBef>
                <a:spcPts val="0"/>
              </a:spcBef>
              <a:spcAft>
                <a:spcPts val="0"/>
              </a:spcAft>
              <a:buSzPts val="1800"/>
              <a:buNone/>
              <a:defRPr/>
            </a:lvl3pPr>
            <a:lvl4pPr lvl="3" algn="ctr" rtl="0">
              <a:lnSpc>
                <a:spcPct val="100000"/>
              </a:lnSpc>
              <a:spcBef>
                <a:spcPts val="0"/>
              </a:spcBef>
              <a:spcAft>
                <a:spcPts val="0"/>
              </a:spcAft>
              <a:buSzPts val="1800"/>
              <a:buNone/>
              <a:defRPr/>
            </a:lvl4pPr>
            <a:lvl5pPr lvl="4" algn="ctr" rtl="0">
              <a:lnSpc>
                <a:spcPct val="100000"/>
              </a:lnSpc>
              <a:spcBef>
                <a:spcPts val="0"/>
              </a:spcBef>
              <a:spcAft>
                <a:spcPts val="0"/>
              </a:spcAft>
              <a:buSzPts val="1800"/>
              <a:buNone/>
              <a:defRPr/>
            </a:lvl5pPr>
            <a:lvl6pPr lvl="5" algn="ctr" rtl="0">
              <a:lnSpc>
                <a:spcPct val="100000"/>
              </a:lnSpc>
              <a:spcBef>
                <a:spcPts val="0"/>
              </a:spcBef>
              <a:spcAft>
                <a:spcPts val="0"/>
              </a:spcAft>
              <a:buSzPts val="1800"/>
              <a:buNone/>
              <a:defRPr/>
            </a:lvl6pPr>
            <a:lvl7pPr lvl="6" algn="ctr" rtl="0">
              <a:lnSpc>
                <a:spcPct val="100000"/>
              </a:lnSpc>
              <a:spcBef>
                <a:spcPts val="0"/>
              </a:spcBef>
              <a:spcAft>
                <a:spcPts val="0"/>
              </a:spcAft>
              <a:buSzPts val="1800"/>
              <a:buNone/>
              <a:defRPr/>
            </a:lvl7pPr>
            <a:lvl8pPr lvl="7" algn="ctr" rtl="0">
              <a:lnSpc>
                <a:spcPct val="100000"/>
              </a:lnSpc>
              <a:spcBef>
                <a:spcPts val="0"/>
              </a:spcBef>
              <a:spcAft>
                <a:spcPts val="0"/>
              </a:spcAft>
              <a:buSzPts val="1800"/>
              <a:buNone/>
              <a:defRPr/>
            </a:lvl8pPr>
            <a:lvl9pPr lvl="8" algn="ctr" rtl="0">
              <a:lnSpc>
                <a:spcPct val="100000"/>
              </a:lnSpc>
              <a:spcBef>
                <a:spcPts val="0"/>
              </a:spcBef>
              <a:spcAft>
                <a:spcPts val="0"/>
              </a:spcAft>
              <a:buSzPts val="18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193"/>
        <p:cNvGrpSpPr/>
        <p:nvPr/>
      </p:nvGrpSpPr>
      <p:grpSpPr>
        <a:xfrm>
          <a:off x="0" y="0"/>
          <a:ext cx="0" cy="0"/>
          <a:chOff x="0" y="0"/>
          <a:chExt cx="0" cy="0"/>
        </a:xfrm>
      </p:grpSpPr>
      <p:sp>
        <p:nvSpPr>
          <p:cNvPr id="194" name="Google Shape;194;p21"/>
          <p:cNvSpPr/>
          <p:nvPr/>
        </p:nvSpPr>
        <p:spPr>
          <a:xfrm rot="5158241">
            <a:off x="7503911" y="1205001"/>
            <a:ext cx="1133896" cy="1051468"/>
          </a:xfrm>
          <a:custGeom>
            <a:avLst/>
            <a:gdLst/>
            <a:ahLst/>
            <a:cxnLst/>
            <a:rect l="l" t="t" r="r" b="b"/>
            <a:pathLst>
              <a:path w="74463" h="69050" extrusionOk="0">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1"/>
          <p:cNvSpPr/>
          <p:nvPr/>
        </p:nvSpPr>
        <p:spPr>
          <a:xfrm>
            <a:off x="1907150" y="539500"/>
            <a:ext cx="5265300" cy="1999500"/>
          </a:xfrm>
          <a:prstGeom prst="roundRect">
            <a:avLst>
              <a:gd name="adj" fmla="val 6018"/>
            </a:avLst>
          </a:prstGeom>
          <a:solidFill>
            <a:srgbClr val="FFFFFF">
              <a:alpha val="23210"/>
            </a:srgbClr>
          </a:solidFill>
          <a:ln>
            <a:noFill/>
          </a:ln>
          <a:effectLst>
            <a:outerShdw blurRad="57150" dist="57150" dir="7560000" algn="bl" rotWithShape="0">
              <a:srgbClr val="000000">
                <a:alpha val="64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1"/>
          <p:cNvSpPr/>
          <p:nvPr/>
        </p:nvSpPr>
        <p:spPr>
          <a:xfrm>
            <a:off x="1907150" y="2703975"/>
            <a:ext cx="5265300" cy="1999500"/>
          </a:xfrm>
          <a:prstGeom prst="roundRect">
            <a:avLst>
              <a:gd name="adj" fmla="val 6018"/>
            </a:avLst>
          </a:prstGeom>
          <a:solidFill>
            <a:srgbClr val="FFFFFF">
              <a:alpha val="23210"/>
            </a:srgbClr>
          </a:solidFill>
          <a:ln>
            <a:noFill/>
          </a:ln>
          <a:effectLst>
            <a:outerShdw blurRad="57150" dist="57150" dir="7560000" algn="bl" rotWithShape="0">
              <a:srgbClr val="000000">
                <a:alpha val="64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1"/>
          <p:cNvSpPr/>
          <p:nvPr/>
        </p:nvSpPr>
        <p:spPr>
          <a:xfrm>
            <a:off x="-21" y="0"/>
            <a:ext cx="1228572" cy="1228521"/>
          </a:xfrm>
          <a:custGeom>
            <a:avLst/>
            <a:gdLst/>
            <a:ahLst/>
            <a:cxnLst/>
            <a:rect l="l" t="t" r="r" b="b"/>
            <a:pathLst>
              <a:path w="34525" h="34526" extrusionOk="0">
                <a:moveTo>
                  <a:pt x="0" y="1"/>
                </a:moveTo>
                <a:lnTo>
                  <a:pt x="0" y="34525"/>
                </a:lnTo>
                <a:cubicBezTo>
                  <a:pt x="19062" y="34525"/>
                  <a:pt x="34525" y="19078"/>
                  <a:pt x="34525" y="1"/>
                </a:cubicBezTo>
                <a:close/>
              </a:path>
            </a:pathLst>
          </a:custGeom>
          <a:gradFill>
            <a:gsLst>
              <a:gs pos="0">
                <a:schemeClr val="accent1"/>
              </a:gs>
              <a:gs pos="61000">
                <a:schemeClr val="lt2"/>
              </a:gs>
              <a:gs pos="100000">
                <a:schemeClr val="dk2"/>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1"/>
          <p:cNvSpPr/>
          <p:nvPr/>
        </p:nvSpPr>
        <p:spPr>
          <a:xfrm rot="10800000">
            <a:off x="7791486" y="3791009"/>
            <a:ext cx="1352517" cy="1352470"/>
          </a:xfrm>
          <a:custGeom>
            <a:avLst/>
            <a:gdLst/>
            <a:ahLst/>
            <a:cxnLst/>
            <a:rect l="l" t="t" r="r" b="b"/>
            <a:pathLst>
              <a:path w="34525" h="34526" extrusionOk="0">
                <a:moveTo>
                  <a:pt x="0" y="1"/>
                </a:moveTo>
                <a:lnTo>
                  <a:pt x="0" y="34525"/>
                </a:lnTo>
                <a:cubicBezTo>
                  <a:pt x="19062" y="34525"/>
                  <a:pt x="34525" y="19078"/>
                  <a:pt x="34525" y="1"/>
                </a:cubicBezTo>
                <a:close/>
              </a:path>
            </a:pathLst>
          </a:custGeom>
          <a:gradFill>
            <a:gsLst>
              <a:gs pos="0">
                <a:schemeClr val="lt2"/>
              </a:gs>
              <a:gs pos="100000">
                <a:schemeClr val="dk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1"/>
          <p:cNvSpPr/>
          <p:nvPr/>
        </p:nvSpPr>
        <p:spPr>
          <a:xfrm rot="-3669713">
            <a:off x="535640" y="2891200"/>
            <a:ext cx="1043221" cy="967385"/>
          </a:xfrm>
          <a:custGeom>
            <a:avLst/>
            <a:gdLst/>
            <a:ahLst/>
            <a:cxnLst/>
            <a:rect l="l" t="t" r="r" b="b"/>
            <a:pathLst>
              <a:path w="74463" h="69050" extrusionOk="0">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lt2"/>
              </a:gs>
              <a:gs pos="50000">
                <a:schemeClr val="lt2"/>
              </a:gs>
              <a:gs pos="100000">
                <a:schemeClr val="dk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1"/>
          <p:cNvSpPr txBox="1">
            <a:spLocks noGrp="1"/>
          </p:cNvSpPr>
          <p:nvPr>
            <p:ph type="title" hasCustomPrompt="1"/>
          </p:nvPr>
        </p:nvSpPr>
        <p:spPr>
          <a:xfrm>
            <a:off x="1971550" y="830950"/>
            <a:ext cx="52008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000" b="1"/>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01" name="Google Shape;201;p21"/>
          <p:cNvSpPr txBox="1">
            <a:spLocks noGrp="1"/>
          </p:cNvSpPr>
          <p:nvPr>
            <p:ph type="subTitle" idx="1"/>
          </p:nvPr>
        </p:nvSpPr>
        <p:spPr>
          <a:xfrm>
            <a:off x="1971625" y="1659250"/>
            <a:ext cx="5200800" cy="5406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a:lvl2pPr>
            <a:lvl3pPr lvl="2" algn="ctr" rtl="0">
              <a:lnSpc>
                <a:spcPct val="100000"/>
              </a:lnSpc>
              <a:spcBef>
                <a:spcPts val="0"/>
              </a:spcBef>
              <a:spcAft>
                <a:spcPts val="0"/>
              </a:spcAft>
              <a:buSzPts val="1800"/>
              <a:buNone/>
              <a:defRPr/>
            </a:lvl3pPr>
            <a:lvl4pPr lvl="3" algn="ctr" rtl="0">
              <a:lnSpc>
                <a:spcPct val="100000"/>
              </a:lnSpc>
              <a:spcBef>
                <a:spcPts val="0"/>
              </a:spcBef>
              <a:spcAft>
                <a:spcPts val="0"/>
              </a:spcAft>
              <a:buSzPts val="1800"/>
              <a:buNone/>
              <a:defRPr/>
            </a:lvl4pPr>
            <a:lvl5pPr lvl="4" algn="ctr" rtl="0">
              <a:lnSpc>
                <a:spcPct val="100000"/>
              </a:lnSpc>
              <a:spcBef>
                <a:spcPts val="0"/>
              </a:spcBef>
              <a:spcAft>
                <a:spcPts val="0"/>
              </a:spcAft>
              <a:buSzPts val="1800"/>
              <a:buNone/>
              <a:defRPr/>
            </a:lvl5pPr>
            <a:lvl6pPr lvl="5" algn="ctr" rtl="0">
              <a:lnSpc>
                <a:spcPct val="100000"/>
              </a:lnSpc>
              <a:spcBef>
                <a:spcPts val="0"/>
              </a:spcBef>
              <a:spcAft>
                <a:spcPts val="0"/>
              </a:spcAft>
              <a:buSzPts val="1800"/>
              <a:buNone/>
              <a:defRPr/>
            </a:lvl6pPr>
            <a:lvl7pPr lvl="6" algn="ctr" rtl="0">
              <a:lnSpc>
                <a:spcPct val="100000"/>
              </a:lnSpc>
              <a:spcBef>
                <a:spcPts val="0"/>
              </a:spcBef>
              <a:spcAft>
                <a:spcPts val="0"/>
              </a:spcAft>
              <a:buSzPts val="1800"/>
              <a:buNone/>
              <a:defRPr/>
            </a:lvl7pPr>
            <a:lvl8pPr lvl="7" algn="ctr" rtl="0">
              <a:lnSpc>
                <a:spcPct val="100000"/>
              </a:lnSpc>
              <a:spcBef>
                <a:spcPts val="0"/>
              </a:spcBef>
              <a:spcAft>
                <a:spcPts val="0"/>
              </a:spcAft>
              <a:buSzPts val="1800"/>
              <a:buNone/>
              <a:defRPr/>
            </a:lvl8pPr>
            <a:lvl9pPr lvl="8" algn="ctr" rtl="0">
              <a:lnSpc>
                <a:spcPct val="100000"/>
              </a:lnSpc>
              <a:spcBef>
                <a:spcPts val="0"/>
              </a:spcBef>
              <a:spcAft>
                <a:spcPts val="0"/>
              </a:spcAft>
              <a:buSzPts val="1800"/>
              <a:buNone/>
              <a:defRPr/>
            </a:lvl9pPr>
          </a:lstStyle>
          <a:p>
            <a:endParaRPr/>
          </a:p>
        </p:txBody>
      </p:sp>
      <p:sp>
        <p:nvSpPr>
          <p:cNvPr id="202" name="Google Shape;202;p21"/>
          <p:cNvSpPr txBox="1">
            <a:spLocks noGrp="1"/>
          </p:cNvSpPr>
          <p:nvPr>
            <p:ph type="title" idx="2" hasCustomPrompt="1"/>
          </p:nvPr>
        </p:nvSpPr>
        <p:spPr>
          <a:xfrm>
            <a:off x="1971550" y="3019278"/>
            <a:ext cx="52008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000" b="1"/>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03" name="Google Shape;203;p21"/>
          <p:cNvSpPr txBox="1">
            <a:spLocks noGrp="1"/>
          </p:cNvSpPr>
          <p:nvPr>
            <p:ph type="subTitle" idx="3"/>
          </p:nvPr>
        </p:nvSpPr>
        <p:spPr>
          <a:xfrm>
            <a:off x="1971625" y="3847575"/>
            <a:ext cx="5200800" cy="5406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a:lvl2pPr>
            <a:lvl3pPr lvl="2" algn="ctr" rtl="0">
              <a:lnSpc>
                <a:spcPct val="100000"/>
              </a:lnSpc>
              <a:spcBef>
                <a:spcPts val="0"/>
              </a:spcBef>
              <a:spcAft>
                <a:spcPts val="0"/>
              </a:spcAft>
              <a:buSzPts val="1800"/>
              <a:buNone/>
              <a:defRPr/>
            </a:lvl3pPr>
            <a:lvl4pPr lvl="3" algn="ctr" rtl="0">
              <a:lnSpc>
                <a:spcPct val="100000"/>
              </a:lnSpc>
              <a:spcBef>
                <a:spcPts val="0"/>
              </a:spcBef>
              <a:spcAft>
                <a:spcPts val="0"/>
              </a:spcAft>
              <a:buSzPts val="1800"/>
              <a:buNone/>
              <a:defRPr/>
            </a:lvl4pPr>
            <a:lvl5pPr lvl="4" algn="ctr" rtl="0">
              <a:lnSpc>
                <a:spcPct val="100000"/>
              </a:lnSpc>
              <a:spcBef>
                <a:spcPts val="0"/>
              </a:spcBef>
              <a:spcAft>
                <a:spcPts val="0"/>
              </a:spcAft>
              <a:buSzPts val="1800"/>
              <a:buNone/>
              <a:defRPr/>
            </a:lvl5pPr>
            <a:lvl6pPr lvl="5" algn="ctr" rtl="0">
              <a:lnSpc>
                <a:spcPct val="100000"/>
              </a:lnSpc>
              <a:spcBef>
                <a:spcPts val="0"/>
              </a:spcBef>
              <a:spcAft>
                <a:spcPts val="0"/>
              </a:spcAft>
              <a:buSzPts val="1800"/>
              <a:buNone/>
              <a:defRPr/>
            </a:lvl6pPr>
            <a:lvl7pPr lvl="6" algn="ctr" rtl="0">
              <a:lnSpc>
                <a:spcPct val="100000"/>
              </a:lnSpc>
              <a:spcBef>
                <a:spcPts val="0"/>
              </a:spcBef>
              <a:spcAft>
                <a:spcPts val="0"/>
              </a:spcAft>
              <a:buSzPts val="1800"/>
              <a:buNone/>
              <a:defRPr/>
            </a:lvl7pPr>
            <a:lvl8pPr lvl="7" algn="ctr" rtl="0">
              <a:lnSpc>
                <a:spcPct val="100000"/>
              </a:lnSpc>
              <a:spcBef>
                <a:spcPts val="0"/>
              </a:spcBef>
              <a:spcAft>
                <a:spcPts val="0"/>
              </a:spcAft>
              <a:buSzPts val="1800"/>
              <a:buNone/>
              <a:defRPr/>
            </a:lvl8pPr>
            <a:lvl9pPr lvl="8" algn="ctr" rtl="0">
              <a:lnSpc>
                <a:spcPct val="100000"/>
              </a:lnSpc>
              <a:spcBef>
                <a:spcPts val="0"/>
              </a:spcBef>
              <a:spcAft>
                <a:spcPts val="0"/>
              </a:spcAft>
              <a:buSzPts val="18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204"/>
        <p:cNvGrpSpPr/>
        <p:nvPr/>
      </p:nvGrpSpPr>
      <p:grpSpPr>
        <a:xfrm>
          <a:off x="0" y="0"/>
          <a:ext cx="0" cy="0"/>
          <a:chOff x="0" y="0"/>
          <a:chExt cx="0" cy="0"/>
        </a:xfrm>
      </p:grpSpPr>
      <p:sp>
        <p:nvSpPr>
          <p:cNvPr id="205" name="Google Shape;205;p22"/>
          <p:cNvSpPr/>
          <p:nvPr/>
        </p:nvSpPr>
        <p:spPr>
          <a:xfrm rot="5400000">
            <a:off x="725379" y="-725458"/>
            <a:ext cx="1450913" cy="2901826"/>
          </a:xfrm>
          <a:custGeom>
            <a:avLst/>
            <a:gdLst/>
            <a:ahLst/>
            <a:cxnLst/>
            <a:rect l="l" t="t" r="r" b="b"/>
            <a:pathLst>
              <a:path w="34525" h="69050" extrusionOk="0">
                <a:moveTo>
                  <a:pt x="1" y="1"/>
                </a:moveTo>
                <a:lnTo>
                  <a:pt x="1" y="69049"/>
                </a:lnTo>
                <a:cubicBezTo>
                  <a:pt x="19077" y="69049"/>
                  <a:pt x="34525" y="53602"/>
                  <a:pt x="34525" y="34525"/>
                </a:cubicBezTo>
                <a:cubicBezTo>
                  <a:pt x="34525" y="15448"/>
                  <a:pt x="19062" y="1"/>
                  <a:pt x="1" y="1"/>
                </a:cubicBezTo>
                <a:close/>
              </a:path>
            </a:pathLst>
          </a:custGeom>
          <a:gradFill>
            <a:gsLst>
              <a:gs pos="0">
                <a:schemeClr val="accent1"/>
              </a:gs>
              <a:gs pos="61000">
                <a:schemeClr val="lt2"/>
              </a:gs>
              <a:gs pos="100000">
                <a:schemeClr val="dk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rot="-5400000">
            <a:off x="6578954" y="2586107"/>
            <a:ext cx="1710023" cy="3420047"/>
          </a:xfrm>
          <a:custGeom>
            <a:avLst/>
            <a:gdLst/>
            <a:ahLst/>
            <a:cxnLst/>
            <a:rect l="l" t="t" r="r" b="b"/>
            <a:pathLst>
              <a:path w="34525" h="69050" extrusionOk="0">
                <a:moveTo>
                  <a:pt x="1" y="1"/>
                </a:moveTo>
                <a:lnTo>
                  <a:pt x="1" y="69049"/>
                </a:lnTo>
                <a:cubicBezTo>
                  <a:pt x="19077" y="69049"/>
                  <a:pt x="34525" y="53602"/>
                  <a:pt x="34525" y="34525"/>
                </a:cubicBezTo>
                <a:cubicBezTo>
                  <a:pt x="34525" y="15448"/>
                  <a:pt x="19062" y="1"/>
                  <a:pt x="1" y="1"/>
                </a:cubicBezTo>
                <a:close/>
              </a:path>
            </a:pathLst>
          </a:custGeom>
          <a:gradFill>
            <a:gsLst>
              <a:gs pos="0">
                <a:schemeClr val="lt2"/>
              </a:gs>
              <a:gs pos="100000">
                <a:schemeClr val="dk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939350" y="318750"/>
            <a:ext cx="5265300" cy="4506000"/>
          </a:xfrm>
          <a:prstGeom prst="roundRect">
            <a:avLst>
              <a:gd name="adj" fmla="val 6018"/>
            </a:avLst>
          </a:prstGeom>
          <a:solidFill>
            <a:srgbClr val="FFFFFF">
              <a:alpha val="23210"/>
            </a:srgbClr>
          </a:solidFill>
          <a:ln>
            <a:noFill/>
          </a:ln>
          <a:effectLst>
            <a:outerShdw blurRad="57150" dist="57150" dir="7560000" algn="bl" rotWithShape="0">
              <a:srgbClr val="000000">
                <a:alpha val="64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rot="5158696">
            <a:off x="6937258" y="1190311"/>
            <a:ext cx="666223" cy="617793"/>
          </a:xfrm>
          <a:custGeom>
            <a:avLst/>
            <a:gdLst/>
            <a:ahLst/>
            <a:cxnLst/>
            <a:rect l="l" t="t" r="r" b="b"/>
            <a:pathLst>
              <a:path w="74463" h="69050" extrusionOk="0">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rot="5158273">
            <a:off x="1259491" y="3599650"/>
            <a:ext cx="869083" cy="805906"/>
          </a:xfrm>
          <a:custGeom>
            <a:avLst/>
            <a:gdLst/>
            <a:ahLst/>
            <a:cxnLst/>
            <a:rect l="l" t="t" r="r" b="b"/>
            <a:pathLst>
              <a:path w="74463" h="69050" extrusionOk="0">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rot="5159430">
            <a:off x="550974" y="2396507"/>
            <a:ext cx="599032" cy="555486"/>
          </a:xfrm>
          <a:custGeom>
            <a:avLst/>
            <a:gdLst/>
            <a:ahLst/>
            <a:cxnLst/>
            <a:rect l="l" t="t" r="r" b="b"/>
            <a:pathLst>
              <a:path w="74463" h="69050" extrusionOk="0">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lt2"/>
              </a:gs>
              <a:gs pos="100000">
                <a:schemeClr val="dk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rot="-5400000">
            <a:off x="8070758" y="2480017"/>
            <a:ext cx="498344" cy="462117"/>
          </a:xfrm>
          <a:custGeom>
            <a:avLst/>
            <a:gdLst/>
            <a:ahLst/>
            <a:cxnLst/>
            <a:rect l="l" t="t" r="r" b="b"/>
            <a:pathLst>
              <a:path w="74463" h="69050" extrusionOk="0">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lt2"/>
              </a:gs>
              <a:gs pos="50000">
                <a:schemeClr val="lt2"/>
              </a:gs>
              <a:gs pos="100000">
                <a:schemeClr val="dk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txBox="1">
            <a:spLocks noGrp="1"/>
          </p:cNvSpPr>
          <p:nvPr>
            <p:ph type="ctrTitle"/>
          </p:nvPr>
        </p:nvSpPr>
        <p:spPr>
          <a:xfrm>
            <a:off x="2429950" y="499475"/>
            <a:ext cx="42840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b="1"/>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13" name="Google Shape;213;p22"/>
          <p:cNvSpPr txBox="1">
            <a:spLocks noGrp="1"/>
          </p:cNvSpPr>
          <p:nvPr>
            <p:ph type="subTitle" idx="1"/>
          </p:nvPr>
        </p:nvSpPr>
        <p:spPr>
          <a:xfrm>
            <a:off x="2425075" y="1458000"/>
            <a:ext cx="4293900" cy="128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14" name="Google Shape;214;p22"/>
          <p:cNvSpPr txBox="1">
            <a:spLocks noGrp="1"/>
          </p:cNvSpPr>
          <p:nvPr>
            <p:ph type="subTitle" idx="2"/>
          </p:nvPr>
        </p:nvSpPr>
        <p:spPr>
          <a:xfrm>
            <a:off x="2425000" y="4147700"/>
            <a:ext cx="4293900" cy="456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15" name="Google Shape;215;p22"/>
          <p:cNvSpPr txBox="1"/>
          <p:nvPr/>
        </p:nvSpPr>
        <p:spPr>
          <a:xfrm>
            <a:off x="2282350" y="3628375"/>
            <a:ext cx="4579200" cy="446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a:solidFill>
                  <a:schemeClr val="lt1"/>
                </a:solidFill>
                <a:latin typeface="Darker Grotesque"/>
                <a:ea typeface="Darker Grotesque"/>
                <a:cs typeface="Darker Grotesque"/>
                <a:sym typeface="Darker Grotesque"/>
              </a:rPr>
              <a:t>CREDITS: This presentation template was created by </a:t>
            </a:r>
            <a:r>
              <a:rPr lang="en" b="1">
                <a:solidFill>
                  <a:schemeClr val="lt1"/>
                </a:solidFill>
                <a:uFill>
                  <a:noFill/>
                </a:uFill>
                <a:latin typeface="Darker Grotesque"/>
                <a:ea typeface="Darker Grotesque"/>
                <a:cs typeface="Darker Grotesque"/>
                <a:sym typeface="Darker Grotesque"/>
                <a:hlinkClick r:id="rId2">
                  <a:extLst>
                    <a:ext uri="{A12FA001-AC4F-418D-AE19-62706E023703}">
                      <ahyp:hlinkClr xmlns:ahyp="http://schemas.microsoft.com/office/drawing/2018/hyperlinkcolor" xmlns="" val="tx"/>
                    </a:ext>
                  </a:extLst>
                </a:hlinkClick>
              </a:rPr>
              <a:t>Slidesgo</a:t>
            </a:r>
            <a:r>
              <a:rPr lang="en">
                <a:solidFill>
                  <a:schemeClr val="lt1"/>
                </a:solidFill>
                <a:latin typeface="Darker Grotesque"/>
                <a:ea typeface="Darker Grotesque"/>
                <a:cs typeface="Darker Grotesque"/>
                <a:sym typeface="Darker Grotesque"/>
              </a:rPr>
              <a:t>, including icons by </a:t>
            </a:r>
            <a:r>
              <a:rPr lang="en" b="1">
                <a:solidFill>
                  <a:schemeClr val="lt1"/>
                </a:solidFill>
                <a:uFill>
                  <a:noFill/>
                </a:uFill>
                <a:latin typeface="Darker Grotesque"/>
                <a:ea typeface="Darker Grotesque"/>
                <a:cs typeface="Darker Grotesque"/>
                <a:sym typeface="Darker Grotesque"/>
                <a:hlinkClick r:id="rId3">
                  <a:extLst>
                    <a:ext uri="{A12FA001-AC4F-418D-AE19-62706E023703}">
                      <ahyp:hlinkClr xmlns:ahyp="http://schemas.microsoft.com/office/drawing/2018/hyperlinkcolor" xmlns="" val="tx"/>
                    </a:ext>
                  </a:extLst>
                </a:hlinkClick>
              </a:rPr>
              <a:t>Flaticon</a:t>
            </a:r>
            <a:r>
              <a:rPr lang="en">
                <a:solidFill>
                  <a:schemeClr val="lt1"/>
                </a:solidFill>
                <a:latin typeface="Darker Grotesque"/>
                <a:ea typeface="Darker Grotesque"/>
                <a:cs typeface="Darker Grotesque"/>
                <a:sym typeface="Darker Grotesque"/>
              </a:rPr>
              <a:t> and infographics &amp; images by </a:t>
            </a:r>
            <a:r>
              <a:rPr lang="en" b="1">
                <a:solidFill>
                  <a:schemeClr val="lt1"/>
                </a:solidFill>
                <a:uFill>
                  <a:noFill/>
                </a:uFill>
                <a:latin typeface="Darker Grotesque"/>
                <a:ea typeface="Darker Grotesque"/>
                <a:cs typeface="Darker Grotesque"/>
                <a:sym typeface="Darker Grotesque"/>
                <a:hlinkClick r:id="rId4">
                  <a:extLst>
                    <a:ext uri="{A12FA001-AC4F-418D-AE19-62706E023703}">
                      <ahyp:hlinkClr xmlns:ahyp="http://schemas.microsoft.com/office/drawing/2018/hyperlinkcolor" xmlns="" val="tx"/>
                    </a:ext>
                  </a:extLst>
                </a:hlinkClick>
              </a:rPr>
              <a:t>Freepik</a:t>
            </a:r>
            <a:endParaRPr b="1">
              <a:solidFill>
                <a:schemeClr val="lt1"/>
              </a:solidFill>
              <a:highlight>
                <a:srgbClr val="DFDEFC"/>
              </a:highlight>
              <a:latin typeface="Darker Grotesque"/>
              <a:ea typeface="Darker Grotesque"/>
              <a:cs typeface="Darker Grotesque"/>
              <a:sym typeface="Darker Grotesqu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16"/>
        <p:cNvGrpSpPr/>
        <p:nvPr/>
      </p:nvGrpSpPr>
      <p:grpSpPr>
        <a:xfrm>
          <a:off x="0" y="0"/>
          <a:ext cx="0" cy="0"/>
          <a:chOff x="0" y="0"/>
          <a:chExt cx="0" cy="0"/>
        </a:xfrm>
      </p:grpSpPr>
      <p:sp>
        <p:nvSpPr>
          <p:cNvPr id="217" name="Google Shape;217;p23"/>
          <p:cNvSpPr/>
          <p:nvPr/>
        </p:nvSpPr>
        <p:spPr>
          <a:xfrm rot="10800000" flipH="1">
            <a:off x="-1" y="3037329"/>
            <a:ext cx="2106111" cy="2106172"/>
          </a:xfrm>
          <a:custGeom>
            <a:avLst/>
            <a:gdLst/>
            <a:ahLst/>
            <a:cxnLst/>
            <a:rect l="l" t="t" r="r" b="b"/>
            <a:pathLst>
              <a:path w="34525" h="34526" extrusionOk="0">
                <a:moveTo>
                  <a:pt x="0" y="1"/>
                </a:moveTo>
                <a:lnTo>
                  <a:pt x="0" y="34525"/>
                </a:lnTo>
                <a:cubicBezTo>
                  <a:pt x="19062" y="34525"/>
                  <a:pt x="34525" y="19078"/>
                  <a:pt x="34525" y="1"/>
                </a:cubicBezTo>
                <a:close/>
              </a:path>
            </a:pathLst>
          </a:custGeom>
          <a:gradFill>
            <a:gsLst>
              <a:gs pos="0">
                <a:schemeClr val="lt2"/>
              </a:gs>
              <a:gs pos="50000">
                <a:schemeClr val="lt2"/>
              </a:gs>
              <a:gs pos="100000">
                <a:schemeClr val="dk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3"/>
          <p:cNvSpPr/>
          <p:nvPr/>
        </p:nvSpPr>
        <p:spPr>
          <a:xfrm flipH="1">
            <a:off x="7582004" y="5379"/>
            <a:ext cx="1561997" cy="1562043"/>
          </a:xfrm>
          <a:custGeom>
            <a:avLst/>
            <a:gdLst/>
            <a:ahLst/>
            <a:cxnLst/>
            <a:rect l="l" t="t" r="r" b="b"/>
            <a:pathLst>
              <a:path w="34525" h="34526" extrusionOk="0">
                <a:moveTo>
                  <a:pt x="0" y="1"/>
                </a:moveTo>
                <a:lnTo>
                  <a:pt x="0" y="34525"/>
                </a:lnTo>
                <a:cubicBezTo>
                  <a:pt x="19062" y="34525"/>
                  <a:pt x="34525" y="19078"/>
                  <a:pt x="34525" y="1"/>
                </a:cubicBezTo>
                <a:close/>
              </a:path>
            </a:pathLst>
          </a:custGeom>
          <a:gradFill>
            <a:gsLst>
              <a:gs pos="0">
                <a:schemeClr val="lt2"/>
              </a:gs>
              <a:gs pos="100000">
                <a:schemeClr val="dk1"/>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3"/>
          <p:cNvSpPr/>
          <p:nvPr/>
        </p:nvSpPr>
        <p:spPr>
          <a:xfrm rot="1724920">
            <a:off x="1175007" y="3347650"/>
            <a:ext cx="985422" cy="913788"/>
          </a:xfrm>
          <a:custGeom>
            <a:avLst/>
            <a:gdLst/>
            <a:ahLst/>
            <a:cxnLst/>
            <a:rect l="l" t="t" r="r" b="b"/>
            <a:pathLst>
              <a:path w="74463" h="69050" extrusionOk="0">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3"/>
          <p:cNvSpPr/>
          <p:nvPr/>
        </p:nvSpPr>
        <p:spPr>
          <a:xfrm rot="-5400000">
            <a:off x="7088807" y="3088315"/>
            <a:ext cx="1370125" cy="2740249"/>
          </a:xfrm>
          <a:custGeom>
            <a:avLst/>
            <a:gdLst/>
            <a:ahLst/>
            <a:cxnLst/>
            <a:rect l="l" t="t" r="r" b="b"/>
            <a:pathLst>
              <a:path w="34525" h="69050" extrusionOk="0">
                <a:moveTo>
                  <a:pt x="1" y="1"/>
                </a:moveTo>
                <a:lnTo>
                  <a:pt x="1" y="69049"/>
                </a:lnTo>
                <a:cubicBezTo>
                  <a:pt x="19077" y="69049"/>
                  <a:pt x="34525" y="53602"/>
                  <a:pt x="34525" y="34525"/>
                </a:cubicBezTo>
                <a:cubicBezTo>
                  <a:pt x="34525" y="15448"/>
                  <a:pt x="19062" y="1"/>
                  <a:pt x="1" y="1"/>
                </a:cubicBezTo>
                <a:close/>
              </a:path>
            </a:pathLst>
          </a:custGeom>
          <a:gradFill>
            <a:gsLst>
              <a:gs pos="0">
                <a:schemeClr val="accent1"/>
              </a:gs>
              <a:gs pos="61000">
                <a:schemeClr val="lt2"/>
              </a:gs>
              <a:gs pos="100000">
                <a:schemeClr val="dk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3"/>
          <p:cNvSpPr/>
          <p:nvPr/>
        </p:nvSpPr>
        <p:spPr>
          <a:xfrm rot="-7221948">
            <a:off x="6766403" y="532504"/>
            <a:ext cx="547588" cy="507782"/>
          </a:xfrm>
          <a:custGeom>
            <a:avLst/>
            <a:gdLst/>
            <a:ahLst/>
            <a:cxnLst/>
            <a:rect l="l" t="t" r="r" b="b"/>
            <a:pathLst>
              <a:path w="74463" h="69050" extrusionOk="0">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3"/>
          <p:cNvSpPr/>
          <p:nvPr/>
        </p:nvSpPr>
        <p:spPr>
          <a:xfrm rot="5400000">
            <a:off x="1330947" y="-553325"/>
            <a:ext cx="1117402" cy="2234803"/>
          </a:xfrm>
          <a:custGeom>
            <a:avLst/>
            <a:gdLst/>
            <a:ahLst/>
            <a:cxnLst/>
            <a:rect l="l" t="t" r="r" b="b"/>
            <a:pathLst>
              <a:path w="34525" h="69050" extrusionOk="0">
                <a:moveTo>
                  <a:pt x="1" y="1"/>
                </a:moveTo>
                <a:lnTo>
                  <a:pt x="1" y="69049"/>
                </a:lnTo>
                <a:cubicBezTo>
                  <a:pt x="19077" y="69049"/>
                  <a:pt x="34525" y="53602"/>
                  <a:pt x="34525" y="34525"/>
                </a:cubicBezTo>
                <a:cubicBezTo>
                  <a:pt x="34525" y="15448"/>
                  <a:pt x="19062" y="1"/>
                  <a:pt x="1" y="1"/>
                </a:cubicBezTo>
                <a:close/>
              </a:path>
            </a:pathLst>
          </a:custGeom>
          <a:gradFill>
            <a:gsLst>
              <a:gs pos="0">
                <a:schemeClr val="accent1"/>
              </a:gs>
              <a:gs pos="61000">
                <a:schemeClr val="lt2"/>
              </a:gs>
              <a:gs pos="100000">
                <a:schemeClr val="dk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2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lt2"/>
            </a:gs>
            <a:gs pos="100000">
              <a:schemeClr val="dk2"/>
            </a:gs>
          </a:gsLst>
          <a:lin ang="10800025" scaled="0"/>
        </a:gradFill>
        <a:effectLst/>
      </p:bgPr>
    </p:bg>
    <p:spTree>
      <p:nvGrpSpPr>
        <p:cNvPr id="1" name="Shape 25"/>
        <p:cNvGrpSpPr/>
        <p:nvPr/>
      </p:nvGrpSpPr>
      <p:grpSpPr>
        <a:xfrm>
          <a:off x="0" y="0"/>
          <a:ext cx="0" cy="0"/>
          <a:chOff x="0" y="0"/>
          <a:chExt cx="0" cy="0"/>
        </a:xfrm>
      </p:grpSpPr>
      <p:sp>
        <p:nvSpPr>
          <p:cNvPr id="26" name="Google Shape;26;p4"/>
          <p:cNvSpPr/>
          <p:nvPr/>
        </p:nvSpPr>
        <p:spPr>
          <a:xfrm rot="10800000">
            <a:off x="8406459" y="4405964"/>
            <a:ext cx="737540" cy="737562"/>
          </a:xfrm>
          <a:custGeom>
            <a:avLst/>
            <a:gdLst/>
            <a:ahLst/>
            <a:cxnLst/>
            <a:rect l="l" t="t" r="r" b="b"/>
            <a:pathLst>
              <a:path w="34525" h="34526" extrusionOk="0">
                <a:moveTo>
                  <a:pt x="0" y="1"/>
                </a:moveTo>
                <a:lnTo>
                  <a:pt x="0" y="34525"/>
                </a:lnTo>
                <a:cubicBezTo>
                  <a:pt x="19062" y="34525"/>
                  <a:pt x="34525" y="19078"/>
                  <a:pt x="34525" y="1"/>
                </a:cubicBezTo>
                <a:close/>
              </a:path>
            </a:pathLst>
          </a:custGeom>
          <a:gradFill>
            <a:gsLst>
              <a:gs pos="0">
                <a:schemeClr val="accent1"/>
              </a:gs>
              <a:gs pos="61000">
                <a:schemeClr val="lt2"/>
              </a:gs>
              <a:gs pos="100000">
                <a:schemeClr val="dk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1" y="-1"/>
            <a:ext cx="766110" cy="766132"/>
          </a:xfrm>
          <a:custGeom>
            <a:avLst/>
            <a:gdLst/>
            <a:ahLst/>
            <a:cxnLst/>
            <a:rect l="l" t="t" r="r" b="b"/>
            <a:pathLst>
              <a:path w="34525" h="34526" extrusionOk="0">
                <a:moveTo>
                  <a:pt x="0" y="1"/>
                </a:moveTo>
                <a:lnTo>
                  <a:pt x="0" y="34525"/>
                </a:lnTo>
                <a:cubicBezTo>
                  <a:pt x="19062" y="34525"/>
                  <a:pt x="34525" y="19078"/>
                  <a:pt x="34525" y="1"/>
                </a:cubicBezTo>
                <a:close/>
              </a:path>
            </a:pathLst>
          </a:custGeom>
          <a:gradFill>
            <a:gsLst>
              <a:gs pos="0">
                <a:schemeClr val="lt2"/>
              </a:gs>
              <a:gs pos="100000">
                <a:schemeClr val="dk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720000" y="207900"/>
            <a:ext cx="7704000" cy="4727700"/>
          </a:xfrm>
          <a:prstGeom prst="roundRect">
            <a:avLst>
              <a:gd name="adj" fmla="val 6018"/>
            </a:avLst>
          </a:prstGeom>
          <a:solidFill>
            <a:srgbClr val="FFFFFF">
              <a:alpha val="23210"/>
            </a:srgbClr>
          </a:solidFill>
          <a:ln>
            <a:noFill/>
          </a:ln>
          <a:effectLst>
            <a:outerShdw blurRad="57150" dist="57150" dir="7560000" algn="bl" rotWithShape="0">
              <a:srgbClr val="000000">
                <a:alpha val="64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txBox="1">
            <a:spLocks noGrp="1"/>
          </p:cNvSpPr>
          <p:nvPr>
            <p:ph type="title"/>
          </p:nvPr>
        </p:nvSpPr>
        <p:spPr>
          <a:xfrm>
            <a:off x="720000" y="409925"/>
            <a:ext cx="7704000" cy="81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600"/>
              <a:buNone/>
              <a:defRPr sz="35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 name="Google Shape;30;p4"/>
          <p:cNvSpPr txBox="1">
            <a:spLocks noGrp="1"/>
          </p:cNvSpPr>
          <p:nvPr>
            <p:ph type="body" idx="1"/>
          </p:nvPr>
        </p:nvSpPr>
        <p:spPr>
          <a:xfrm>
            <a:off x="1292925" y="1152475"/>
            <a:ext cx="6558300" cy="3416400"/>
          </a:xfrm>
          <a:prstGeom prst="rect">
            <a:avLst/>
          </a:prstGeom>
        </p:spPr>
        <p:txBody>
          <a:bodyPr spcFirstLastPara="1" wrap="square" lIns="91425" tIns="91425" rIns="91425" bIns="91425" anchor="t" anchorCtr="0">
            <a:noAutofit/>
          </a:bodyPr>
          <a:lstStyle>
            <a:lvl1pPr marL="457200" lvl="0" indent="-342900" rtl="0">
              <a:lnSpc>
                <a:spcPct val="115000"/>
              </a:lnSpc>
              <a:spcBef>
                <a:spcPts val="0"/>
              </a:spcBef>
              <a:spcAft>
                <a:spcPts val="0"/>
              </a:spcAft>
              <a:buSzPts val="1800"/>
              <a:buFont typeface="Darker Grotesque SemiBold"/>
              <a:buChar char="●"/>
              <a:defRPr sz="1200"/>
            </a:lvl1pPr>
            <a:lvl2pPr marL="914400" lvl="1" indent="-342900" rtl="0">
              <a:lnSpc>
                <a:spcPct val="115000"/>
              </a:lnSpc>
              <a:spcBef>
                <a:spcPts val="0"/>
              </a:spcBef>
              <a:spcAft>
                <a:spcPts val="0"/>
              </a:spcAft>
              <a:buSzPts val="1800"/>
              <a:buFont typeface="Darker Grotesque SemiBold"/>
              <a:buChar char="○"/>
              <a:defRPr/>
            </a:lvl2pPr>
            <a:lvl3pPr marL="1371600" lvl="2" indent="-342900" rtl="0">
              <a:lnSpc>
                <a:spcPct val="115000"/>
              </a:lnSpc>
              <a:spcBef>
                <a:spcPts val="0"/>
              </a:spcBef>
              <a:spcAft>
                <a:spcPts val="0"/>
              </a:spcAft>
              <a:buSzPts val="1800"/>
              <a:buFont typeface="Darker Grotesque SemiBold"/>
              <a:buChar char="■"/>
              <a:defRPr/>
            </a:lvl3pPr>
            <a:lvl4pPr marL="1828800" lvl="3" indent="-342900" rtl="0">
              <a:lnSpc>
                <a:spcPct val="115000"/>
              </a:lnSpc>
              <a:spcBef>
                <a:spcPts val="0"/>
              </a:spcBef>
              <a:spcAft>
                <a:spcPts val="0"/>
              </a:spcAft>
              <a:buSzPts val="1800"/>
              <a:buFont typeface="Darker Grotesque SemiBold"/>
              <a:buChar char="●"/>
              <a:defRPr/>
            </a:lvl4pPr>
            <a:lvl5pPr marL="2286000" lvl="4" indent="-342900" rtl="0">
              <a:lnSpc>
                <a:spcPct val="115000"/>
              </a:lnSpc>
              <a:spcBef>
                <a:spcPts val="0"/>
              </a:spcBef>
              <a:spcAft>
                <a:spcPts val="0"/>
              </a:spcAft>
              <a:buSzPts val="1800"/>
              <a:buFont typeface="Darker Grotesque SemiBold"/>
              <a:buChar char="○"/>
              <a:defRPr/>
            </a:lvl5pPr>
            <a:lvl6pPr marL="2743200" lvl="5" indent="-342900" rtl="0">
              <a:lnSpc>
                <a:spcPct val="115000"/>
              </a:lnSpc>
              <a:spcBef>
                <a:spcPts val="0"/>
              </a:spcBef>
              <a:spcAft>
                <a:spcPts val="0"/>
              </a:spcAft>
              <a:buSzPts val="1800"/>
              <a:buFont typeface="Darker Grotesque SemiBold"/>
              <a:buChar char="■"/>
              <a:defRPr/>
            </a:lvl6pPr>
            <a:lvl7pPr marL="3200400" lvl="6" indent="-342900" rtl="0">
              <a:lnSpc>
                <a:spcPct val="115000"/>
              </a:lnSpc>
              <a:spcBef>
                <a:spcPts val="0"/>
              </a:spcBef>
              <a:spcAft>
                <a:spcPts val="0"/>
              </a:spcAft>
              <a:buSzPts val="1800"/>
              <a:buFont typeface="Darker Grotesque SemiBold"/>
              <a:buChar char="●"/>
              <a:defRPr/>
            </a:lvl7pPr>
            <a:lvl8pPr marL="3657600" lvl="7" indent="-342900" rtl="0">
              <a:lnSpc>
                <a:spcPct val="115000"/>
              </a:lnSpc>
              <a:spcBef>
                <a:spcPts val="0"/>
              </a:spcBef>
              <a:spcAft>
                <a:spcPts val="0"/>
              </a:spcAft>
              <a:buSzPts val="1800"/>
              <a:buFont typeface="Darker Grotesque SemiBold"/>
              <a:buChar char="○"/>
              <a:defRPr/>
            </a:lvl8pPr>
            <a:lvl9pPr marL="4114800" lvl="8" indent="-342900" rtl="0">
              <a:lnSpc>
                <a:spcPct val="115000"/>
              </a:lnSpc>
              <a:spcBef>
                <a:spcPts val="0"/>
              </a:spcBef>
              <a:spcAft>
                <a:spcPts val="0"/>
              </a:spcAft>
              <a:buSzPts val="1800"/>
              <a:buFont typeface="Darker Grotesque SemiBold"/>
              <a:buChar char="■"/>
              <a:defRPr/>
            </a:lvl9pPr>
          </a:lstStyle>
          <a:p>
            <a:endParaRPr/>
          </a:p>
        </p:txBody>
      </p:sp>
      <p:sp>
        <p:nvSpPr>
          <p:cNvPr id="31" name="Google Shape;31;p4"/>
          <p:cNvSpPr/>
          <p:nvPr/>
        </p:nvSpPr>
        <p:spPr>
          <a:xfrm rot="2930623">
            <a:off x="425531" y="3497858"/>
            <a:ext cx="575347" cy="533523"/>
          </a:xfrm>
          <a:custGeom>
            <a:avLst/>
            <a:gdLst/>
            <a:ahLst/>
            <a:cxnLst/>
            <a:rect l="l" t="t" r="r" b="b"/>
            <a:pathLst>
              <a:path w="74463" h="69050" extrusionOk="0">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lt2"/>
              </a:gs>
              <a:gs pos="50000">
                <a:schemeClr val="lt2"/>
              </a:gs>
              <a:gs pos="100000">
                <a:schemeClr val="dk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rot="5158396">
            <a:off x="8153820" y="2254633"/>
            <a:ext cx="683956" cy="634236"/>
          </a:xfrm>
          <a:custGeom>
            <a:avLst/>
            <a:gdLst/>
            <a:ahLst/>
            <a:cxnLst/>
            <a:rect l="l" t="t" r="r" b="b"/>
            <a:pathLst>
              <a:path w="74463" h="69050" extrusionOk="0">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chemeClr val="lt2"/>
            </a:gs>
            <a:gs pos="100000">
              <a:schemeClr val="dk1"/>
            </a:gs>
          </a:gsLst>
          <a:path path="circle">
            <a:fillToRect r="100000" b="100000"/>
          </a:path>
          <a:tileRect l="-100000" t="-100000"/>
        </a:gradFill>
        <a:effectLst/>
      </p:bgPr>
    </p:bg>
    <p:spTree>
      <p:nvGrpSpPr>
        <p:cNvPr id="1" name="Shape 33"/>
        <p:cNvGrpSpPr/>
        <p:nvPr/>
      </p:nvGrpSpPr>
      <p:grpSpPr>
        <a:xfrm>
          <a:off x="0" y="0"/>
          <a:ext cx="0" cy="0"/>
          <a:chOff x="0" y="0"/>
          <a:chExt cx="0" cy="0"/>
        </a:xfrm>
      </p:grpSpPr>
      <p:sp>
        <p:nvSpPr>
          <p:cNvPr id="34" name="Google Shape;34;p5"/>
          <p:cNvSpPr/>
          <p:nvPr/>
        </p:nvSpPr>
        <p:spPr>
          <a:xfrm rot="-5400000">
            <a:off x="28" y="3236305"/>
            <a:ext cx="1907161" cy="1907216"/>
          </a:xfrm>
          <a:custGeom>
            <a:avLst/>
            <a:gdLst/>
            <a:ahLst/>
            <a:cxnLst/>
            <a:rect l="l" t="t" r="r" b="b"/>
            <a:pathLst>
              <a:path w="34525" h="34526" extrusionOk="0">
                <a:moveTo>
                  <a:pt x="0" y="1"/>
                </a:moveTo>
                <a:lnTo>
                  <a:pt x="0" y="34525"/>
                </a:lnTo>
                <a:cubicBezTo>
                  <a:pt x="19062" y="34525"/>
                  <a:pt x="34525" y="19078"/>
                  <a:pt x="34525" y="1"/>
                </a:cubicBezTo>
                <a:close/>
              </a:path>
            </a:pathLst>
          </a:custGeom>
          <a:gradFill>
            <a:gsLst>
              <a:gs pos="0">
                <a:schemeClr val="lt2"/>
              </a:gs>
              <a:gs pos="100000">
                <a:schemeClr val="dk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flipH="1">
            <a:off x="7236803" y="3236305"/>
            <a:ext cx="1907161" cy="1907216"/>
          </a:xfrm>
          <a:custGeom>
            <a:avLst/>
            <a:gdLst/>
            <a:ahLst/>
            <a:cxnLst/>
            <a:rect l="l" t="t" r="r" b="b"/>
            <a:pathLst>
              <a:path w="34525" h="34526" extrusionOk="0">
                <a:moveTo>
                  <a:pt x="0" y="1"/>
                </a:moveTo>
                <a:lnTo>
                  <a:pt x="0" y="34525"/>
                </a:lnTo>
                <a:cubicBezTo>
                  <a:pt x="19062" y="34525"/>
                  <a:pt x="34525" y="19078"/>
                  <a:pt x="34525" y="1"/>
                </a:cubicBezTo>
                <a:close/>
              </a:path>
            </a:pathLst>
          </a:custGeom>
          <a:gradFill>
            <a:gsLst>
              <a:gs pos="0">
                <a:schemeClr val="lt2"/>
              </a:gs>
              <a:gs pos="50000">
                <a:schemeClr val="lt2"/>
              </a:gs>
              <a:gs pos="100000">
                <a:schemeClr val="dk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720000" y="1232350"/>
            <a:ext cx="7704000" cy="3554700"/>
          </a:xfrm>
          <a:prstGeom prst="roundRect">
            <a:avLst>
              <a:gd name="adj" fmla="val 6018"/>
            </a:avLst>
          </a:prstGeom>
          <a:solidFill>
            <a:srgbClr val="FFFFFF">
              <a:alpha val="23210"/>
            </a:srgbClr>
          </a:solidFill>
          <a:ln>
            <a:noFill/>
          </a:ln>
          <a:effectLst>
            <a:outerShdw blurRad="57150" dist="57150" dir="7560000" algn="bl" rotWithShape="0">
              <a:srgbClr val="000000">
                <a:alpha val="64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rot="-1521171">
            <a:off x="3365894" y="4554108"/>
            <a:ext cx="456491" cy="423150"/>
          </a:xfrm>
          <a:custGeom>
            <a:avLst/>
            <a:gdLst/>
            <a:ahLst/>
            <a:cxnLst/>
            <a:rect l="l" t="t" r="r" b="b"/>
            <a:pathLst>
              <a:path w="74463" h="69050" extrusionOk="0">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rot="5157265">
            <a:off x="477270" y="385291"/>
            <a:ext cx="683412" cy="633732"/>
          </a:xfrm>
          <a:custGeom>
            <a:avLst/>
            <a:gdLst/>
            <a:ahLst/>
            <a:cxnLst/>
            <a:rect l="l" t="t" r="r" b="b"/>
            <a:pathLst>
              <a:path w="74463" h="69050" extrusionOk="0">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rot="5400000">
            <a:off x="7579459" y="-376472"/>
            <a:ext cx="767318" cy="1534464"/>
          </a:xfrm>
          <a:custGeom>
            <a:avLst/>
            <a:gdLst/>
            <a:ahLst/>
            <a:cxnLst/>
            <a:rect l="l" t="t" r="r" b="b"/>
            <a:pathLst>
              <a:path w="34525" h="69050" extrusionOk="0">
                <a:moveTo>
                  <a:pt x="1" y="1"/>
                </a:moveTo>
                <a:lnTo>
                  <a:pt x="1" y="69049"/>
                </a:lnTo>
                <a:cubicBezTo>
                  <a:pt x="19077" y="69049"/>
                  <a:pt x="34525" y="53602"/>
                  <a:pt x="34525" y="34525"/>
                </a:cubicBezTo>
                <a:cubicBezTo>
                  <a:pt x="34525" y="15448"/>
                  <a:pt x="19062" y="1"/>
                  <a:pt x="1" y="1"/>
                </a:cubicBezTo>
                <a:close/>
              </a:path>
            </a:pathLst>
          </a:custGeom>
          <a:gradFill>
            <a:gsLst>
              <a:gs pos="0">
                <a:schemeClr val="accent1"/>
              </a:gs>
              <a:gs pos="61000">
                <a:schemeClr val="lt2"/>
              </a:gs>
              <a:gs pos="100000">
                <a:schemeClr val="dk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txBox="1">
            <a:spLocks noGrp="1"/>
          </p:cNvSpPr>
          <p:nvPr>
            <p:ph type="subTitle" idx="1"/>
          </p:nvPr>
        </p:nvSpPr>
        <p:spPr>
          <a:xfrm>
            <a:off x="4785491" y="1542625"/>
            <a:ext cx="3269700" cy="713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500"/>
              <a:buFont typeface="Lexend Mega"/>
              <a:buNone/>
              <a:defRPr sz="2400" b="1">
                <a:latin typeface="Space Grotesk"/>
                <a:ea typeface="Space Grotesk"/>
                <a:cs typeface="Space Grotesk"/>
                <a:sym typeface="Space Grotesk"/>
              </a:defRPr>
            </a:lvl1pPr>
            <a:lvl2pPr lvl="1" algn="ctr">
              <a:lnSpc>
                <a:spcPct val="100000"/>
              </a:lnSpc>
              <a:spcBef>
                <a:spcPts val="0"/>
              </a:spcBef>
              <a:spcAft>
                <a:spcPts val="0"/>
              </a:spcAft>
              <a:buSzPts val="2500"/>
              <a:buFont typeface="Lexend Mega"/>
              <a:buNone/>
              <a:defRPr sz="2500">
                <a:latin typeface="Lexend Mega"/>
                <a:ea typeface="Lexend Mega"/>
                <a:cs typeface="Lexend Mega"/>
                <a:sym typeface="Lexend Mega"/>
              </a:defRPr>
            </a:lvl2pPr>
            <a:lvl3pPr lvl="2" algn="ctr">
              <a:lnSpc>
                <a:spcPct val="100000"/>
              </a:lnSpc>
              <a:spcBef>
                <a:spcPts val="0"/>
              </a:spcBef>
              <a:spcAft>
                <a:spcPts val="0"/>
              </a:spcAft>
              <a:buSzPts val="2500"/>
              <a:buFont typeface="Lexend Mega"/>
              <a:buNone/>
              <a:defRPr sz="2500">
                <a:latin typeface="Lexend Mega"/>
                <a:ea typeface="Lexend Mega"/>
                <a:cs typeface="Lexend Mega"/>
                <a:sym typeface="Lexend Mega"/>
              </a:defRPr>
            </a:lvl3pPr>
            <a:lvl4pPr lvl="3" algn="ctr">
              <a:lnSpc>
                <a:spcPct val="100000"/>
              </a:lnSpc>
              <a:spcBef>
                <a:spcPts val="0"/>
              </a:spcBef>
              <a:spcAft>
                <a:spcPts val="0"/>
              </a:spcAft>
              <a:buSzPts val="2500"/>
              <a:buFont typeface="Lexend Mega"/>
              <a:buNone/>
              <a:defRPr sz="2500">
                <a:latin typeface="Lexend Mega"/>
                <a:ea typeface="Lexend Mega"/>
                <a:cs typeface="Lexend Mega"/>
                <a:sym typeface="Lexend Mega"/>
              </a:defRPr>
            </a:lvl4pPr>
            <a:lvl5pPr lvl="4" algn="ctr">
              <a:lnSpc>
                <a:spcPct val="100000"/>
              </a:lnSpc>
              <a:spcBef>
                <a:spcPts val="0"/>
              </a:spcBef>
              <a:spcAft>
                <a:spcPts val="0"/>
              </a:spcAft>
              <a:buSzPts val="2500"/>
              <a:buFont typeface="Lexend Mega"/>
              <a:buNone/>
              <a:defRPr sz="2500">
                <a:latin typeface="Lexend Mega"/>
                <a:ea typeface="Lexend Mega"/>
                <a:cs typeface="Lexend Mega"/>
                <a:sym typeface="Lexend Mega"/>
              </a:defRPr>
            </a:lvl5pPr>
            <a:lvl6pPr lvl="5" algn="ctr">
              <a:lnSpc>
                <a:spcPct val="100000"/>
              </a:lnSpc>
              <a:spcBef>
                <a:spcPts val="0"/>
              </a:spcBef>
              <a:spcAft>
                <a:spcPts val="0"/>
              </a:spcAft>
              <a:buSzPts val="2500"/>
              <a:buFont typeface="Lexend Mega"/>
              <a:buNone/>
              <a:defRPr sz="2500">
                <a:latin typeface="Lexend Mega"/>
                <a:ea typeface="Lexend Mega"/>
                <a:cs typeface="Lexend Mega"/>
                <a:sym typeface="Lexend Mega"/>
              </a:defRPr>
            </a:lvl6pPr>
            <a:lvl7pPr lvl="6" algn="ctr">
              <a:lnSpc>
                <a:spcPct val="100000"/>
              </a:lnSpc>
              <a:spcBef>
                <a:spcPts val="0"/>
              </a:spcBef>
              <a:spcAft>
                <a:spcPts val="0"/>
              </a:spcAft>
              <a:buSzPts val="2500"/>
              <a:buFont typeface="Lexend Mega"/>
              <a:buNone/>
              <a:defRPr sz="2500">
                <a:latin typeface="Lexend Mega"/>
                <a:ea typeface="Lexend Mega"/>
                <a:cs typeface="Lexend Mega"/>
                <a:sym typeface="Lexend Mega"/>
              </a:defRPr>
            </a:lvl7pPr>
            <a:lvl8pPr lvl="7" algn="ctr">
              <a:lnSpc>
                <a:spcPct val="100000"/>
              </a:lnSpc>
              <a:spcBef>
                <a:spcPts val="0"/>
              </a:spcBef>
              <a:spcAft>
                <a:spcPts val="0"/>
              </a:spcAft>
              <a:buSzPts val="2500"/>
              <a:buFont typeface="Lexend Mega"/>
              <a:buNone/>
              <a:defRPr sz="2500">
                <a:latin typeface="Lexend Mega"/>
                <a:ea typeface="Lexend Mega"/>
                <a:cs typeface="Lexend Mega"/>
                <a:sym typeface="Lexend Mega"/>
              </a:defRPr>
            </a:lvl8pPr>
            <a:lvl9pPr lvl="8" algn="ctr">
              <a:lnSpc>
                <a:spcPct val="100000"/>
              </a:lnSpc>
              <a:spcBef>
                <a:spcPts val="0"/>
              </a:spcBef>
              <a:spcAft>
                <a:spcPts val="0"/>
              </a:spcAft>
              <a:buSzPts val="2500"/>
              <a:buFont typeface="Lexend Mega"/>
              <a:buNone/>
              <a:defRPr sz="2500">
                <a:latin typeface="Lexend Mega"/>
                <a:ea typeface="Lexend Mega"/>
                <a:cs typeface="Lexend Mega"/>
                <a:sym typeface="Lexend Mega"/>
              </a:defRPr>
            </a:lvl9pPr>
          </a:lstStyle>
          <a:p>
            <a:endParaRPr/>
          </a:p>
        </p:txBody>
      </p:sp>
      <p:sp>
        <p:nvSpPr>
          <p:cNvPr id="41" name="Google Shape;41;p5"/>
          <p:cNvSpPr txBox="1">
            <a:spLocks noGrp="1"/>
          </p:cNvSpPr>
          <p:nvPr>
            <p:ph type="subTitle" idx="2"/>
          </p:nvPr>
        </p:nvSpPr>
        <p:spPr>
          <a:xfrm>
            <a:off x="4785491" y="3009700"/>
            <a:ext cx="32697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Lexend Mega"/>
              <a:buNone/>
              <a:defRPr sz="2400" b="1">
                <a:latin typeface="Space Grotesk"/>
                <a:ea typeface="Space Grotesk"/>
                <a:cs typeface="Space Grotesk"/>
                <a:sym typeface="Space Grotesk"/>
              </a:defRPr>
            </a:lvl1pPr>
            <a:lvl2pPr lvl="1" algn="ctr" rtl="0">
              <a:lnSpc>
                <a:spcPct val="100000"/>
              </a:lnSpc>
              <a:spcBef>
                <a:spcPts val="0"/>
              </a:spcBef>
              <a:spcAft>
                <a:spcPts val="0"/>
              </a:spcAft>
              <a:buSzPts val="2500"/>
              <a:buFont typeface="Lexend Mega"/>
              <a:buNone/>
              <a:defRPr sz="2500">
                <a:latin typeface="Lexend Mega"/>
                <a:ea typeface="Lexend Mega"/>
                <a:cs typeface="Lexend Mega"/>
                <a:sym typeface="Lexend Mega"/>
              </a:defRPr>
            </a:lvl2pPr>
            <a:lvl3pPr lvl="2" algn="ctr" rtl="0">
              <a:lnSpc>
                <a:spcPct val="100000"/>
              </a:lnSpc>
              <a:spcBef>
                <a:spcPts val="0"/>
              </a:spcBef>
              <a:spcAft>
                <a:spcPts val="0"/>
              </a:spcAft>
              <a:buSzPts val="2500"/>
              <a:buFont typeface="Lexend Mega"/>
              <a:buNone/>
              <a:defRPr sz="2500">
                <a:latin typeface="Lexend Mega"/>
                <a:ea typeface="Lexend Mega"/>
                <a:cs typeface="Lexend Mega"/>
                <a:sym typeface="Lexend Mega"/>
              </a:defRPr>
            </a:lvl3pPr>
            <a:lvl4pPr lvl="3" algn="ctr" rtl="0">
              <a:lnSpc>
                <a:spcPct val="100000"/>
              </a:lnSpc>
              <a:spcBef>
                <a:spcPts val="0"/>
              </a:spcBef>
              <a:spcAft>
                <a:spcPts val="0"/>
              </a:spcAft>
              <a:buSzPts val="2500"/>
              <a:buFont typeface="Lexend Mega"/>
              <a:buNone/>
              <a:defRPr sz="2500">
                <a:latin typeface="Lexend Mega"/>
                <a:ea typeface="Lexend Mega"/>
                <a:cs typeface="Lexend Mega"/>
                <a:sym typeface="Lexend Mega"/>
              </a:defRPr>
            </a:lvl4pPr>
            <a:lvl5pPr lvl="4" algn="ctr" rtl="0">
              <a:lnSpc>
                <a:spcPct val="100000"/>
              </a:lnSpc>
              <a:spcBef>
                <a:spcPts val="0"/>
              </a:spcBef>
              <a:spcAft>
                <a:spcPts val="0"/>
              </a:spcAft>
              <a:buSzPts val="2500"/>
              <a:buFont typeface="Lexend Mega"/>
              <a:buNone/>
              <a:defRPr sz="2500">
                <a:latin typeface="Lexend Mega"/>
                <a:ea typeface="Lexend Mega"/>
                <a:cs typeface="Lexend Mega"/>
                <a:sym typeface="Lexend Mega"/>
              </a:defRPr>
            </a:lvl5pPr>
            <a:lvl6pPr lvl="5" algn="ctr" rtl="0">
              <a:lnSpc>
                <a:spcPct val="100000"/>
              </a:lnSpc>
              <a:spcBef>
                <a:spcPts val="0"/>
              </a:spcBef>
              <a:spcAft>
                <a:spcPts val="0"/>
              </a:spcAft>
              <a:buSzPts val="2500"/>
              <a:buFont typeface="Lexend Mega"/>
              <a:buNone/>
              <a:defRPr sz="2500">
                <a:latin typeface="Lexend Mega"/>
                <a:ea typeface="Lexend Mega"/>
                <a:cs typeface="Lexend Mega"/>
                <a:sym typeface="Lexend Mega"/>
              </a:defRPr>
            </a:lvl6pPr>
            <a:lvl7pPr lvl="6" algn="ctr" rtl="0">
              <a:lnSpc>
                <a:spcPct val="100000"/>
              </a:lnSpc>
              <a:spcBef>
                <a:spcPts val="0"/>
              </a:spcBef>
              <a:spcAft>
                <a:spcPts val="0"/>
              </a:spcAft>
              <a:buSzPts val="2500"/>
              <a:buFont typeface="Lexend Mega"/>
              <a:buNone/>
              <a:defRPr sz="2500">
                <a:latin typeface="Lexend Mega"/>
                <a:ea typeface="Lexend Mega"/>
                <a:cs typeface="Lexend Mega"/>
                <a:sym typeface="Lexend Mega"/>
              </a:defRPr>
            </a:lvl7pPr>
            <a:lvl8pPr lvl="7" algn="ctr" rtl="0">
              <a:lnSpc>
                <a:spcPct val="100000"/>
              </a:lnSpc>
              <a:spcBef>
                <a:spcPts val="0"/>
              </a:spcBef>
              <a:spcAft>
                <a:spcPts val="0"/>
              </a:spcAft>
              <a:buSzPts val="2500"/>
              <a:buFont typeface="Lexend Mega"/>
              <a:buNone/>
              <a:defRPr sz="2500">
                <a:latin typeface="Lexend Mega"/>
                <a:ea typeface="Lexend Mega"/>
                <a:cs typeface="Lexend Mega"/>
                <a:sym typeface="Lexend Mega"/>
              </a:defRPr>
            </a:lvl8pPr>
            <a:lvl9pPr lvl="8" algn="ctr" rtl="0">
              <a:lnSpc>
                <a:spcPct val="100000"/>
              </a:lnSpc>
              <a:spcBef>
                <a:spcPts val="0"/>
              </a:spcBef>
              <a:spcAft>
                <a:spcPts val="0"/>
              </a:spcAft>
              <a:buSzPts val="2500"/>
              <a:buFont typeface="Lexend Mega"/>
              <a:buNone/>
              <a:defRPr sz="2500">
                <a:latin typeface="Lexend Mega"/>
                <a:ea typeface="Lexend Mega"/>
                <a:cs typeface="Lexend Mega"/>
                <a:sym typeface="Lexend Mega"/>
              </a:defRPr>
            </a:lvl9pPr>
          </a:lstStyle>
          <a:p>
            <a:endParaRPr/>
          </a:p>
        </p:txBody>
      </p:sp>
      <p:sp>
        <p:nvSpPr>
          <p:cNvPr id="42" name="Google Shape;42;p5"/>
          <p:cNvSpPr txBox="1">
            <a:spLocks noGrp="1"/>
          </p:cNvSpPr>
          <p:nvPr>
            <p:ph type="subTitle" idx="3"/>
          </p:nvPr>
        </p:nvSpPr>
        <p:spPr>
          <a:xfrm>
            <a:off x="4785491" y="1990900"/>
            <a:ext cx="3269700" cy="101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a:lvl2pPr>
            <a:lvl3pPr lvl="2" algn="ctr" rtl="0">
              <a:lnSpc>
                <a:spcPct val="100000"/>
              </a:lnSpc>
              <a:spcBef>
                <a:spcPts val="0"/>
              </a:spcBef>
              <a:spcAft>
                <a:spcPts val="0"/>
              </a:spcAft>
              <a:buSzPts val="1800"/>
              <a:buNone/>
              <a:defRPr/>
            </a:lvl3pPr>
            <a:lvl4pPr lvl="3" algn="ctr" rtl="0">
              <a:lnSpc>
                <a:spcPct val="100000"/>
              </a:lnSpc>
              <a:spcBef>
                <a:spcPts val="0"/>
              </a:spcBef>
              <a:spcAft>
                <a:spcPts val="0"/>
              </a:spcAft>
              <a:buSzPts val="1800"/>
              <a:buNone/>
              <a:defRPr/>
            </a:lvl4pPr>
            <a:lvl5pPr lvl="4" algn="ctr" rtl="0">
              <a:lnSpc>
                <a:spcPct val="100000"/>
              </a:lnSpc>
              <a:spcBef>
                <a:spcPts val="0"/>
              </a:spcBef>
              <a:spcAft>
                <a:spcPts val="0"/>
              </a:spcAft>
              <a:buSzPts val="1800"/>
              <a:buNone/>
              <a:defRPr/>
            </a:lvl5pPr>
            <a:lvl6pPr lvl="5" algn="ctr" rtl="0">
              <a:lnSpc>
                <a:spcPct val="100000"/>
              </a:lnSpc>
              <a:spcBef>
                <a:spcPts val="0"/>
              </a:spcBef>
              <a:spcAft>
                <a:spcPts val="0"/>
              </a:spcAft>
              <a:buSzPts val="1800"/>
              <a:buNone/>
              <a:defRPr/>
            </a:lvl6pPr>
            <a:lvl7pPr lvl="6" algn="ctr" rtl="0">
              <a:lnSpc>
                <a:spcPct val="100000"/>
              </a:lnSpc>
              <a:spcBef>
                <a:spcPts val="0"/>
              </a:spcBef>
              <a:spcAft>
                <a:spcPts val="0"/>
              </a:spcAft>
              <a:buSzPts val="1800"/>
              <a:buNone/>
              <a:defRPr/>
            </a:lvl7pPr>
            <a:lvl8pPr lvl="7" algn="ctr" rtl="0">
              <a:lnSpc>
                <a:spcPct val="100000"/>
              </a:lnSpc>
              <a:spcBef>
                <a:spcPts val="0"/>
              </a:spcBef>
              <a:spcAft>
                <a:spcPts val="0"/>
              </a:spcAft>
              <a:buSzPts val="1800"/>
              <a:buNone/>
              <a:defRPr/>
            </a:lvl8pPr>
            <a:lvl9pPr lvl="8" algn="ctr" rtl="0">
              <a:lnSpc>
                <a:spcPct val="100000"/>
              </a:lnSpc>
              <a:spcBef>
                <a:spcPts val="0"/>
              </a:spcBef>
              <a:spcAft>
                <a:spcPts val="0"/>
              </a:spcAft>
              <a:buSzPts val="1800"/>
              <a:buNone/>
              <a:defRPr/>
            </a:lvl9pPr>
          </a:lstStyle>
          <a:p>
            <a:endParaRPr/>
          </a:p>
        </p:txBody>
      </p:sp>
      <p:sp>
        <p:nvSpPr>
          <p:cNvPr id="43" name="Google Shape;43;p5"/>
          <p:cNvSpPr txBox="1">
            <a:spLocks noGrp="1"/>
          </p:cNvSpPr>
          <p:nvPr>
            <p:ph type="subTitle" idx="4"/>
          </p:nvPr>
        </p:nvSpPr>
        <p:spPr>
          <a:xfrm>
            <a:off x="4785491" y="3457975"/>
            <a:ext cx="3269700" cy="101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a:lvl2pPr>
            <a:lvl3pPr lvl="2" algn="ctr" rtl="0">
              <a:lnSpc>
                <a:spcPct val="100000"/>
              </a:lnSpc>
              <a:spcBef>
                <a:spcPts val="0"/>
              </a:spcBef>
              <a:spcAft>
                <a:spcPts val="0"/>
              </a:spcAft>
              <a:buSzPts val="1800"/>
              <a:buNone/>
              <a:defRPr/>
            </a:lvl3pPr>
            <a:lvl4pPr lvl="3" algn="ctr" rtl="0">
              <a:lnSpc>
                <a:spcPct val="100000"/>
              </a:lnSpc>
              <a:spcBef>
                <a:spcPts val="0"/>
              </a:spcBef>
              <a:spcAft>
                <a:spcPts val="0"/>
              </a:spcAft>
              <a:buSzPts val="1800"/>
              <a:buNone/>
              <a:defRPr/>
            </a:lvl4pPr>
            <a:lvl5pPr lvl="4" algn="ctr" rtl="0">
              <a:lnSpc>
                <a:spcPct val="100000"/>
              </a:lnSpc>
              <a:spcBef>
                <a:spcPts val="0"/>
              </a:spcBef>
              <a:spcAft>
                <a:spcPts val="0"/>
              </a:spcAft>
              <a:buSzPts val="1800"/>
              <a:buNone/>
              <a:defRPr/>
            </a:lvl5pPr>
            <a:lvl6pPr lvl="5" algn="ctr" rtl="0">
              <a:lnSpc>
                <a:spcPct val="100000"/>
              </a:lnSpc>
              <a:spcBef>
                <a:spcPts val="0"/>
              </a:spcBef>
              <a:spcAft>
                <a:spcPts val="0"/>
              </a:spcAft>
              <a:buSzPts val="1800"/>
              <a:buNone/>
              <a:defRPr/>
            </a:lvl6pPr>
            <a:lvl7pPr lvl="6" algn="ctr" rtl="0">
              <a:lnSpc>
                <a:spcPct val="100000"/>
              </a:lnSpc>
              <a:spcBef>
                <a:spcPts val="0"/>
              </a:spcBef>
              <a:spcAft>
                <a:spcPts val="0"/>
              </a:spcAft>
              <a:buSzPts val="1800"/>
              <a:buNone/>
              <a:defRPr/>
            </a:lvl7pPr>
            <a:lvl8pPr lvl="7" algn="ctr" rtl="0">
              <a:lnSpc>
                <a:spcPct val="100000"/>
              </a:lnSpc>
              <a:spcBef>
                <a:spcPts val="0"/>
              </a:spcBef>
              <a:spcAft>
                <a:spcPts val="0"/>
              </a:spcAft>
              <a:buSzPts val="1800"/>
              <a:buNone/>
              <a:defRPr/>
            </a:lvl8pPr>
            <a:lvl9pPr lvl="8" algn="ctr" rtl="0">
              <a:lnSpc>
                <a:spcPct val="100000"/>
              </a:lnSpc>
              <a:spcBef>
                <a:spcPts val="0"/>
              </a:spcBef>
              <a:spcAft>
                <a:spcPts val="0"/>
              </a:spcAft>
              <a:buSzPts val="1800"/>
              <a:buNone/>
              <a:defRPr/>
            </a:lvl9pPr>
          </a:lstStyle>
          <a:p>
            <a:endParaRPr/>
          </a:p>
        </p:txBody>
      </p:sp>
      <p:sp>
        <p:nvSpPr>
          <p:cNvPr id="44" name="Google Shape;44;p5"/>
          <p:cNvSpPr txBox="1">
            <a:spLocks noGrp="1"/>
          </p:cNvSpPr>
          <p:nvPr>
            <p:ph type="title"/>
          </p:nvPr>
        </p:nvSpPr>
        <p:spPr>
          <a:xfrm>
            <a:off x="720000" y="409925"/>
            <a:ext cx="7704000" cy="81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600"/>
              <a:buNone/>
              <a:defRPr sz="35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lt2"/>
            </a:gs>
            <a:gs pos="50000">
              <a:schemeClr val="lt2"/>
            </a:gs>
            <a:gs pos="100000">
              <a:schemeClr val="dk1"/>
            </a:gs>
          </a:gsLst>
          <a:path path="circle">
            <a:fillToRect l="100000" b="100000"/>
          </a:path>
          <a:tileRect t="-100000" r="-100000"/>
        </a:gradFill>
        <a:effectLst/>
      </p:bgPr>
    </p:bg>
    <p:spTree>
      <p:nvGrpSpPr>
        <p:cNvPr id="1" name="Shape 45"/>
        <p:cNvGrpSpPr/>
        <p:nvPr/>
      </p:nvGrpSpPr>
      <p:grpSpPr>
        <a:xfrm>
          <a:off x="0" y="0"/>
          <a:ext cx="0" cy="0"/>
          <a:chOff x="0" y="0"/>
          <a:chExt cx="0" cy="0"/>
        </a:xfrm>
      </p:grpSpPr>
      <p:sp>
        <p:nvSpPr>
          <p:cNvPr id="46" name="Google Shape;46;p6"/>
          <p:cNvSpPr/>
          <p:nvPr/>
        </p:nvSpPr>
        <p:spPr>
          <a:xfrm rot="5400000">
            <a:off x="7236803" y="-20"/>
            <a:ext cx="1907161" cy="1907216"/>
          </a:xfrm>
          <a:custGeom>
            <a:avLst/>
            <a:gdLst/>
            <a:ahLst/>
            <a:cxnLst/>
            <a:rect l="l" t="t" r="r" b="b"/>
            <a:pathLst>
              <a:path w="34525" h="34526" extrusionOk="0">
                <a:moveTo>
                  <a:pt x="0" y="1"/>
                </a:moveTo>
                <a:lnTo>
                  <a:pt x="0" y="34525"/>
                </a:lnTo>
                <a:cubicBezTo>
                  <a:pt x="19062" y="34525"/>
                  <a:pt x="34525" y="19078"/>
                  <a:pt x="34525" y="1"/>
                </a:cubicBezTo>
                <a:close/>
              </a:path>
            </a:pathLst>
          </a:custGeom>
          <a:gradFill>
            <a:gsLst>
              <a:gs pos="0">
                <a:schemeClr val="accent1"/>
              </a:gs>
              <a:gs pos="61000">
                <a:schemeClr val="lt2"/>
              </a:gs>
              <a:gs pos="100000">
                <a:schemeClr val="dk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rot="-5400000">
            <a:off x="19" y="3844735"/>
            <a:ext cx="1298744" cy="1298782"/>
          </a:xfrm>
          <a:custGeom>
            <a:avLst/>
            <a:gdLst/>
            <a:ahLst/>
            <a:cxnLst/>
            <a:rect l="l" t="t" r="r" b="b"/>
            <a:pathLst>
              <a:path w="34525" h="34526" extrusionOk="0">
                <a:moveTo>
                  <a:pt x="0" y="1"/>
                </a:moveTo>
                <a:lnTo>
                  <a:pt x="0" y="34525"/>
                </a:lnTo>
                <a:cubicBezTo>
                  <a:pt x="19062" y="34525"/>
                  <a:pt x="34525" y="19078"/>
                  <a:pt x="34525" y="1"/>
                </a:cubicBezTo>
                <a:close/>
              </a:path>
            </a:pathLst>
          </a:custGeom>
          <a:gradFill>
            <a:gsLst>
              <a:gs pos="0">
                <a:schemeClr val="accent1"/>
              </a:gs>
              <a:gs pos="61000">
                <a:schemeClr val="lt2"/>
              </a:gs>
              <a:gs pos="100000">
                <a:schemeClr val="dk2"/>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rot="-7222215">
            <a:off x="8202224" y="4322449"/>
            <a:ext cx="607165" cy="563027"/>
          </a:xfrm>
          <a:custGeom>
            <a:avLst/>
            <a:gdLst/>
            <a:ahLst/>
            <a:cxnLst/>
            <a:rect l="l" t="t" r="r" b="b"/>
            <a:pathLst>
              <a:path w="74463" h="69050" extrusionOk="0">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rot="2700000">
            <a:off x="830126" y="534175"/>
            <a:ext cx="607092" cy="562961"/>
          </a:xfrm>
          <a:custGeom>
            <a:avLst/>
            <a:gdLst/>
            <a:ahLst/>
            <a:cxnLst/>
            <a:rect l="l" t="t" r="r" b="b"/>
            <a:pathLst>
              <a:path w="74463" h="69050" extrusionOk="0">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lt2"/>
              </a:gs>
              <a:gs pos="100000">
                <a:schemeClr val="dk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txBox="1">
            <a:spLocks noGrp="1"/>
          </p:cNvSpPr>
          <p:nvPr>
            <p:ph type="title"/>
          </p:nvPr>
        </p:nvSpPr>
        <p:spPr>
          <a:xfrm>
            <a:off x="720000" y="409925"/>
            <a:ext cx="7704000" cy="81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600"/>
              <a:buNone/>
              <a:defRPr sz="35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rot="5400000" flipH="1">
            <a:off x="6516095" y="2515569"/>
            <a:ext cx="2627870" cy="2627946"/>
          </a:xfrm>
          <a:custGeom>
            <a:avLst/>
            <a:gdLst/>
            <a:ahLst/>
            <a:cxnLst/>
            <a:rect l="l" t="t" r="r" b="b"/>
            <a:pathLst>
              <a:path w="34525" h="34526" extrusionOk="0">
                <a:moveTo>
                  <a:pt x="0" y="1"/>
                </a:moveTo>
                <a:lnTo>
                  <a:pt x="0" y="34525"/>
                </a:lnTo>
                <a:cubicBezTo>
                  <a:pt x="19062" y="34525"/>
                  <a:pt x="34525" y="19078"/>
                  <a:pt x="34525" y="1"/>
                </a:cubicBezTo>
                <a:close/>
              </a:path>
            </a:pathLst>
          </a:custGeom>
          <a:gradFill>
            <a:gsLst>
              <a:gs pos="0">
                <a:schemeClr val="accent1"/>
              </a:gs>
              <a:gs pos="61000">
                <a:schemeClr val="lt2"/>
              </a:gs>
              <a:gs pos="100000">
                <a:schemeClr val="dk2"/>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rot="10800000" flipH="1">
            <a:off x="51" y="3973440"/>
            <a:ext cx="1169966" cy="1170086"/>
          </a:xfrm>
          <a:custGeom>
            <a:avLst/>
            <a:gdLst/>
            <a:ahLst/>
            <a:cxnLst/>
            <a:rect l="l" t="t" r="r" b="b"/>
            <a:pathLst>
              <a:path w="34525" h="34526" extrusionOk="0">
                <a:moveTo>
                  <a:pt x="0" y="1"/>
                </a:moveTo>
                <a:lnTo>
                  <a:pt x="0" y="34525"/>
                </a:lnTo>
                <a:cubicBezTo>
                  <a:pt x="19062" y="34525"/>
                  <a:pt x="34525" y="19078"/>
                  <a:pt x="34525" y="1"/>
                </a:cubicBezTo>
                <a:close/>
              </a:path>
            </a:pathLst>
          </a:custGeom>
          <a:gradFill>
            <a:gsLst>
              <a:gs pos="0">
                <a:schemeClr val="lt2"/>
              </a:gs>
              <a:gs pos="100000">
                <a:schemeClr val="dk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rot="8629681">
            <a:off x="4428553" y="4324660"/>
            <a:ext cx="504338" cy="467676"/>
          </a:xfrm>
          <a:custGeom>
            <a:avLst/>
            <a:gdLst/>
            <a:ahLst/>
            <a:cxnLst/>
            <a:rect l="l" t="t" r="r" b="b"/>
            <a:pathLst>
              <a:path w="74463" h="69050" extrusionOk="0">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rot="392513">
            <a:off x="7768807" y="329050"/>
            <a:ext cx="630713" cy="585035"/>
          </a:xfrm>
          <a:custGeom>
            <a:avLst/>
            <a:gdLst/>
            <a:ahLst/>
            <a:cxnLst/>
            <a:rect l="l" t="t" r="r" b="b"/>
            <a:pathLst>
              <a:path w="74463" h="69050" extrusionOk="0">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lt2"/>
              </a:gs>
              <a:gs pos="50000">
                <a:schemeClr val="lt2"/>
              </a:gs>
              <a:gs pos="100000">
                <a:schemeClr val="dk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rot="-2006335">
            <a:off x="243061" y="259832"/>
            <a:ext cx="353365" cy="327677"/>
          </a:xfrm>
          <a:custGeom>
            <a:avLst/>
            <a:gdLst/>
            <a:ahLst/>
            <a:cxnLst/>
            <a:rect l="l" t="t" r="r" b="b"/>
            <a:pathLst>
              <a:path w="74463" h="69050" extrusionOk="0">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lt2"/>
              </a:gs>
              <a:gs pos="50000">
                <a:schemeClr val="lt2"/>
              </a:gs>
              <a:gs pos="100000">
                <a:schemeClr val="dk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txBox="1">
            <a:spLocks noGrp="1"/>
          </p:cNvSpPr>
          <p:nvPr>
            <p:ph type="title"/>
          </p:nvPr>
        </p:nvSpPr>
        <p:spPr>
          <a:xfrm>
            <a:off x="1091300" y="811050"/>
            <a:ext cx="4597500" cy="675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600"/>
              <a:buNone/>
              <a:defRPr sz="35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8" name="Google Shape;58;p7"/>
          <p:cNvSpPr txBox="1">
            <a:spLocks noGrp="1"/>
          </p:cNvSpPr>
          <p:nvPr>
            <p:ph type="body" idx="1"/>
          </p:nvPr>
        </p:nvSpPr>
        <p:spPr>
          <a:xfrm>
            <a:off x="1097475" y="1537350"/>
            <a:ext cx="4021500" cy="27951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42900" rtl="0">
              <a:lnSpc>
                <a:spcPct val="115000"/>
              </a:lnSpc>
              <a:spcBef>
                <a:spcPts val="0"/>
              </a:spcBef>
              <a:spcAft>
                <a:spcPts val="0"/>
              </a:spcAft>
              <a:buSzPts val="1800"/>
              <a:buChar char="○"/>
              <a:defRPr/>
            </a:lvl2pPr>
            <a:lvl3pPr marL="1371600" lvl="2" indent="-342900" rtl="0">
              <a:lnSpc>
                <a:spcPct val="115000"/>
              </a:lnSpc>
              <a:spcBef>
                <a:spcPts val="0"/>
              </a:spcBef>
              <a:spcAft>
                <a:spcPts val="0"/>
              </a:spcAft>
              <a:buSzPts val="1800"/>
              <a:buChar char="■"/>
              <a:defRPr/>
            </a:lvl3pPr>
            <a:lvl4pPr marL="1828800" lvl="3" indent="-342900" rtl="0">
              <a:lnSpc>
                <a:spcPct val="115000"/>
              </a:lnSpc>
              <a:spcBef>
                <a:spcPts val="0"/>
              </a:spcBef>
              <a:spcAft>
                <a:spcPts val="0"/>
              </a:spcAft>
              <a:buSzPts val="1800"/>
              <a:buChar char="●"/>
              <a:defRPr/>
            </a:lvl4pPr>
            <a:lvl5pPr marL="2286000" lvl="4" indent="-342900" rtl="0">
              <a:lnSpc>
                <a:spcPct val="115000"/>
              </a:lnSpc>
              <a:spcBef>
                <a:spcPts val="0"/>
              </a:spcBef>
              <a:spcAft>
                <a:spcPts val="0"/>
              </a:spcAft>
              <a:buSzPts val="1800"/>
              <a:buChar char="○"/>
              <a:defRPr/>
            </a:lvl5pPr>
            <a:lvl6pPr marL="2743200" lvl="5" indent="-342900" rtl="0">
              <a:lnSpc>
                <a:spcPct val="115000"/>
              </a:lnSpc>
              <a:spcBef>
                <a:spcPts val="0"/>
              </a:spcBef>
              <a:spcAft>
                <a:spcPts val="0"/>
              </a:spcAft>
              <a:buSzPts val="1800"/>
              <a:buChar char="■"/>
              <a:defRPr/>
            </a:lvl6pPr>
            <a:lvl7pPr marL="3200400" lvl="6" indent="-342900" rtl="0">
              <a:lnSpc>
                <a:spcPct val="115000"/>
              </a:lnSpc>
              <a:spcBef>
                <a:spcPts val="0"/>
              </a:spcBef>
              <a:spcAft>
                <a:spcPts val="0"/>
              </a:spcAft>
              <a:buSzPts val="1800"/>
              <a:buChar char="●"/>
              <a:defRPr/>
            </a:lvl7pPr>
            <a:lvl8pPr marL="3657600" lvl="7" indent="-342900" rtl="0">
              <a:lnSpc>
                <a:spcPct val="115000"/>
              </a:lnSpc>
              <a:spcBef>
                <a:spcPts val="0"/>
              </a:spcBef>
              <a:spcAft>
                <a:spcPts val="0"/>
              </a:spcAft>
              <a:buSzPts val="1800"/>
              <a:buChar char="○"/>
              <a:defRPr/>
            </a:lvl8pPr>
            <a:lvl9pPr marL="4114800" lvl="8" indent="-342900" rtl="0">
              <a:lnSpc>
                <a:spcPct val="115000"/>
              </a:lnSpc>
              <a:spcBef>
                <a:spcPts val="0"/>
              </a:spcBef>
              <a:spcAft>
                <a:spcPts val="0"/>
              </a:spcAft>
              <a:buSzPts val="1800"/>
              <a:buChar char="■"/>
              <a:defRPr/>
            </a:lvl9pPr>
          </a:lstStyle>
          <a:p>
            <a:endParaRPr/>
          </a:p>
        </p:txBody>
      </p:sp>
      <p:sp>
        <p:nvSpPr>
          <p:cNvPr id="59" name="Google Shape;59;p7"/>
          <p:cNvSpPr/>
          <p:nvPr/>
        </p:nvSpPr>
        <p:spPr>
          <a:xfrm>
            <a:off x="713225" y="539500"/>
            <a:ext cx="7719000" cy="4064400"/>
          </a:xfrm>
          <a:prstGeom prst="roundRect">
            <a:avLst>
              <a:gd name="adj" fmla="val 6018"/>
            </a:avLst>
          </a:prstGeom>
          <a:solidFill>
            <a:srgbClr val="FFFFFF">
              <a:alpha val="23210"/>
            </a:srgbClr>
          </a:solidFill>
          <a:ln>
            <a:noFill/>
          </a:ln>
          <a:effectLst>
            <a:outerShdw blurRad="57150" dist="57150" dir="7560000" algn="bl" rotWithShape="0">
              <a:srgbClr val="000000">
                <a:alpha val="64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0"/>
        <p:cNvGrpSpPr/>
        <p:nvPr/>
      </p:nvGrpSpPr>
      <p:grpSpPr>
        <a:xfrm>
          <a:off x="0" y="0"/>
          <a:ext cx="0" cy="0"/>
          <a:chOff x="0" y="0"/>
          <a:chExt cx="0" cy="0"/>
        </a:xfrm>
      </p:grpSpPr>
      <p:sp>
        <p:nvSpPr>
          <p:cNvPr id="61" name="Google Shape;61;p8"/>
          <p:cNvSpPr/>
          <p:nvPr/>
        </p:nvSpPr>
        <p:spPr>
          <a:xfrm rot="-5400000">
            <a:off x="28" y="3236305"/>
            <a:ext cx="1907161" cy="1907216"/>
          </a:xfrm>
          <a:custGeom>
            <a:avLst/>
            <a:gdLst/>
            <a:ahLst/>
            <a:cxnLst/>
            <a:rect l="l" t="t" r="r" b="b"/>
            <a:pathLst>
              <a:path w="34525" h="34526" extrusionOk="0">
                <a:moveTo>
                  <a:pt x="0" y="1"/>
                </a:moveTo>
                <a:lnTo>
                  <a:pt x="0" y="34525"/>
                </a:lnTo>
                <a:cubicBezTo>
                  <a:pt x="19062" y="34525"/>
                  <a:pt x="34525" y="19078"/>
                  <a:pt x="34525" y="1"/>
                </a:cubicBezTo>
                <a:close/>
              </a:path>
            </a:pathLst>
          </a:custGeom>
          <a:gradFill>
            <a:gsLst>
              <a:gs pos="0">
                <a:schemeClr val="accent1"/>
              </a:gs>
              <a:gs pos="61000">
                <a:schemeClr val="lt2"/>
              </a:gs>
              <a:gs pos="100000">
                <a:schemeClr val="dk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rot="5400000">
            <a:off x="7236803" y="-20"/>
            <a:ext cx="1907161" cy="1907216"/>
          </a:xfrm>
          <a:custGeom>
            <a:avLst/>
            <a:gdLst/>
            <a:ahLst/>
            <a:cxnLst/>
            <a:rect l="l" t="t" r="r" b="b"/>
            <a:pathLst>
              <a:path w="34525" h="34526" extrusionOk="0">
                <a:moveTo>
                  <a:pt x="0" y="1"/>
                </a:moveTo>
                <a:lnTo>
                  <a:pt x="0" y="34525"/>
                </a:lnTo>
                <a:cubicBezTo>
                  <a:pt x="19062" y="34525"/>
                  <a:pt x="34525" y="19078"/>
                  <a:pt x="34525" y="1"/>
                </a:cubicBezTo>
                <a:close/>
              </a:path>
            </a:pathLst>
          </a:custGeom>
          <a:gradFill>
            <a:gsLst>
              <a:gs pos="0">
                <a:schemeClr val="lt2"/>
              </a:gs>
              <a:gs pos="50000">
                <a:schemeClr val="lt2"/>
              </a:gs>
              <a:gs pos="100000">
                <a:schemeClr val="dk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rot="2700000">
            <a:off x="1472746" y="297714"/>
            <a:ext cx="1117040" cy="1035838"/>
          </a:xfrm>
          <a:custGeom>
            <a:avLst/>
            <a:gdLst/>
            <a:ahLst/>
            <a:cxnLst/>
            <a:rect l="l" t="t" r="r" b="b"/>
            <a:pathLst>
              <a:path w="74463" h="69050" extrusionOk="0">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l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a:off x="648825" y="832500"/>
            <a:ext cx="7782000" cy="3478500"/>
          </a:xfrm>
          <a:prstGeom prst="roundRect">
            <a:avLst>
              <a:gd name="adj" fmla="val 6018"/>
            </a:avLst>
          </a:prstGeom>
          <a:solidFill>
            <a:srgbClr val="FFFFFF">
              <a:alpha val="23210"/>
            </a:srgbClr>
          </a:solidFill>
          <a:ln>
            <a:noFill/>
          </a:ln>
          <a:effectLst>
            <a:outerShdw blurRad="57150" dist="57150" dir="7560000" algn="bl" rotWithShape="0">
              <a:srgbClr val="000000">
                <a:alpha val="64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p:nvPr/>
        </p:nvSpPr>
        <p:spPr>
          <a:xfrm rot="2700000">
            <a:off x="6705565" y="3983442"/>
            <a:ext cx="889051" cy="824422"/>
          </a:xfrm>
          <a:custGeom>
            <a:avLst/>
            <a:gdLst/>
            <a:ahLst/>
            <a:cxnLst/>
            <a:rect l="l" t="t" r="r" b="b"/>
            <a:pathLst>
              <a:path w="74463" h="69050" extrusionOk="0">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8"/>
          <p:cNvSpPr txBox="1">
            <a:spLocks noGrp="1"/>
          </p:cNvSpPr>
          <p:nvPr>
            <p:ph type="title"/>
          </p:nvPr>
        </p:nvSpPr>
        <p:spPr>
          <a:xfrm>
            <a:off x="1388100" y="1965750"/>
            <a:ext cx="6367800" cy="1212000"/>
          </a:xfrm>
          <a:prstGeom prst="rect">
            <a:avLst/>
          </a:prstGeom>
          <a:ln>
            <a:noFill/>
          </a:ln>
        </p:spPr>
        <p:txBody>
          <a:bodyPr spcFirstLastPara="1" wrap="square" lIns="91425" tIns="91425" rIns="91425" bIns="91425" anchor="t" anchorCtr="0">
            <a:noAutofit/>
          </a:bodyPr>
          <a:lstStyle>
            <a:lvl1pPr lvl="0" algn="ctr">
              <a:spcBef>
                <a:spcPts val="0"/>
              </a:spcBef>
              <a:spcAft>
                <a:spcPts val="0"/>
              </a:spcAft>
              <a:buSzPts val="6000"/>
              <a:buNone/>
              <a:defRPr sz="6000" b="1"/>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
        <p:cNvGrpSpPr/>
        <p:nvPr/>
      </p:nvGrpSpPr>
      <p:grpSpPr>
        <a:xfrm>
          <a:off x="0" y="0"/>
          <a:ext cx="0" cy="0"/>
          <a:chOff x="0" y="0"/>
          <a:chExt cx="0" cy="0"/>
        </a:xfrm>
      </p:grpSpPr>
      <p:sp>
        <p:nvSpPr>
          <p:cNvPr id="68" name="Google Shape;68;p9"/>
          <p:cNvSpPr/>
          <p:nvPr/>
        </p:nvSpPr>
        <p:spPr>
          <a:xfrm rot="-867048">
            <a:off x="7909692" y="1739942"/>
            <a:ext cx="1042130" cy="966374"/>
          </a:xfrm>
          <a:custGeom>
            <a:avLst/>
            <a:gdLst/>
            <a:ahLst/>
            <a:cxnLst/>
            <a:rect l="l" t="t" r="r" b="b"/>
            <a:pathLst>
              <a:path w="74463" h="69050" extrusionOk="0">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l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rot="-5400000">
            <a:off x="23" y="3575153"/>
            <a:ext cx="1568298" cy="1568344"/>
          </a:xfrm>
          <a:custGeom>
            <a:avLst/>
            <a:gdLst/>
            <a:ahLst/>
            <a:cxnLst/>
            <a:rect l="l" t="t" r="r" b="b"/>
            <a:pathLst>
              <a:path w="34525" h="34526" extrusionOk="0">
                <a:moveTo>
                  <a:pt x="0" y="1"/>
                </a:moveTo>
                <a:lnTo>
                  <a:pt x="0" y="34525"/>
                </a:lnTo>
                <a:cubicBezTo>
                  <a:pt x="19062" y="34525"/>
                  <a:pt x="34525" y="19078"/>
                  <a:pt x="34525" y="1"/>
                </a:cubicBezTo>
                <a:close/>
              </a:path>
            </a:pathLst>
          </a:custGeom>
          <a:gradFill>
            <a:gsLst>
              <a:gs pos="0">
                <a:schemeClr val="accent1"/>
              </a:gs>
              <a:gs pos="61000">
                <a:schemeClr val="lt2"/>
              </a:gs>
              <a:gs pos="100000">
                <a:schemeClr val="dk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rot="-7177366">
            <a:off x="5652981" y="249269"/>
            <a:ext cx="931753" cy="864020"/>
          </a:xfrm>
          <a:custGeom>
            <a:avLst/>
            <a:gdLst/>
            <a:ahLst/>
            <a:cxnLst/>
            <a:rect l="l" t="t" r="r" b="b"/>
            <a:pathLst>
              <a:path w="74463" h="69050" extrusionOk="0">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lt2"/>
              </a:gs>
              <a:gs pos="100000">
                <a:schemeClr val="dk1"/>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a:off x="25" y="0"/>
            <a:ext cx="1299780" cy="1299818"/>
          </a:xfrm>
          <a:custGeom>
            <a:avLst/>
            <a:gdLst/>
            <a:ahLst/>
            <a:cxnLst/>
            <a:rect l="l" t="t" r="r" b="b"/>
            <a:pathLst>
              <a:path w="34525" h="34526" extrusionOk="0">
                <a:moveTo>
                  <a:pt x="0" y="1"/>
                </a:moveTo>
                <a:lnTo>
                  <a:pt x="0" y="34525"/>
                </a:lnTo>
                <a:cubicBezTo>
                  <a:pt x="19062" y="34525"/>
                  <a:pt x="34525" y="19078"/>
                  <a:pt x="34525" y="1"/>
                </a:cubicBezTo>
                <a:close/>
              </a:path>
            </a:pathLst>
          </a:custGeom>
          <a:gradFill>
            <a:gsLst>
              <a:gs pos="0">
                <a:schemeClr val="lt2"/>
              </a:gs>
              <a:gs pos="50000">
                <a:schemeClr val="lt2"/>
              </a:gs>
              <a:gs pos="100000">
                <a:schemeClr val="dk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p:nvPr/>
        </p:nvSpPr>
        <p:spPr>
          <a:xfrm>
            <a:off x="865425" y="365850"/>
            <a:ext cx="7413300" cy="4411800"/>
          </a:xfrm>
          <a:prstGeom prst="roundRect">
            <a:avLst>
              <a:gd name="adj" fmla="val 6018"/>
            </a:avLst>
          </a:prstGeom>
          <a:solidFill>
            <a:srgbClr val="FFFFFF">
              <a:alpha val="23210"/>
            </a:srgbClr>
          </a:solidFill>
          <a:ln>
            <a:noFill/>
          </a:ln>
          <a:effectLst>
            <a:outerShdw blurRad="57150" dist="57150" dir="7560000" algn="bl" rotWithShape="0">
              <a:srgbClr val="000000">
                <a:alpha val="64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9"/>
          <p:cNvSpPr/>
          <p:nvPr/>
        </p:nvSpPr>
        <p:spPr>
          <a:xfrm rot="2930703">
            <a:off x="616493" y="1528092"/>
            <a:ext cx="518222" cy="480550"/>
          </a:xfrm>
          <a:custGeom>
            <a:avLst/>
            <a:gdLst/>
            <a:ahLst/>
            <a:cxnLst/>
            <a:rect l="l" t="t" r="r" b="b"/>
            <a:pathLst>
              <a:path w="74463" h="69050" extrusionOk="0">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9"/>
          <p:cNvSpPr/>
          <p:nvPr/>
        </p:nvSpPr>
        <p:spPr>
          <a:xfrm rot="5936171">
            <a:off x="7486641" y="4616343"/>
            <a:ext cx="349942" cy="324503"/>
          </a:xfrm>
          <a:custGeom>
            <a:avLst/>
            <a:gdLst/>
            <a:ahLst/>
            <a:cxnLst/>
            <a:rect l="l" t="t" r="r" b="b"/>
            <a:pathLst>
              <a:path w="74463" h="69050" extrusionOk="0">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9"/>
          <p:cNvSpPr txBox="1">
            <a:spLocks noGrp="1"/>
          </p:cNvSpPr>
          <p:nvPr>
            <p:ph type="title"/>
          </p:nvPr>
        </p:nvSpPr>
        <p:spPr>
          <a:xfrm>
            <a:off x="1882475" y="2583121"/>
            <a:ext cx="5379000" cy="6951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600"/>
              <a:buNone/>
              <a:defRPr sz="4000" b="1"/>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6" name="Google Shape;76;p9"/>
          <p:cNvSpPr txBox="1">
            <a:spLocks noGrp="1"/>
          </p:cNvSpPr>
          <p:nvPr>
            <p:ph type="subTitle" idx="1"/>
          </p:nvPr>
        </p:nvSpPr>
        <p:spPr>
          <a:xfrm>
            <a:off x="1882475" y="3278269"/>
            <a:ext cx="5379000" cy="12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7"/>
        <p:cNvGrpSpPr/>
        <p:nvPr/>
      </p:nvGrpSpPr>
      <p:grpSpPr>
        <a:xfrm>
          <a:off x="0" y="0"/>
          <a:ext cx="0" cy="0"/>
          <a:chOff x="0" y="0"/>
          <a:chExt cx="0" cy="0"/>
        </a:xfrm>
      </p:grpSpPr>
      <p:sp>
        <p:nvSpPr>
          <p:cNvPr id="78" name="Google Shape;78;p10"/>
          <p:cNvSpPr/>
          <p:nvPr/>
        </p:nvSpPr>
        <p:spPr>
          <a:xfrm>
            <a:off x="11700" y="11700"/>
            <a:ext cx="9144000" cy="5143500"/>
          </a:xfrm>
          <a:prstGeom prst="rect">
            <a:avLst/>
          </a:prstGeom>
          <a:solidFill>
            <a:srgbClr val="76006A">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0"/>
          <p:cNvSpPr/>
          <p:nvPr/>
        </p:nvSpPr>
        <p:spPr>
          <a:xfrm>
            <a:off x="824975" y="629375"/>
            <a:ext cx="5142300" cy="1956600"/>
          </a:xfrm>
          <a:prstGeom prst="roundRect">
            <a:avLst>
              <a:gd name="adj" fmla="val 6018"/>
            </a:avLst>
          </a:prstGeom>
          <a:solidFill>
            <a:srgbClr val="FFFFFF">
              <a:alpha val="23210"/>
            </a:srgbClr>
          </a:solidFill>
          <a:ln>
            <a:noFill/>
          </a:ln>
          <a:effectLst>
            <a:outerShdw blurRad="57150" dist="57150" dir="7560000" algn="bl" rotWithShape="0">
              <a:srgbClr val="000000">
                <a:alpha val="64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0"/>
          <p:cNvSpPr/>
          <p:nvPr/>
        </p:nvSpPr>
        <p:spPr>
          <a:xfrm rot="10800000">
            <a:off x="7236803" y="3236280"/>
            <a:ext cx="1907161" cy="1907216"/>
          </a:xfrm>
          <a:custGeom>
            <a:avLst/>
            <a:gdLst/>
            <a:ahLst/>
            <a:cxnLst/>
            <a:rect l="l" t="t" r="r" b="b"/>
            <a:pathLst>
              <a:path w="34525" h="34526" extrusionOk="0">
                <a:moveTo>
                  <a:pt x="0" y="1"/>
                </a:moveTo>
                <a:lnTo>
                  <a:pt x="0" y="34525"/>
                </a:lnTo>
                <a:cubicBezTo>
                  <a:pt x="19062" y="34525"/>
                  <a:pt x="34525" y="19078"/>
                  <a:pt x="34525" y="1"/>
                </a:cubicBezTo>
                <a:close/>
              </a:path>
            </a:pathLst>
          </a:custGeom>
          <a:gradFill>
            <a:gsLst>
              <a:gs pos="0">
                <a:schemeClr val="accent1"/>
              </a:gs>
              <a:gs pos="61000">
                <a:schemeClr val="lt2"/>
              </a:gs>
              <a:gs pos="100000">
                <a:schemeClr val="dk2"/>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0"/>
          <p:cNvSpPr/>
          <p:nvPr/>
        </p:nvSpPr>
        <p:spPr>
          <a:xfrm>
            <a:off x="2" y="3"/>
            <a:ext cx="824975" cy="824999"/>
          </a:xfrm>
          <a:custGeom>
            <a:avLst/>
            <a:gdLst/>
            <a:ahLst/>
            <a:cxnLst/>
            <a:rect l="l" t="t" r="r" b="b"/>
            <a:pathLst>
              <a:path w="34525" h="34526" extrusionOk="0">
                <a:moveTo>
                  <a:pt x="0" y="1"/>
                </a:moveTo>
                <a:lnTo>
                  <a:pt x="0" y="34525"/>
                </a:lnTo>
                <a:cubicBezTo>
                  <a:pt x="19062" y="34525"/>
                  <a:pt x="34525" y="19078"/>
                  <a:pt x="34525" y="1"/>
                </a:cubicBezTo>
                <a:close/>
              </a:path>
            </a:pathLst>
          </a:custGeom>
          <a:gradFill>
            <a:gsLst>
              <a:gs pos="0">
                <a:schemeClr val="lt2"/>
              </a:gs>
              <a:gs pos="50000">
                <a:schemeClr val="lt2"/>
              </a:gs>
              <a:gs pos="100000">
                <a:schemeClr val="dk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0"/>
          <p:cNvSpPr txBox="1">
            <a:spLocks noGrp="1"/>
          </p:cNvSpPr>
          <p:nvPr>
            <p:ph type="title"/>
          </p:nvPr>
        </p:nvSpPr>
        <p:spPr>
          <a:xfrm>
            <a:off x="1034375" y="767475"/>
            <a:ext cx="4723500" cy="16428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600"/>
              <a:buNone/>
              <a:defRPr sz="3500" b="1"/>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83" name="Google Shape;83;p10"/>
          <p:cNvSpPr/>
          <p:nvPr/>
        </p:nvSpPr>
        <p:spPr>
          <a:xfrm rot="2700000">
            <a:off x="2122349" y="2325336"/>
            <a:ext cx="531272" cy="492652"/>
          </a:xfrm>
          <a:custGeom>
            <a:avLst/>
            <a:gdLst/>
            <a:ahLst/>
            <a:cxnLst/>
            <a:rect l="l" t="t" r="r" b="b"/>
            <a:pathLst>
              <a:path w="74463" h="69050" extrusionOk="0">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accent1"/>
              </a:gs>
              <a:gs pos="61000">
                <a:schemeClr val="lt2"/>
              </a:gs>
              <a:gs pos="100000">
                <a:schemeClr val="dk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2"/>
            </a:gs>
            <a:gs pos="100000">
              <a:schemeClr val="dk1"/>
            </a:gs>
          </a:gsLst>
          <a:lin ang="18900044"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600"/>
              <a:buFont typeface="Space Grotesk"/>
              <a:buNone/>
              <a:defRPr sz="3600" b="1">
                <a:solidFill>
                  <a:schemeClr val="lt1"/>
                </a:solidFill>
                <a:latin typeface="Space Grotesk"/>
                <a:ea typeface="Space Grotesk"/>
                <a:cs typeface="Space Grotesk"/>
                <a:sym typeface="Space Grotesk"/>
              </a:defRPr>
            </a:lvl1pPr>
            <a:lvl2pPr lvl="1" rtl="0">
              <a:spcBef>
                <a:spcPts val="0"/>
              </a:spcBef>
              <a:spcAft>
                <a:spcPts val="0"/>
              </a:spcAft>
              <a:buClr>
                <a:schemeClr val="lt1"/>
              </a:buClr>
              <a:buSzPts val="3000"/>
              <a:buFont typeface="Space Grotesk"/>
              <a:buNone/>
              <a:defRPr sz="3000">
                <a:solidFill>
                  <a:schemeClr val="lt1"/>
                </a:solidFill>
                <a:latin typeface="Space Grotesk"/>
                <a:ea typeface="Space Grotesk"/>
                <a:cs typeface="Space Grotesk"/>
                <a:sym typeface="Space Grotesk"/>
              </a:defRPr>
            </a:lvl2pPr>
            <a:lvl3pPr lvl="2" rtl="0">
              <a:spcBef>
                <a:spcPts val="0"/>
              </a:spcBef>
              <a:spcAft>
                <a:spcPts val="0"/>
              </a:spcAft>
              <a:buClr>
                <a:schemeClr val="lt1"/>
              </a:buClr>
              <a:buSzPts val="3000"/>
              <a:buFont typeface="Space Grotesk"/>
              <a:buNone/>
              <a:defRPr sz="3000">
                <a:solidFill>
                  <a:schemeClr val="lt1"/>
                </a:solidFill>
                <a:latin typeface="Space Grotesk"/>
                <a:ea typeface="Space Grotesk"/>
                <a:cs typeface="Space Grotesk"/>
                <a:sym typeface="Space Grotesk"/>
              </a:defRPr>
            </a:lvl3pPr>
            <a:lvl4pPr lvl="3" rtl="0">
              <a:spcBef>
                <a:spcPts val="0"/>
              </a:spcBef>
              <a:spcAft>
                <a:spcPts val="0"/>
              </a:spcAft>
              <a:buClr>
                <a:schemeClr val="lt1"/>
              </a:buClr>
              <a:buSzPts val="3000"/>
              <a:buFont typeface="Space Grotesk"/>
              <a:buNone/>
              <a:defRPr sz="3000">
                <a:solidFill>
                  <a:schemeClr val="lt1"/>
                </a:solidFill>
                <a:latin typeface="Space Grotesk"/>
                <a:ea typeface="Space Grotesk"/>
                <a:cs typeface="Space Grotesk"/>
                <a:sym typeface="Space Grotesk"/>
              </a:defRPr>
            </a:lvl4pPr>
            <a:lvl5pPr lvl="4" rtl="0">
              <a:spcBef>
                <a:spcPts val="0"/>
              </a:spcBef>
              <a:spcAft>
                <a:spcPts val="0"/>
              </a:spcAft>
              <a:buClr>
                <a:schemeClr val="lt1"/>
              </a:buClr>
              <a:buSzPts val="3000"/>
              <a:buFont typeface="Space Grotesk"/>
              <a:buNone/>
              <a:defRPr sz="3000">
                <a:solidFill>
                  <a:schemeClr val="lt1"/>
                </a:solidFill>
                <a:latin typeface="Space Grotesk"/>
                <a:ea typeface="Space Grotesk"/>
                <a:cs typeface="Space Grotesk"/>
                <a:sym typeface="Space Grotesk"/>
              </a:defRPr>
            </a:lvl5pPr>
            <a:lvl6pPr lvl="5" rtl="0">
              <a:spcBef>
                <a:spcPts val="0"/>
              </a:spcBef>
              <a:spcAft>
                <a:spcPts val="0"/>
              </a:spcAft>
              <a:buClr>
                <a:schemeClr val="lt1"/>
              </a:buClr>
              <a:buSzPts val="3000"/>
              <a:buFont typeface="Space Grotesk"/>
              <a:buNone/>
              <a:defRPr sz="3000">
                <a:solidFill>
                  <a:schemeClr val="lt1"/>
                </a:solidFill>
                <a:latin typeface="Space Grotesk"/>
                <a:ea typeface="Space Grotesk"/>
                <a:cs typeface="Space Grotesk"/>
                <a:sym typeface="Space Grotesk"/>
              </a:defRPr>
            </a:lvl6pPr>
            <a:lvl7pPr lvl="6" rtl="0">
              <a:spcBef>
                <a:spcPts val="0"/>
              </a:spcBef>
              <a:spcAft>
                <a:spcPts val="0"/>
              </a:spcAft>
              <a:buClr>
                <a:schemeClr val="lt1"/>
              </a:buClr>
              <a:buSzPts val="3000"/>
              <a:buFont typeface="Space Grotesk"/>
              <a:buNone/>
              <a:defRPr sz="3000">
                <a:solidFill>
                  <a:schemeClr val="lt1"/>
                </a:solidFill>
                <a:latin typeface="Space Grotesk"/>
                <a:ea typeface="Space Grotesk"/>
                <a:cs typeface="Space Grotesk"/>
                <a:sym typeface="Space Grotesk"/>
              </a:defRPr>
            </a:lvl7pPr>
            <a:lvl8pPr lvl="7" rtl="0">
              <a:spcBef>
                <a:spcPts val="0"/>
              </a:spcBef>
              <a:spcAft>
                <a:spcPts val="0"/>
              </a:spcAft>
              <a:buClr>
                <a:schemeClr val="lt1"/>
              </a:buClr>
              <a:buSzPts val="3000"/>
              <a:buFont typeface="Space Grotesk"/>
              <a:buNone/>
              <a:defRPr sz="3000">
                <a:solidFill>
                  <a:schemeClr val="lt1"/>
                </a:solidFill>
                <a:latin typeface="Space Grotesk"/>
                <a:ea typeface="Space Grotesk"/>
                <a:cs typeface="Space Grotesk"/>
                <a:sym typeface="Space Grotesk"/>
              </a:defRPr>
            </a:lvl8pPr>
            <a:lvl9pPr lvl="8" rtl="0">
              <a:spcBef>
                <a:spcPts val="0"/>
              </a:spcBef>
              <a:spcAft>
                <a:spcPts val="0"/>
              </a:spcAft>
              <a:buClr>
                <a:schemeClr val="lt1"/>
              </a:buClr>
              <a:buSzPts val="3000"/>
              <a:buFont typeface="Space Grotesk"/>
              <a:buNone/>
              <a:defRPr sz="3000">
                <a:solidFill>
                  <a:schemeClr val="lt1"/>
                </a:solidFill>
                <a:latin typeface="Space Grotesk"/>
                <a:ea typeface="Space Grotesk"/>
                <a:cs typeface="Space Grotesk"/>
                <a:sym typeface="Space Grotes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Darker Grotesque"/>
              <a:buChar char="●"/>
              <a:defRPr sz="1800">
                <a:solidFill>
                  <a:schemeClr val="lt1"/>
                </a:solidFill>
                <a:latin typeface="Darker Grotesque"/>
                <a:ea typeface="Darker Grotesque"/>
                <a:cs typeface="Darker Grotesque"/>
                <a:sym typeface="Darker Grotesque"/>
              </a:defRPr>
            </a:lvl1pPr>
            <a:lvl2pPr marL="914400" lvl="1" indent="-342900">
              <a:lnSpc>
                <a:spcPct val="115000"/>
              </a:lnSpc>
              <a:spcBef>
                <a:spcPts val="1600"/>
              </a:spcBef>
              <a:spcAft>
                <a:spcPts val="0"/>
              </a:spcAft>
              <a:buClr>
                <a:schemeClr val="lt1"/>
              </a:buClr>
              <a:buSzPts val="1800"/>
              <a:buFont typeface="Darker Grotesque"/>
              <a:buChar char="○"/>
              <a:defRPr sz="1800">
                <a:solidFill>
                  <a:schemeClr val="lt1"/>
                </a:solidFill>
                <a:latin typeface="Darker Grotesque"/>
                <a:ea typeface="Darker Grotesque"/>
                <a:cs typeface="Darker Grotesque"/>
                <a:sym typeface="Darker Grotesque"/>
              </a:defRPr>
            </a:lvl2pPr>
            <a:lvl3pPr marL="1371600" lvl="2" indent="-342900">
              <a:lnSpc>
                <a:spcPct val="115000"/>
              </a:lnSpc>
              <a:spcBef>
                <a:spcPts val="1600"/>
              </a:spcBef>
              <a:spcAft>
                <a:spcPts val="0"/>
              </a:spcAft>
              <a:buClr>
                <a:schemeClr val="lt1"/>
              </a:buClr>
              <a:buSzPts val="1800"/>
              <a:buFont typeface="Darker Grotesque"/>
              <a:buChar char="■"/>
              <a:defRPr sz="1800">
                <a:solidFill>
                  <a:schemeClr val="lt1"/>
                </a:solidFill>
                <a:latin typeface="Darker Grotesque"/>
                <a:ea typeface="Darker Grotesque"/>
                <a:cs typeface="Darker Grotesque"/>
                <a:sym typeface="Darker Grotesque"/>
              </a:defRPr>
            </a:lvl3pPr>
            <a:lvl4pPr marL="1828800" lvl="3" indent="-342900">
              <a:lnSpc>
                <a:spcPct val="115000"/>
              </a:lnSpc>
              <a:spcBef>
                <a:spcPts val="1600"/>
              </a:spcBef>
              <a:spcAft>
                <a:spcPts val="0"/>
              </a:spcAft>
              <a:buClr>
                <a:schemeClr val="lt1"/>
              </a:buClr>
              <a:buSzPts val="1800"/>
              <a:buFont typeface="Darker Grotesque"/>
              <a:buChar char="●"/>
              <a:defRPr sz="1800">
                <a:solidFill>
                  <a:schemeClr val="lt1"/>
                </a:solidFill>
                <a:latin typeface="Darker Grotesque"/>
                <a:ea typeface="Darker Grotesque"/>
                <a:cs typeface="Darker Grotesque"/>
                <a:sym typeface="Darker Grotesque"/>
              </a:defRPr>
            </a:lvl4pPr>
            <a:lvl5pPr marL="2286000" lvl="4" indent="-342900">
              <a:lnSpc>
                <a:spcPct val="115000"/>
              </a:lnSpc>
              <a:spcBef>
                <a:spcPts val="1600"/>
              </a:spcBef>
              <a:spcAft>
                <a:spcPts val="0"/>
              </a:spcAft>
              <a:buClr>
                <a:schemeClr val="lt1"/>
              </a:buClr>
              <a:buSzPts val="1800"/>
              <a:buFont typeface="Darker Grotesque"/>
              <a:buChar char="○"/>
              <a:defRPr sz="1800">
                <a:solidFill>
                  <a:schemeClr val="lt1"/>
                </a:solidFill>
                <a:latin typeface="Darker Grotesque"/>
                <a:ea typeface="Darker Grotesque"/>
                <a:cs typeface="Darker Grotesque"/>
                <a:sym typeface="Darker Grotesque"/>
              </a:defRPr>
            </a:lvl5pPr>
            <a:lvl6pPr marL="2743200" lvl="5" indent="-342900">
              <a:lnSpc>
                <a:spcPct val="115000"/>
              </a:lnSpc>
              <a:spcBef>
                <a:spcPts val="1600"/>
              </a:spcBef>
              <a:spcAft>
                <a:spcPts val="0"/>
              </a:spcAft>
              <a:buClr>
                <a:schemeClr val="lt1"/>
              </a:buClr>
              <a:buSzPts val="1800"/>
              <a:buFont typeface="Darker Grotesque"/>
              <a:buChar char="■"/>
              <a:defRPr sz="1800">
                <a:solidFill>
                  <a:schemeClr val="lt1"/>
                </a:solidFill>
                <a:latin typeface="Darker Grotesque"/>
                <a:ea typeface="Darker Grotesque"/>
                <a:cs typeface="Darker Grotesque"/>
                <a:sym typeface="Darker Grotesque"/>
              </a:defRPr>
            </a:lvl6pPr>
            <a:lvl7pPr marL="3200400" lvl="6" indent="-342900">
              <a:lnSpc>
                <a:spcPct val="115000"/>
              </a:lnSpc>
              <a:spcBef>
                <a:spcPts val="1600"/>
              </a:spcBef>
              <a:spcAft>
                <a:spcPts val="0"/>
              </a:spcAft>
              <a:buClr>
                <a:schemeClr val="lt1"/>
              </a:buClr>
              <a:buSzPts val="1800"/>
              <a:buFont typeface="Darker Grotesque"/>
              <a:buChar char="●"/>
              <a:defRPr sz="1800">
                <a:solidFill>
                  <a:schemeClr val="lt1"/>
                </a:solidFill>
                <a:latin typeface="Darker Grotesque"/>
                <a:ea typeface="Darker Grotesque"/>
                <a:cs typeface="Darker Grotesque"/>
                <a:sym typeface="Darker Grotesque"/>
              </a:defRPr>
            </a:lvl7pPr>
            <a:lvl8pPr marL="3657600" lvl="7" indent="-342900">
              <a:lnSpc>
                <a:spcPct val="115000"/>
              </a:lnSpc>
              <a:spcBef>
                <a:spcPts val="1600"/>
              </a:spcBef>
              <a:spcAft>
                <a:spcPts val="0"/>
              </a:spcAft>
              <a:buClr>
                <a:schemeClr val="lt1"/>
              </a:buClr>
              <a:buSzPts val="1800"/>
              <a:buFont typeface="Darker Grotesque"/>
              <a:buChar char="○"/>
              <a:defRPr sz="1800">
                <a:solidFill>
                  <a:schemeClr val="lt1"/>
                </a:solidFill>
                <a:latin typeface="Darker Grotesque"/>
                <a:ea typeface="Darker Grotesque"/>
                <a:cs typeface="Darker Grotesque"/>
                <a:sym typeface="Darker Grotesque"/>
              </a:defRPr>
            </a:lvl8pPr>
            <a:lvl9pPr marL="4114800" lvl="8" indent="-342900">
              <a:lnSpc>
                <a:spcPct val="115000"/>
              </a:lnSpc>
              <a:spcBef>
                <a:spcPts val="1600"/>
              </a:spcBef>
              <a:spcAft>
                <a:spcPts val="1600"/>
              </a:spcAft>
              <a:buClr>
                <a:schemeClr val="lt1"/>
              </a:buClr>
              <a:buSzPts val="1800"/>
              <a:buFont typeface="Darker Grotesque"/>
              <a:buChar char="■"/>
              <a:defRPr sz="1800">
                <a:solidFill>
                  <a:schemeClr val="lt1"/>
                </a:solidFill>
                <a:latin typeface="Darker Grotesque"/>
                <a:ea typeface="Darker Grotesque"/>
                <a:cs typeface="Darker Grotesque"/>
                <a:sym typeface="Darker Grotesqu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23"/>
        <p:cNvGrpSpPr/>
        <p:nvPr/>
      </p:nvGrpSpPr>
      <p:grpSpPr>
        <a:xfrm>
          <a:off x="0" y="0"/>
          <a:ext cx="0" cy="0"/>
          <a:chOff x="0" y="0"/>
          <a:chExt cx="0" cy="0"/>
        </a:xfrm>
      </p:grpSpPr>
      <p:sp>
        <p:nvSpPr>
          <p:cNvPr id="224" name="Google Shape;224;p24"/>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25" name="Google Shape;225;p24"/>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dk1"/>
            </a:gs>
          </a:gsLst>
          <a:lin ang="18900044" scaled="0"/>
        </a:gradFill>
        <a:effectLst/>
      </p:bgPr>
    </p:bg>
    <p:spTree>
      <p:nvGrpSpPr>
        <p:cNvPr id="1" name="Shape 230"/>
        <p:cNvGrpSpPr/>
        <p:nvPr/>
      </p:nvGrpSpPr>
      <p:grpSpPr>
        <a:xfrm>
          <a:off x="0" y="0"/>
          <a:ext cx="0" cy="0"/>
          <a:chOff x="0" y="0"/>
          <a:chExt cx="0" cy="0"/>
        </a:xfrm>
      </p:grpSpPr>
      <p:sp>
        <p:nvSpPr>
          <p:cNvPr id="231" name="Google Shape;231;p26"/>
          <p:cNvSpPr txBox="1">
            <a:spLocks noGrp="1"/>
          </p:cNvSpPr>
          <p:nvPr>
            <p:ph type="ctrTitle"/>
          </p:nvPr>
        </p:nvSpPr>
        <p:spPr>
          <a:xfrm>
            <a:off x="1657937" y="1506706"/>
            <a:ext cx="5669100" cy="41214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5400"/>
              <a:t>RESUME MAKING AND CAREER PROGRESS</a:t>
            </a:r>
            <a:endParaRPr sz="5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 name="Title 2">
            <a:extLst>
              <a:ext uri="{FF2B5EF4-FFF2-40B4-BE49-F238E27FC236}">
                <a16:creationId xmlns:a16="http://schemas.microsoft.com/office/drawing/2014/main" xmlns="" id="{1D5D4666-B9E9-6143-9679-7879F3037147}"/>
              </a:ext>
            </a:extLst>
          </p:cNvPr>
          <p:cNvSpPr>
            <a:spLocks noGrp="1"/>
          </p:cNvSpPr>
          <p:nvPr>
            <p:ph type="title"/>
          </p:nvPr>
        </p:nvSpPr>
        <p:spPr/>
        <p:txBody>
          <a:bodyPr/>
          <a:lstStyle/>
          <a:p>
            <a:r>
              <a:rPr lang="en-US"/>
              <a:t>DESIGN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A9933B-6E30-9E4A-A7E3-3D4F6821D70C}"/>
              </a:ext>
            </a:extLst>
          </p:cNvPr>
          <p:cNvSpPr>
            <a:spLocks noGrp="1"/>
          </p:cNvSpPr>
          <p:nvPr>
            <p:ph type="title"/>
          </p:nvPr>
        </p:nvSpPr>
        <p:spPr/>
        <p:txBody>
          <a:bodyPr/>
          <a:lstStyle/>
          <a:p>
            <a:endParaRPr lang="en-US"/>
          </a:p>
        </p:txBody>
      </p:sp>
      <p:pic>
        <p:nvPicPr>
          <p:cNvPr id="3" name="Picture 3">
            <a:extLst>
              <a:ext uri="{FF2B5EF4-FFF2-40B4-BE49-F238E27FC236}">
                <a16:creationId xmlns:a16="http://schemas.microsoft.com/office/drawing/2014/main" xmlns="" id="{C219D751-313A-414D-B5F5-4679AEBF7706}"/>
              </a:ext>
            </a:extLst>
          </p:cNvPr>
          <p:cNvPicPr>
            <a:picLocks noChangeAspect="1"/>
          </p:cNvPicPr>
          <p:nvPr/>
        </p:nvPicPr>
        <p:blipFill>
          <a:blip r:embed="rId2"/>
          <a:stretch>
            <a:fillRect/>
          </a:stretch>
        </p:blipFill>
        <p:spPr>
          <a:xfrm>
            <a:off x="671443" y="812800"/>
            <a:ext cx="7756940" cy="356041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xmlns="" id="{A52FC520-8592-DF45-B141-CC9A98BC946E}"/>
              </a:ext>
            </a:extLst>
          </p:cNvPr>
          <p:cNvSpPr txBox="1"/>
          <p:nvPr/>
        </p:nvSpPr>
        <p:spPr>
          <a:xfrm>
            <a:off x="1572591" y="110434"/>
            <a:ext cx="5830957" cy="307777"/>
          </a:xfrm>
          <a:prstGeom prst="rect">
            <a:avLst/>
          </a:prstGeom>
          <a:noFill/>
        </p:spPr>
        <p:txBody>
          <a:bodyPr wrap="square" rtlCol="0">
            <a:spAutoFit/>
          </a:bodyPr>
          <a:lstStyle/>
          <a:p>
            <a:pPr algn="l"/>
            <a:r>
              <a:rPr lang="en-US" b="1">
                <a:solidFill>
                  <a:schemeClr val="bg1"/>
                </a:solidFill>
              </a:rPr>
              <a:t>USE CASE DIAGRAM</a:t>
            </a:r>
          </a:p>
        </p:txBody>
      </p:sp>
    </p:spTree>
    <p:extLst>
      <p:ext uri="{BB962C8B-B14F-4D97-AF65-F5344CB8AC3E}">
        <p14:creationId xmlns:p14="http://schemas.microsoft.com/office/powerpoint/2010/main" xmlns="" val="928236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D78B5730-DC8E-7342-98B2-8BFA4BA2EC64}"/>
              </a:ext>
            </a:extLst>
          </p:cNvPr>
          <p:cNvSpPr txBox="1"/>
          <p:nvPr/>
        </p:nvSpPr>
        <p:spPr>
          <a:xfrm>
            <a:off x="934279" y="305833"/>
            <a:ext cx="4572000" cy="307777"/>
          </a:xfrm>
          <a:prstGeom prst="rect">
            <a:avLst/>
          </a:prstGeom>
          <a:noFill/>
        </p:spPr>
        <p:txBody>
          <a:bodyPr wrap="square">
            <a:spAutoFit/>
          </a:bodyPr>
          <a:lstStyle/>
          <a:p>
            <a:r>
              <a:rPr lang="en-US" b="1">
                <a:solidFill>
                  <a:schemeClr val="bg1"/>
                </a:solidFill>
              </a:rPr>
              <a:t>SEQUENCE DIAGRAM</a:t>
            </a:r>
          </a:p>
        </p:txBody>
      </p:sp>
      <p:pic>
        <p:nvPicPr>
          <p:cNvPr id="8" name="Picture 8">
            <a:extLst>
              <a:ext uri="{FF2B5EF4-FFF2-40B4-BE49-F238E27FC236}">
                <a16:creationId xmlns:a16="http://schemas.microsoft.com/office/drawing/2014/main" xmlns="" id="{5A0ED736-61E7-4844-A49C-488C453068C4}"/>
              </a:ext>
            </a:extLst>
          </p:cNvPr>
          <p:cNvPicPr>
            <a:picLocks noChangeAspect="1"/>
          </p:cNvPicPr>
          <p:nvPr/>
        </p:nvPicPr>
        <p:blipFill>
          <a:blip r:embed="rId2"/>
          <a:stretch>
            <a:fillRect/>
          </a:stretch>
        </p:blipFill>
        <p:spPr>
          <a:xfrm>
            <a:off x="2238963" y="883478"/>
            <a:ext cx="4493141" cy="326003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xmlns="" val="1059744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EFF82E-1617-664D-B698-B2793B9F2AF3}"/>
              </a:ext>
            </a:extLst>
          </p:cNvPr>
          <p:cNvSpPr>
            <a:spLocks noGrp="1"/>
          </p:cNvSpPr>
          <p:nvPr>
            <p:ph type="title"/>
          </p:nvPr>
        </p:nvSpPr>
        <p:spPr>
          <a:xfrm>
            <a:off x="1388100" y="1334052"/>
            <a:ext cx="6367800" cy="1843698"/>
          </a:xfrm>
        </p:spPr>
        <p:txBody>
          <a:bodyPr/>
          <a:lstStyle/>
          <a:p>
            <a:r>
              <a:rPr lang="en-US"/>
              <a:t>SYSTEM REQUIREMENTS </a:t>
            </a:r>
          </a:p>
        </p:txBody>
      </p:sp>
    </p:spTree>
    <p:extLst>
      <p:ext uri="{BB962C8B-B14F-4D97-AF65-F5344CB8AC3E}">
        <p14:creationId xmlns:p14="http://schemas.microsoft.com/office/powerpoint/2010/main" xmlns="" val="29118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45"/>
          <p:cNvSpPr txBox="1">
            <a:spLocks noGrp="1"/>
          </p:cNvSpPr>
          <p:nvPr>
            <p:ph type="title"/>
          </p:nvPr>
        </p:nvSpPr>
        <p:spPr>
          <a:xfrm>
            <a:off x="1971550" y="830950"/>
            <a:ext cx="52008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FRONT END</a:t>
            </a:r>
            <a:endParaRPr/>
          </a:p>
        </p:txBody>
      </p:sp>
      <p:sp>
        <p:nvSpPr>
          <p:cNvPr id="578" name="Google Shape;578;p45"/>
          <p:cNvSpPr txBox="1">
            <a:spLocks noGrp="1"/>
          </p:cNvSpPr>
          <p:nvPr>
            <p:ph type="subTitle" idx="1"/>
          </p:nvPr>
        </p:nvSpPr>
        <p:spPr>
          <a:xfrm>
            <a:off x="1971625" y="1659250"/>
            <a:ext cx="5200800" cy="54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HTML,CSS,JAVASCRIPT</a:t>
            </a:r>
            <a:endParaRPr/>
          </a:p>
        </p:txBody>
      </p:sp>
      <p:sp>
        <p:nvSpPr>
          <p:cNvPr id="579" name="Google Shape;579;p45"/>
          <p:cNvSpPr txBox="1">
            <a:spLocks noGrp="1"/>
          </p:cNvSpPr>
          <p:nvPr>
            <p:ph type="title" idx="2"/>
          </p:nvPr>
        </p:nvSpPr>
        <p:spPr>
          <a:xfrm>
            <a:off x="1971550" y="3019278"/>
            <a:ext cx="52008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BACKEND</a:t>
            </a:r>
            <a:endParaRPr/>
          </a:p>
        </p:txBody>
      </p:sp>
      <p:sp>
        <p:nvSpPr>
          <p:cNvPr id="580" name="Google Shape;580;p45"/>
          <p:cNvSpPr txBox="1">
            <a:spLocks noGrp="1"/>
          </p:cNvSpPr>
          <p:nvPr>
            <p:ph type="subTitle" idx="3"/>
          </p:nvPr>
        </p:nvSpPr>
        <p:spPr>
          <a:xfrm>
            <a:off x="1971625" y="3847575"/>
            <a:ext cx="5200800" cy="54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PHP ,MYSQL</a:t>
            </a:r>
            <a:endParaRPr/>
          </a:p>
        </p:txBody>
      </p:sp>
      <p:sp>
        <p:nvSpPr>
          <p:cNvPr id="2" name="TextBox 1">
            <a:extLst>
              <a:ext uri="{FF2B5EF4-FFF2-40B4-BE49-F238E27FC236}">
                <a16:creationId xmlns:a16="http://schemas.microsoft.com/office/drawing/2014/main" xmlns="" id="{5AEFD63C-999F-F54E-8237-7AE662F5C853}"/>
              </a:ext>
            </a:extLst>
          </p:cNvPr>
          <p:cNvSpPr txBox="1"/>
          <p:nvPr/>
        </p:nvSpPr>
        <p:spPr>
          <a:xfrm>
            <a:off x="2244033" y="194405"/>
            <a:ext cx="4249532" cy="307777"/>
          </a:xfrm>
          <a:prstGeom prst="rect">
            <a:avLst/>
          </a:prstGeom>
          <a:noFill/>
        </p:spPr>
        <p:txBody>
          <a:bodyPr wrap="square" rtlCol="0">
            <a:spAutoFit/>
          </a:bodyPr>
          <a:lstStyle/>
          <a:p>
            <a:pPr algn="l"/>
            <a:r>
              <a:rPr lang="en-US" b="1">
                <a:solidFill>
                  <a:schemeClr val="bg1"/>
                </a:solidFill>
              </a:rPr>
              <a:t>SOFTWARE REQUIREMENTS</a:t>
            </a:r>
            <a:r>
              <a:rPr lang="en-US"/>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888191-7E3D-FF4A-9C91-FCECB94B33BB}"/>
              </a:ext>
            </a:extLst>
          </p:cNvPr>
          <p:cNvSpPr>
            <a:spLocks noGrp="1"/>
          </p:cNvSpPr>
          <p:nvPr>
            <p:ph type="title"/>
          </p:nvPr>
        </p:nvSpPr>
        <p:spPr/>
        <p:txBody>
          <a:bodyPr/>
          <a:lstStyle/>
          <a:p>
            <a:r>
              <a:rPr lang="en-US"/>
              <a:t>HARDWARE REQUIREMENTS </a:t>
            </a:r>
          </a:p>
        </p:txBody>
      </p:sp>
      <p:sp>
        <p:nvSpPr>
          <p:cNvPr id="5" name="Subtitle 4">
            <a:extLst>
              <a:ext uri="{FF2B5EF4-FFF2-40B4-BE49-F238E27FC236}">
                <a16:creationId xmlns:a16="http://schemas.microsoft.com/office/drawing/2014/main" xmlns="" id="{C122E417-BB8C-874F-8553-0E4DF2D3C8CF}"/>
              </a:ext>
            </a:extLst>
          </p:cNvPr>
          <p:cNvSpPr>
            <a:spLocks noGrp="1"/>
          </p:cNvSpPr>
          <p:nvPr>
            <p:ph type="subTitle" idx="3"/>
          </p:nvPr>
        </p:nvSpPr>
        <p:spPr>
          <a:xfrm rot="10800000" flipV="1">
            <a:off x="1971625" y="2659270"/>
            <a:ext cx="5200800" cy="2049669"/>
          </a:xfrm>
        </p:spPr>
        <p:txBody>
          <a:bodyPr/>
          <a:lstStyle/>
          <a:p>
            <a:r>
              <a:rPr lang="en-US"/>
              <a:t>consolidated view of awards and achievements profile building graphical Analysis resume generation</a:t>
            </a:r>
          </a:p>
        </p:txBody>
      </p:sp>
    </p:spTree>
    <p:extLst>
      <p:ext uri="{BB962C8B-B14F-4D97-AF65-F5344CB8AC3E}">
        <p14:creationId xmlns:p14="http://schemas.microsoft.com/office/powerpoint/2010/main" xmlns="" val="4097881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xmlns="" id="{F7F375D0-E287-644B-A9C1-7622DF940D55}"/>
              </a:ext>
            </a:extLst>
          </p:cNvPr>
          <p:cNvSpPr>
            <a:spLocks noGrp="1"/>
          </p:cNvSpPr>
          <p:nvPr>
            <p:ph type="subTitle" idx="5"/>
          </p:nvPr>
        </p:nvSpPr>
        <p:spPr>
          <a:xfrm rot="10800000" flipV="1">
            <a:off x="986406" y="409925"/>
            <a:ext cx="7115083" cy="4254839"/>
          </a:xfrm>
        </p:spPr>
        <p:txBody>
          <a:bodyPr/>
          <a:lstStyle/>
          <a:p>
            <a:r>
              <a:rPr lang="en-US" b="1" dirty="0" smtClean="0"/>
              <a:t>RAKESH,RASWANTH-DASHBOARD,LOGIN,REGISTER</a:t>
            </a:r>
            <a:endParaRPr lang="en-US" b="1" dirty="0"/>
          </a:p>
          <a:p>
            <a:endParaRPr lang="en-US" b="1" dirty="0"/>
          </a:p>
          <a:p>
            <a:r>
              <a:rPr lang="en-US" b="1" dirty="0"/>
              <a:t>AKHIL-DATABASE DESIGN</a:t>
            </a:r>
          </a:p>
          <a:p>
            <a:endParaRPr lang="en-US" b="1" dirty="0"/>
          </a:p>
          <a:p>
            <a:r>
              <a:rPr lang="en-US" b="1" dirty="0"/>
              <a:t>PRANAV,YOGESH-HTML TO PDF CONVERSION</a:t>
            </a:r>
          </a:p>
          <a:p>
            <a:endParaRPr lang="en-US" b="1" dirty="0"/>
          </a:p>
          <a:p>
            <a:r>
              <a:rPr lang="en-US" b="1" dirty="0"/>
              <a:t>LOHITH-MORRIS.JS AND GETTING PROFILE </a:t>
            </a:r>
            <a:r>
              <a:rPr lang="en-US" b="1" dirty="0" smtClean="0"/>
              <a:t>DATA,REPRESNTATION OF DATA</a:t>
            </a:r>
            <a:endParaRPr lang="en-US" b="1" dirty="0"/>
          </a:p>
        </p:txBody>
      </p:sp>
      <p:sp>
        <p:nvSpPr>
          <p:cNvPr id="14" name="Title 13">
            <a:extLst>
              <a:ext uri="{FF2B5EF4-FFF2-40B4-BE49-F238E27FC236}">
                <a16:creationId xmlns:a16="http://schemas.microsoft.com/office/drawing/2014/main" xmlns="" id="{E328A7C3-4461-A94E-978D-ECBEB8C96C1A}"/>
              </a:ext>
            </a:extLst>
          </p:cNvPr>
          <p:cNvSpPr>
            <a:spLocks noGrp="1"/>
          </p:cNvSpPr>
          <p:nvPr>
            <p:ph type="title" idx="15"/>
          </p:nvPr>
        </p:nvSpPr>
        <p:spPr/>
        <p:txBody>
          <a:bodyPr/>
          <a:lstStyle/>
          <a:p>
            <a:r>
              <a:rPr lang="en-US"/>
              <a:t>PROJECT CONTRIBUTION </a:t>
            </a:r>
          </a:p>
        </p:txBody>
      </p:sp>
    </p:spTree>
    <p:extLst>
      <p:ext uri="{BB962C8B-B14F-4D97-AF65-F5344CB8AC3E}">
        <p14:creationId xmlns:p14="http://schemas.microsoft.com/office/powerpoint/2010/main" xmlns="" val="3137221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44"/>
          <p:cNvSpPr txBox="1">
            <a:spLocks noGrp="1"/>
          </p:cNvSpPr>
          <p:nvPr>
            <p:ph type="title"/>
          </p:nvPr>
        </p:nvSpPr>
        <p:spPr>
          <a:xfrm>
            <a:off x="720000" y="409925"/>
            <a:ext cx="7704000" cy="81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Product demo</a:t>
            </a:r>
            <a:endParaRPr/>
          </a:p>
        </p:txBody>
      </p:sp>
      <p:sp>
        <p:nvSpPr>
          <p:cNvPr id="566" name="Google Shape;566;p44"/>
          <p:cNvSpPr txBox="1">
            <a:spLocks noGrp="1"/>
          </p:cNvSpPr>
          <p:nvPr>
            <p:ph type="subTitle" idx="1"/>
          </p:nvPr>
        </p:nvSpPr>
        <p:spPr>
          <a:xfrm>
            <a:off x="5276950" y="2049670"/>
            <a:ext cx="2668500" cy="140345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grpSp>
        <p:nvGrpSpPr>
          <p:cNvPr id="567" name="Google Shape;567;p44"/>
          <p:cNvGrpSpPr/>
          <p:nvPr/>
        </p:nvGrpSpPr>
        <p:grpSpPr>
          <a:xfrm>
            <a:off x="965400" y="1670681"/>
            <a:ext cx="3683700" cy="2243128"/>
            <a:chOff x="965400" y="1886806"/>
            <a:chExt cx="3683700" cy="2272748"/>
          </a:xfrm>
        </p:grpSpPr>
        <p:sp>
          <p:nvSpPr>
            <p:cNvPr id="568" name="Google Shape;568;p44"/>
            <p:cNvSpPr/>
            <p:nvPr/>
          </p:nvSpPr>
          <p:spPr>
            <a:xfrm>
              <a:off x="1161333" y="1886806"/>
              <a:ext cx="3291967" cy="2053687"/>
            </a:xfrm>
            <a:prstGeom prst="round2SameRect">
              <a:avLst>
                <a:gd name="adj1" fmla="val 4902"/>
                <a:gd name="adj2"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4"/>
            <p:cNvSpPr/>
            <p:nvPr/>
          </p:nvSpPr>
          <p:spPr>
            <a:xfrm rot="10800000">
              <a:off x="965400" y="3940554"/>
              <a:ext cx="3683700" cy="219000"/>
            </a:xfrm>
            <a:prstGeom prst="round2SameRect">
              <a:avLst>
                <a:gd name="adj1" fmla="val 37352"/>
                <a:gd name="adj2"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4"/>
            <p:cNvSpPr/>
            <p:nvPr/>
          </p:nvSpPr>
          <p:spPr>
            <a:xfrm>
              <a:off x="2773567" y="1960427"/>
              <a:ext cx="67486" cy="67486"/>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4"/>
            <p:cNvSpPr/>
            <p:nvPr/>
          </p:nvSpPr>
          <p:spPr>
            <a:xfrm rot="10800000">
              <a:off x="2396850" y="3937250"/>
              <a:ext cx="820800" cy="117000"/>
            </a:xfrm>
            <a:prstGeom prst="round2SameRect">
              <a:avLst>
                <a:gd name="adj1" fmla="val 37352"/>
                <a:gd name="adj2"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2">
            <a:extLst>
              <a:ext uri="{FF2B5EF4-FFF2-40B4-BE49-F238E27FC236}">
                <a16:creationId xmlns:a16="http://schemas.microsoft.com/office/drawing/2014/main" xmlns="" id="{27FCE47C-96D3-6C4B-BC9F-8BBFA036EFD5}"/>
              </a:ext>
            </a:extLst>
          </p:cNvPr>
          <p:cNvPicPr>
            <a:picLocks noChangeAspect="1"/>
          </p:cNvPicPr>
          <p:nvPr/>
        </p:nvPicPr>
        <p:blipFill>
          <a:blip r:embed="rId3"/>
          <a:stretch>
            <a:fillRect/>
          </a:stretch>
        </p:blipFill>
        <p:spPr>
          <a:xfrm>
            <a:off x="1404960" y="2005309"/>
            <a:ext cx="2823430" cy="144781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xmlns="" id="{E233BC3A-F632-364A-A416-B78ED2EFBC85}"/>
              </a:ext>
            </a:extLst>
          </p:cNvPr>
          <p:cNvPicPr>
            <a:picLocks noChangeAspect="1"/>
          </p:cNvPicPr>
          <p:nvPr/>
        </p:nvPicPr>
        <p:blipFill>
          <a:blip r:embed="rId2"/>
          <a:stretch>
            <a:fillRect/>
          </a:stretch>
        </p:blipFill>
        <p:spPr>
          <a:xfrm>
            <a:off x="2239618" y="569567"/>
            <a:ext cx="6096000" cy="3810000"/>
          </a:xfrm>
          <a:prstGeom prst="rect">
            <a:avLst/>
          </a:prstGeom>
        </p:spPr>
      </p:pic>
    </p:spTree>
    <p:extLst>
      <p:ext uri="{BB962C8B-B14F-4D97-AF65-F5344CB8AC3E}">
        <p14:creationId xmlns:p14="http://schemas.microsoft.com/office/powerpoint/2010/main" xmlns="" val="3800012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4" name="Picture 4">
            <a:extLst>
              <a:ext uri="{FF2B5EF4-FFF2-40B4-BE49-F238E27FC236}">
                <a16:creationId xmlns:a16="http://schemas.microsoft.com/office/drawing/2014/main" xmlns="" id="{8A1E17B8-E834-174F-9BF5-8D0DDB4A191F}"/>
              </a:ext>
            </a:extLst>
          </p:cNvPr>
          <p:cNvPicPr>
            <a:picLocks noChangeAspect="1"/>
          </p:cNvPicPr>
          <p:nvPr/>
        </p:nvPicPr>
        <p:blipFill>
          <a:blip r:embed="rId3"/>
          <a:stretch>
            <a:fillRect/>
          </a:stretch>
        </p:blipFill>
        <p:spPr>
          <a:xfrm>
            <a:off x="1524000" y="842962"/>
            <a:ext cx="6096000" cy="34575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dk1"/>
            </a:gs>
          </a:gsLst>
          <a:path path="circle">
            <a:fillToRect l="100000" b="100000"/>
          </a:path>
          <a:tileRect t="-100000" r="-100000"/>
        </a:gradFill>
        <a:effectLst/>
      </p:bgPr>
    </p:bg>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720000" y="409925"/>
            <a:ext cx="7704000" cy="81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TEAM MEMBERS</a:t>
            </a:r>
            <a:endParaRPr/>
          </a:p>
        </p:txBody>
      </p:sp>
      <p:sp>
        <p:nvSpPr>
          <p:cNvPr id="238" name="Google Shape;238;p27"/>
          <p:cNvSpPr txBox="1">
            <a:spLocks noGrp="1"/>
          </p:cNvSpPr>
          <p:nvPr>
            <p:ph type="body" idx="1"/>
          </p:nvPr>
        </p:nvSpPr>
        <p:spPr>
          <a:xfrm>
            <a:off x="1292925" y="1152475"/>
            <a:ext cx="6558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chemeClr val="lt1"/>
                </a:solidFill>
              </a:rPr>
              <a:t>LOHITH SOWMIYAN-19Z224</a:t>
            </a:r>
          </a:p>
          <a:p>
            <a:pPr marL="0" lvl="0" indent="0" algn="l" rtl="0">
              <a:spcBef>
                <a:spcPts val="0"/>
              </a:spcBef>
              <a:spcAft>
                <a:spcPts val="0"/>
              </a:spcAft>
              <a:buNone/>
            </a:pPr>
            <a:r>
              <a:rPr lang="en-US" sz="2800">
                <a:solidFill>
                  <a:schemeClr val="lt1"/>
                </a:solidFill>
              </a:rPr>
              <a:t>PRANAV VARTHAN-19Z232</a:t>
            </a:r>
          </a:p>
          <a:p>
            <a:pPr marL="0" lvl="0" indent="0" algn="l" rtl="0">
              <a:spcBef>
                <a:spcPts val="0"/>
              </a:spcBef>
              <a:spcAft>
                <a:spcPts val="0"/>
              </a:spcAft>
              <a:buNone/>
            </a:pPr>
            <a:r>
              <a:rPr lang="en-US" sz="2800"/>
              <a:t>RAKESH-19Z235</a:t>
            </a:r>
          </a:p>
          <a:p>
            <a:pPr marL="0" lvl="0" indent="0" algn="l" rtl="0">
              <a:spcBef>
                <a:spcPts val="0"/>
              </a:spcBef>
              <a:spcAft>
                <a:spcPts val="0"/>
              </a:spcAft>
              <a:buNone/>
            </a:pPr>
            <a:r>
              <a:rPr lang="en-US" sz="2800">
                <a:solidFill>
                  <a:schemeClr val="lt1"/>
                </a:solidFill>
              </a:rPr>
              <a:t>RASWANTH-19Z236</a:t>
            </a:r>
          </a:p>
          <a:p>
            <a:pPr marL="0" lvl="0" indent="0" algn="l" rtl="0">
              <a:spcBef>
                <a:spcPts val="0"/>
              </a:spcBef>
              <a:spcAft>
                <a:spcPts val="0"/>
              </a:spcAft>
              <a:buNone/>
            </a:pPr>
            <a:r>
              <a:rPr lang="en-US" sz="2800"/>
              <a:t>VENIGALLA AKHIL-19Z257</a:t>
            </a:r>
          </a:p>
          <a:p>
            <a:pPr marL="0" lvl="0" indent="0" algn="l" rtl="0">
              <a:spcBef>
                <a:spcPts val="0"/>
              </a:spcBef>
              <a:spcAft>
                <a:spcPts val="0"/>
              </a:spcAft>
              <a:buNone/>
            </a:pPr>
            <a:r>
              <a:rPr lang="en-US" sz="2800">
                <a:solidFill>
                  <a:schemeClr val="lt1"/>
                </a:solidFill>
              </a:rPr>
              <a:t>YOGESH KUMAAR-19Z262</a:t>
            </a:r>
          </a:p>
          <a:p>
            <a:pPr marL="0" lvl="0" indent="0" algn="l" rtl="0">
              <a:spcBef>
                <a:spcPts val="0"/>
              </a:spcBef>
              <a:spcAft>
                <a:spcPts val="0"/>
              </a:spcAft>
              <a:buNone/>
            </a:pPr>
            <a:endParaRPr sz="18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xmlns="" id="{75A884E7-99AF-AB46-885B-49517C84CFBE}"/>
              </a:ext>
            </a:extLst>
          </p:cNvPr>
          <p:cNvPicPr>
            <a:picLocks noChangeAspect="1"/>
          </p:cNvPicPr>
          <p:nvPr/>
        </p:nvPicPr>
        <p:blipFill>
          <a:blip r:embed="rId2"/>
          <a:stretch>
            <a:fillRect/>
          </a:stretch>
        </p:blipFill>
        <p:spPr>
          <a:xfrm>
            <a:off x="1524000" y="847725"/>
            <a:ext cx="6096000" cy="3448050"/>
          </a:xfrm>
          <a:prstGeom prst="rect">
            <a:avLst/>
          </a:prstGeom>
        </p:spPr>
      </p:pic>
    </p:spTree>
    <p:extLst>
      <p:ext uri="{BB962C8B-B14F-4D97-AF65-F5344CB8AC3E}">
        <p14:creationId xmlns:p14="http://schemas.microsoft.com/office/powerpoint/2010/main" xmlns="" val="746984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xmlns="" id="{361DEDA0-C4A7-F84F-8C7A-FB539CD81EB5}"/>
              </a:ext>
            </a:extLst>
          </p:cNvPr>
          <p:cNvPicPr>
            <a:picLocks noChangeAspect="1"/>
          </p:cNvPicPr>
          <p:nvPr/>
        </p:nvPicPr>
        <p:blipFill>
          <a:blip r:embed="rId2"/>
          <a:stretch>
            <a:fillRect/>
          </a:stretch>
        </p:blipFill>
        <p:spPr>
          <a:xfrm>
            <a:off x="1524000" y="847725"/>
            <a:ext cx="6096000" cy="3448050"/>
          </a:xfrm>
          <a:prstGeom prst="rect">
            <a:avLst/>
          </a:prstGeom>
        </p:spPr>
      </p:pic>
    </p:spTree>
    <p:extLst>
      <p:ext uri="{BB962C8B-B14F-4D97-AF65-F5344CB8AC3E}">
        <p14:creationId xmlns:p14="http://schemas.microsoft.com/office/powerpoint/2010/main" xmlns="" val="3929829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xmlns="" id="{8FEFBD4E-F21A-8542-8B11-16CD1D887980}"/>
              </a:ext>
            </a:extLst>
          </p:cNvPr>
          <p:cNvPicPr>
            <a:picLocks noChangeAspect="1"/>
          </p:cNvPicPr>
          <p:nvPr/>
        </p:nvPicPr>
        <p:blipFill>
          <a:blip r:embed="rId2"/>
          <a:stretch>
            <a:fillRect/>
          </a:stretch>
        </p:blipFill>
        <p:spPr>
          <a:xfrm>
            <a:off x="1524000" y="847725"/>
            <a:ext cx="6096000" cy="3448050"/>
          </a:xfrm>
          <a:prstGeom prst="rect">
            <a:avLst/>
          </a:prstGeom>
        </p:spPr>
      </p:pic>
    </p:spTree>
    <p:extLst>
      <p:ext uri="{BB962C8B-B14F-4D97-AF65-F5344CB8AC3E}">
        <p14:creationId xmlns:p14="http://schemas.microsoft.com/office/powerpoint/2010/main" xmlns="" val="2229128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xmlns="" id="{B0C4460F-EE45-6A43-A23B-2880E9DA4F48}"/>
              </a:ext>
            </a:extLst>
          </p:cNvPr>
          <p:cNvPicPr>
            <a:picLocks noChangeAspect="1"/>
          </p:cNvPicPr>
          <p:nvPr/>
        </p:nvPicPr>
        <p:blipFill>
          <a:blip r:embed="rId2"/>
          <a:stretch>
            <a:fillRect/>
          </a:stretch>
        </p:blipFill>
        <p:spPr>
          <a:xfrm>
            <a:off x="1524000" y="847725"/>
            <a:ext cx="6096000" cy="3448050"/>
          </a:xfrm>
          <a:prstGeom prst="rect">
            <a:avLst/>
          </a:prstGeom>
        </p:spPr>
      </p:pic>
    </p:spTree>
    <p:extLst>
      <p:ext uri="{BB962C8B-B14F-4D97-AF65-F5344CB8AC3E}">
        <p14:creationId xmlns:p14="http://schemas.microsoft.com/office/powerpoint/2010/main" xmlns="" val="1020561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xmlns="" id="{FD897111-EB62-AF40-BF7F-681883B9B4DB}"/>
              </a:ext>
            </a:extLst>
          </p:cNvPr>
          <p:cNvPicPr>
            <a:picLocks noChangeAspect="1"/>
          </p:cNvPicPr>
          <p:nvPr/>
        </p:nvPicPr>
        <p:blipFill>
          <a:blip r:embed="rId2"/>
          <a:stretch>
            <a:fillRect/>
          </a:stretch>
        </p:blipFill>
        <p:spPr>
          <a:xfrm>
            <a:off x="1524000" y="721666"/>
            <a:ext cx="6096000" cy="3700168"/>
          </a:xfrm>
          <a:prstGeom prst="rect">
            <a:avLst/>
          </a:prstGeom>
        </p:spPr>
      </p:pic>
    </p:spTree>
    <p:extLst>
      <p:ext uri="{BB962C8B-B14F-4D97-AF65-F5344CB8AC3E}">
        <p14:creationId xmlns:p14="http://schemas.microsoft.com/office/powerpoint/2010/main" xmlns="" val="2108648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43"/>
          <p:cNvSpPr/>
          <p:nvPr/>
        </p:nvSpPr>
        <p:spPr>
          <a:xfrm>
            <a:off x="1258990" y="1391700"/>
            <a:ext cx="2360100" cy="2360100"/>
          </a:xfrm>
          <a:prstGeom prst="ellipse">
            <a:avLst/>
          </a:prstGeom>
          <a:gradFill>
            <a:gsLst>
              <a:gs pos="0">
                <a:schemeClr val="accent1"/>
              </a:gs>
              <a:gs pos="61000">
                <a:schemeClr val="lt2"/>
              </a:gs>
              <a:gs pos="100000">
                <a:schemeClr val="dk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3"/>
          <p:cNvSpPr txBox="1">
            <a:spLocks noGrp="1"/>
          </p:cNvSpPr>
          <p:nvPr>
            <p:ph type="title"/>
          </p:nvPr>
        </p:nvSpPr>
        <p:spPr>
          <a:xfrm>
            <a:off x="3980513" y="1836425"/>
            <a:ext cx="3904500" cy="116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6000" dirty="0"/>
              <a:t>THANKS!!</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5" name="Google Shape;245;p28"/>
          <p:cNvSpPr txBox="1">
            <a:spLocks noGrp="1"/>
          </p:cNvSpPr>
          <p:nvPr>
            <p:ph type="body" idx="1"/>
          </p:nvPr>
        </p:nvSpPr>
        <p:spPr>
          <a:xfrm>
            <a:off x="1175026" y="1457739"/>
            <a:ext cx="6816574" cy="314623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a:t>The project “Resume making and Progress analysis” was created with a purpose of creating a hassle free solution for creating a resume and provide guidance to students,teenagers and elders who work everyday for a better tomorrow.This project helps people get their resume once they provide details in our website about their qualifications,interests,hobbies.</a:t>
            </a:r>
            <a:endParaRPr sz="2400"/>
          </a:p>
        </p:txBody>
      </p:sp>
      <p:sp>
        <p:nvSpPr>
          <p:cNvPr id="244" name="Google Shape;244;p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400"/>
              </a:spcAft>
              <a:buNone/>
            </a:pPr>
            <a:r>
              <a:rPr lang="en-US"/>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dk1"/>
            </a:gs>
          </a:gsLst>
          <a:path path="circle">
            <a:fillToRect r="100000" b="100000"/>
          </a:path>
          <a:tileRect l="-100000" t="-100000"/>
        </a:gradFill>
        <a:effectLst/>
      </p:bgPr>
    </p:bg>
    <p:spTree>
      <p:nvGrpSpPr>
        <p:cNvPr id="1" name="Shape 259"/>
        <p:cNvGrpSpPr/>
        <p:nvPr/>
      </p:nvGrpSpPr>
      <p:grpSpPr>
        <a:xfrm>
          <a:off x="0" y="0"/>
          <a:ext cx="0" cy="0"/>
          <a:chOff x="0" y="0"/>
          <a:chExt cx="0" cy="0"/>
        </a:xfrm>
      </p:grpSpPr>
      <p:sp>
        <p:nvSpPr>
          <p:cNvPr id="261" name="Google Shape;261;p29"/>
          <p:cNvSpPr txBox="1">
            <a:spLocks noGrp="1"/>
          </p:cNvSpPr>
          <p:nvPr>
            <p:ph type="title"/>
          </p:nvPr>
        </p:nvSpPr>
        <p:spPr>
          <a:xfrm>
            <a:off x="720000" y="339775"/>
            <a:ext cx="7704000" cy="81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                 PROBLEM STATEMENT</a:t>
            </a:r>
            <a:endParaRPr/>
          </a:p>
        </p:txBody>
      </p:sp>
      <p:sp>
        <p:nvSpPr>
          <p:cNvPr id="260" name="Google Shape;260;p29"/>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a:t>THE ENGINEERING COURSE IN ITSELF IS HARD AND TIME DEMANDING FOR ONE TO EXCEL IN HIS COURSE OF STUDY  .THE ULTIMATE GOAL OF AN ENGINEER IS TO PLACE IN A WELL VERSED COMPANY AND PROVIDE TO THE SOCIETY IN THIS JOURNEY WE THOUGHT RESUME MAKING IS ONE OF THE THINGS  A STUDENT BECOMES PERPLEXED WITH WHETHER TO FOLLOW A FORMAT OR ASK A FRIEND TO DO .WE THOUGHT WE WILL EASE HIS LIFE WITH OUR RESUME MAKING AND CAREER GUIDANCE PROJECT.</a:t>
            </a:r>
            <a:endParaRPr sz="1600" b="1"/>
          </a:p>
        </p:txBody>
      </p:sp>
      <p:sp>
        <p:nvSpPr>
          <p:cNvPr id="263" name="Google Shape;263;p29"/>
          <p:cNvSpPr/>
          <p:nvPr/>
        </p:nvSpPr>
        <p:spPr>
          <a:xfrm>
            <a:off x="6612292" y="2860675"/>
            <a:ext cx="2293800" cy="2293800"/>
          </a:xfrm>
          <a:prstGeom prst="ellipse">
            <a:avLst/>
          </a:prstGeom>
          <a:gradFill>
            <a:gsLst>
              <a:gs pos="0">
                <a:schemeClr val="accent1"/>
              </a:gs>
              <a:gs pos="61000">
                <a:schemeClr val="lt2"/>
              </a:gs>
              <a:gs pos="100000">
                <a:schemeClr val="dk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dk1"/>
            </a:gs>
          </a:gsLst>
          <a:path path="circle">
            <a:fillToRect l="100000" b="100000"/>
          </a:path>
          <a:tileRect t="-100000" r="-100000"/>
        </a:gradFill>
        <a:effectLst/>
      </p:bgPr>
    </p:bg>
    <p:spTree>
      <p:nvGrpSpPr>
        <p:cNvPr id="1" name="Shape 268"/>
        <p:cNvGrpSpPr/>
        <p:nvPr/>
      </p:nvGrpSpPr>
      <p:grpSpPr>
        <a:xfrm>
          <a:off x="0" y="0"/>
          <a:ext cx="0" cy="0"/>
          <a:chOff x="0" y="0"/>
          <a:chExt cx="0" cy="0"/>
        </a:xfrm>
      </p:grpSpPr>
      <p:sp>
        <p:nvSpPr>
          <p:cNvPr id="269" name="Google Shape;269;p30"/>
          <p:cNvSpPr txBox="1">
            <a:spLocks noGrp="1"/>
          </p:cNvSpPr>
          <p:nvPr>
            <p:ph type="subTitle" idx="1"/>
          </p:nvPr>
        </p:nvSpPr>
        <p:spPr>
          <a:xfrm>
            <a:off x="1882475" y="3278269"/>
            <a:ext cx="5379000" cy="150134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THE OBJECTIVE OF THIS PROJECT IS TO CREATE A ONLINE PLATFORM WHERE A PERSON/STUDENT/PROFESSIONAL CAN VISIT AND GET A SATISFIABLE RESUME AND EVEN GIVING HIM CAREER GUIDANCE FOR THE FUTURE</a:t>
            </a:r>
            <a:endParaRPr/>
          </a:p>
        </p:txBody>
      </p:sp>
      <p:sp>
        <p:nvSpPr>
          <p:cNvPr id="270" name="Google Shape;270;p30"/>
          <p:cNvSpPr txBox="1">
            <a:spLocks noGrp="1"/>
          </p:cNvSpPr>
          <p:nvPr>
            <p:ph type="title"/>
          </p:nvPr>
        </p:nvSpPr>
        <p:spPr>
          <a:xfrm>
            <a:off x="1882475" y="2583121"/>
            <a:ext cx="5379000" cy="69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OBJECTIVE</a:t>
            </a:r>
            <a:endParaRPr/>
          </a:p>
        </p:txBody>
      </p:sp>
      <p:sp>
        <p:nvSpPr>
          <p:cNvPr id="271" name="Google Shape;271;p30"/>
          <p:cNvSpPr/>
          <p:nvPr/>
        </p:nvSpPr>
        <p:spPr>
          <a:xfrm>
            <a:off x="3588213" y="617225"/>
            <a:ext cx="1967700" cy="1967700"/>
          </a:xfrm>
          <a:prstGeom prst="ellipse">
            <a:avLst/>
          </a:prstGeom>
          <a:gradFill>
            <a:gsLst>
              <a:gs pos="0">
                <a:schemeClr val="accent1"/>
              </a:gs>
              <a:gs pos="61000">
                <a:schemeClr val="lt2"/>
              </a:gs>
              <a:gs pos="100000">
                <a:schemeClr val="dk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2" name="Google Shape;272;p30"/>
          <p:cNvPicPr preferRelativeResize="0"/>
          <p:nvPr/>
        </p:nvPicPr>
        <p:blipFill rotWithShape="1">
          <a:blip r:embed="rId3">
            <a:alphaModFix amt="60000"/>
          </a:blip>
          <a:srcRect l="3443" r="29684"/>
          <a:stretch/>
        </p:blipFill>
        <p:spPr>
          <a:xfrm>
            <a:off x="3588113" y="619031"/>
            <a:ext cx="1967700" cy="1964100"/>
          </a:xfrm>
          <a:prstGeom prst="ellipse">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dk1"/>
            </a:gs>
          </a:gsLst>
          <a:path path="circle">
            <a:fillToRect t="100000" r="100000"/>
          </a:path>
          <a:tileRect l="-100000" b="-100000"/>
        </a:gradFill>
        <a:effectLst/>
      </p:bgPr>
    </p:bg>
    <p:spTree>
      <p:nvGrpSpPr>
        <p:cNvPr id="1" name="Shape 294"/>
        <p:cNvGrpSpPr/>
        <p:nvPr/>
      </p:nvGrpSpPr>
      <p:grpSpPr>
        <a:xfrm>
          <a:off x="0" y="0"/>
          <a:ext cx="0" cy="0"/>
          <a:chOff x="0" y="0"/>
          <a:chExt cx="0" cy="0"/>
        </a:xfrm>
      </p:grpSpPr>
      <p:sp>
        <p:nvSpPr>
          <p:cNvPr id="295" name="Google Shape;295;p3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REQUIREMENTS GATHERING </a:t>
            </a:r>
            <a:endParaRPr/>
          </a:p>
        </p:txBody>
      </p:sp>
      <p:sp>
        <p:nvSpPr>
          <p:cNvPr id="297" name="Google Shape;297;p32"/>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73D40"/>
              </a:buClr>
              <a:buSzPts val="600"/>
              <a:buFont typeface="Arial"/>
              <a:buNone/>
            </a:pPr>
            <a:r>
              <a:rPr lang="en-US" sz="1600" b="1">
                <a:solidFill>
                  <a:schemeClr val="lt1"/>
                </a:solidFill>
              </a:rPr>
              <a:t>FUNCTIONAL REQUIREMENTS:-</a:t>
            </a:r>
          </a:p>
          <a:p>
            <a:pPr marL="0" lvl="0" indent="0" algn="l" rtl="0">
              <a:spcBef>
                <a:spcPts val="0"/>
              </a:spcBef>
              <a:spcAft>
                <a:spcPts val="0"/>
              </a:spcAft>
              <a:buClr>
                <a:srgbClr val="273D40"/>
              </a:buClr>
              <a:buSzPts val="600"/>
              <a:buFont typeface="Arial"/>
              <a:buNone/>
            </a:pPr>
            <a:r>
              <a:rPr lang="en-US" sz="1600" b="1"/>
              <a:t>          </a:t>
            </a:r>
            <a:r>
              <a:rPr lang="en-US" sz="1800" b="1"/>
              <a:t>REQ-1: Authentication</a:t>
            </a:r>
          </a:p>
          <a:p>
            <a:pPr marL="0" lvl="0" indent="0" algn="l" rtl="0">
              <a:spcBef>
                <a:spcPts val="0"/>
              </a:spcBef>
              <a:spcAft>
                <a:spcPts val="0"/>
              </a:spcAft>
              <a:buClr>
                <a:srgbClr val="273D40"/>
              </a:buClr>
              <a:buSzPts val="600"/>
              <a:buFont typeface="Arial"/>
              <a:buNone/>
            </a:pPr>
            <a:r>
              <a:rPr lang="en-US" sz="1600" b="1"/>
              <a:t> ●Login- The user can login to the system with his/her username and password. </a:t>
            </a:r>
          </a:p>
          <a:p>
            <a:pPr marL="0" lvl="0" indent="0" algn="l" rtl="0">
              <a:spcBef>
                <a:spcPts val="0"/>
              </a:spcBef>
              <a:spcAft>
                <a:spcPts val="0"/>
              </a:spcAft>
              <a:buClr>
                <a:srgbClr val="273D40"/>
              </a:buClr>
              <a:buSzPts val="600"/>
              <a:buFont typeface="Arial"/>
              <a:buNone/>
            </a:pPr>
            <a:r>
              <a:rPr lang="en-US" sz="1600" b="1"/>
              <a:t>● Logout- The user can log out from the system.       </a:t>
            </a:r>
          </a:p>
          <a:p>
            <a:pPr marL="0" lvl="0" indent="0" algn="l" rtl="0">
              <a:spcBef>
                <a:spcPts val="0"/>
              </a:spcBef>
              <a:spcAft>
                <a:spcPts val="0"/>
              </a:spcAft>
              <a:buClr>
                <a:srgbClr val="273D40"/>
              </a:buClr>
              <a:buSzPts val="600"/>
              <a:buFont typeface="Arial"/>
              <a:buNone/>
            </a:pPr>
            <a:r>
              <a:rPr lang="en-US" sz="1600" b="1"/>
              <a:t> Login failure- If the user does not exist in the database or the user has not yet been authorized by the system.</a:t>
            </a:r>
            <a:endParaRPr lang="en-US" sz="1800" b="1"/>
          </a:p>
          <a:p>
            <a:pPr marL="0" lvl="0" indent="0" algn="l" rtl="0">
              <a:spcBef>
                <a:spcPts val="0"/>
              </a:spcBef>
              <a:spcAft>
                <a:spcPts val="0"/>
              </a:spcAft>
              <a:buClr>
                <a:srgbClr val="273D40"/>
              </a:buClr>
              <a:buSzPts val="600"/>
              <a:buFont typeface="Arial"/>
              <a:buNone/>
            </a:pPr>
            <a:r>
              <a:rPr lang="en-US" sz="1800" b="1">
                <a:solidFill>
                  <a:schemeClr val="lt1"/>
                </a:solidFill>
              </a:rPr>
              <a:t>         REQ-2: Authorization User role check- </a:t>
            </a:r>
          </a:p>
          <a:p>
            <a:pPr marL="0" lvl="0" indent="0" algn="l" rtl="0">
              <a:spcBef>
                <a:spcPts val="0"/>
              </a:spcBef>
              <a:spcAft>
                <a:spcPts val="0"/>
              </a:spcAft>
              <a:buClr>
                <a:srgbClr val="273D40"/>
              </a:buClr>
              <a:buSzPts val="600"/>
              <a:buFont typeface="Arial"/>
              <a:buNone/>
            </a:pPr>
            <a:r>
              <a:rPr lang="en-US" sz="1600" b="1">
                <a:solidFill>
                  <a:schemeClr val="lt1"/>
                </a:solidFill>
              </a:rPr>
              <a:t>After logging in, the user role will be checked from the database and the user interface will be displayed according to their role.</a:t>
            </a:r>
            <a:endParaRPr sz="1600" b="1">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1"/>
          <p:cNvSpPr/>
          <p:nvPr/>
        </p:nvSpPr>
        <p:spPr>
          <a:xfrm rot="-5400000">
            <a:off x="8110850" y="2217356"/>
            <a:ext cx="543394" cy="503892"/>
          </a:xfrm>
          <a:custGeom>
            <a:avLst/>
            <a:gdLst/>
            <a:ahLst/>
            <a:cxnLst/>
            <a:rect l="l" t="t" r="r" b="b"/>
            <a:pathLst>
              <a:path w="74463" h="69050" extrusionOk="0">
                <a:moveTo>
                  <a:pt x="37505" y="0"/>
                </a:moveTo>
                <a:cubicBezTo>
                  <a:pt x="21991" y="0"/>
                  <a:pt x="7908" y="10927"/>
                  <a:pt x="4251" y="27003"/>
                </a:cubicBezTo>
                <a:cubicBezTo>
                  <a:pt x="1" y="45599"/>
                  <a:pt x="11323" y="64055"/>
                  <a:pt x="29547" y="68212"/>
                </a:cubicBezTo>
                <a:cubicBezTo>
                  <a:pt x="32025" y="68778"/>
                  <a:pt x="34504" y="69049"/>
                  <a:pt x="36947" y="69049"/>
                </a:cubicBezTo>
                <a:cubicBezTo>
                  <a:pt x="52453" y="69049"/>
                  <a:pt x="66542" y="58112"/>
                  <a:pt x="70213" y="42047"/>
                </a:cubicBezTo>
                <a:cubicBezTo>
                  <a:pt x="74462" y="23451"/>
                  <a:pt x="63125" y="4995"/>
                  <a:pt x="44917" y="838"/>
                </a:cubicBezTo>
                <a:cubicBezTo>
                  <a:pt x="42434" y="272"/>
                  <a:pt x="39952" y="0"/>
                  <a:pt x="37505" y="0"/>
                </a:cubicBezTo>
                <a:close/>
              </a:path>
            </a:pathLst>
          </a:custGeom>
          <a:gradFill>
            <a:gsLst>
              <a:gs pos="0">
                <a:schemeClr val="lt2"/>
              </a:gs>
              <a:gs pos="50000">
                <a:schemeClr val="lt2"/>
              </a:gs>
              <a:gs pos="100000">
                <a:schemeClr val="dk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NON FUNCTIONAL REQUIREMENTS </a:t>
            </a:r>
            <a:endParaRPr/>
          </a:p>
        </p:txBody>
      </p:sp>
      <p:sp>
        <p:nvSpPr>
          <p:cNvPr id="280" name="Google Shape;280;p31"/>
          <p:cNvSpPr txBox="1">
            <a:spLocks noGrp="1"/>
          </p:cNvSpPr>
          <p:nvPr>
            <p:ph type="body" idx="1"/>
          </p:nvPr>
        </p:nvSpPr>
        <p:spPr>
          <a:xfrm>
            <a:off x="1266421" y="1055292"/>
            <a:ext cx="6558300" cy="341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a:t>The application is a web based application so the performance will be based on the respective web browser and its respective version all browsers that have support for css3 will be able to run the UI design smoothly.The web browser must support jquery version 3.5.0 and above.The web browsers recommended are : </a:t>
            </a:r>
          </a:p>
          <a:p>
            <a:pPr marL="0" lvl="0" indent="0" algn="l" rtl="0">
              <a:spcBef>
                <a:spcPts val="0"/>
              </a:spcBef>
              <a:spcAft>
                <a:spcPts val="0"/>
              </a:spcAft>
              <a:buNone/>
            </a:pPr>
            <a:r>
              <a:rPr lang="en-US" sz="1800"/>
              <a:t>Google Chrome 51+ </a:t>
            </a:r>
          </a:p>
          <a:p>
            <a:pPr marL="0" lvl="0" indent="0" algn="l" rtl="0">
              <a:spcBef>
                <a:spcPts val="0"/>
              </a:spcBef>
              <a:spcAft>
                <a:spcPts val="0"/>
              </a:spcAft>
              <a:buNone/>
            </a:pPr>
            <a:r>
              <a:rPr lang="en-US" sz="1800"/>
              <a:t>Safari 9.0 +</a:t>
            </a:r>
          </a:p>
          <a:p>
            <a:pPr marL="0" lvl="0" indent="0" algn="l" rtl="0">
              <a:spcBef>
                <a:spcPts val="0"/>
              </a:spcBef>
              <a:spcAft>
                <a:spcPts val="0"/>
              </a:spcAft>
              <a:buNone/>
            </a:pPr>
            <a:r>
              <a:rPr lang="en-US" sz="1800"/>
              <a:t> Mozilla firefox 95.0+</a:t>
            </a:r>
          </a:p>
          <a:p>
            <a:pPr marL="0" lvl="0" indent="0" algn="l" rtl="0">
              <a:spcBef>
                <a:spcPts val="0"/>
              </a:spcBef>
              <a:spcAft>
                <a:spcPts val="0"/>
              </a:spcAft>
              <a:buNone/>
            </a:pPr>
            <a:r>
              <a:rPr lang="en-US" sz="1800"/>
              <a:t>Microsoft edge 45.0+5.2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A19BFF-7A2D-274D-AE26-7545F942DA06}"/>
              </a:ext>
            </a:extLst>
          </p:cNvPr>
          <p:cNvSpPr>
            <a:spLocks noGrp="1"/>
          </p:cNvSpPr>
          <p:nvPr>
            <p:ph type="title"/>
          </p:nvPr>
        </p:nvSpPr>
        <p:spPr/>
        <p:txBody>
          <a:bodyPr/>
          <a:lstStyle/>
          <a:p>
            <a:r>
              <a:rPr lang="en-US"/>
              <a:t>SECURITY REQUIREMENTS </a:t>
            </a:r>
          </a:p>
        </p:txBody>
      </p:sp>
      <p:sp>
        <p:nvSpPr>
          <p:cNvPr id="3" name="Text Placeholder 2">
            <a:extLst>
              <a:ext uri="{FF2B5EF4-FFF2-40B4-BE49-F238E27FC236}">
                <a16:creationId xmlns:a16="http://schemas.microsoft.com/office/drawing/2014/main" xmlns="" id="{C126F467-C0E2-7245-9B35-C39BC121F403}"/>
              </a:ext>
            </a:extLst>
          </p:cNvPr>
          <p:cNvSpPr>
            <a:spLocks noGrp="1"/>
          </p:cNvSpPr>
          <p:nvPr>
            <p:ph type="body" idx="1"/>
          </p:nvPr>
        </p:nvSpPr>
        <p:spPr/>
        <p:txBody>
          <a:bodyPr/>
          <a:lstStyle/>
          <a:p>
            <a:pPr marL="114300" indent="0">
              <a:buNone/>
            </a:pPr>
            <a:r>
              <a:rPr lang="en-US" sz="1600" b="1"/>
              <a:t>  Users by creating a profile must agree to all terms and conditions provided on the policies regarding  use of their data.Data will not be shared or viewed by any other external entity the data will be used for analytical purposes to provide guidance and miscellaneous features.The only entity that has permission to the access of the data will be the main server.Other security requirements : Users are prohibited from entering private data as a means of storage as the admin Will be not responsible for third party scrutiny On any of the data deemed impertinent</a:t>
            </a:r>
          </a:p>
        </p:txBody>
      </p:sp>
    </p:spTree>
    <p:extLst>
      <p:ext uri="{BB962C8B-B14F-4D97-AF65-F5344CB8AC3E}">
        <p14:creationId xmlns:p14="http://schemas.microsoft.com/office/powerpoint/2010/main" xmlns="" val="3983002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52B86F-A3BB-994E-A30B-7422673FBBE2}"/>
              </a:ext>
            </a:extLst>
          </p:cNvPr>
          <p:cNvSpPr>
            <a:spLocks noGrp="1"/>
          </p:cNvSpPr>
          <p:nvPr>
            <p:ph type="title"/>
          </p:nvPr>
        </p:nvSpPr>
        <p:spPr>
          <a:xfrm>
            <a:off x="1135235" y="-197020"/>
            <a:ext cx="7704000" cy="394040"/>
          </a:xfrm>
        </p:spPr>
        <p:txBody>
          <a:bodyPr/>
          <a:lstStyle/>
          <a:p>
            <a:endParaRPr lang="en-US"/>
          </a:p>
        </p:txBody>
      </p:sp>
      <p:sp>
        <p:nvSpPr>
          <p:cNvPr id="3" name="Text Placeholder 2">
            <a:extLst>
              <a:ext uri="{FF2B5EF4-FFF2-40B4-BE49-F238E27FC236}">
                <a16:creationId xmlns:a16="http://schemas.microsoft.com/office/drawing/2014/main" xmlns="" id="{841661FC-2DB9-6C48-855A-DD2B0E83890A}"/>
              </a:ext>
            </a:extLst>
          </p:cNvPr>
          <p:cNvSpPr>
            <a:spLocks noGrp="1"/>
          </p:cNvSpPr>
          <p:nvPr>
            <p:ph type="body" idx="1"/>
          </p:nvPr>
        </p:nvSpPr>
        <p:spPr>
          <a:xfrm>
            <a:off x="1319429" y="821635"/>
            <a:ext cx="6558300" cy="3764910"/>
          </a:xfrm>
        </p:spPr>
        <p:txBody>
          <a:bodyPr/>
          <a:lstStyle/>
          <a:p>
            <a:r>
              <a:rPr lang="en-US" sz="1600" b="1"/>
              <a:t>Software Quality Attributes:-</a:t>
            </a:r>
          </a:p>
          <a:p>
            <a:r>
              <a:rPr lang="en-US" sz="1400"/>
              <a:t>The application needs to be scalable for future uses.The cloud storage must be scalable in terms of both bandwidth and cluster storage spaces.If the application is deployed in a different platform in the future(mobile applications) the databases must still be interoperabile</a:t>
            </a:r>
            <a:r>
              <a:rPr lang="en-US"/>
              <a:t>.</a:t>
            </a:r>
          </a:p>
          <a:p>
            <a:r>
              <a:rPr lang="en-US" sz="1600" b="1"/>
              <a:t>Business Rules</a:t>
            </a:r>
            <a:r>
              <a:rPr lang="en-US" sz="1600"/>
              <a:t>:-</a:t>
            </a:r>
          </a:p>
          <a:p>
            <a:r>
              <a:rPr lang="en-US" sz="1400"/>
              <a:t>The following are the principles for the maintenance of the application:1.The application is responsible for the safety and integrity of user data assuming that the user followed all the usage norms .2.No member other than the user can view his/her data from the database.</a:t>
            </a:r>
          </a:p>
        </p:txBody>
      </p:sp>
    </p:spTree>
    <p:extLst>
      <p:ext uri="{BB962C8B-B14F-4D97-AF65-F5344CB8AC3E}">
        <p14:creationId xmlns:p14="http://schemas.microsoft.com/office/powerpoint/2010/main" xmlns="" val="260025855"/>
      </p:ext>
    </p:extLst>
  </p:cSld>
  <p:clrMapOvr>
    <a:masterClrMapping/>
  </p:clrMapOvr>
</p:sld>
</file>

<file path=ppt/theme/theme1.xml><?xml version="1.0" encoding="utf-8"?>
<a:theme xmlns:a="http://schemas.openxmlformats.org/drawingml/2006/main" name="Cybercrime Minitheme by Slidesgo">
  <a:themeElements>
    <a:clrScheme name="Simple Light">
      <a:dk1>
        <a:srgbClr val="000000"/>
      </a:dk1>
      <a:lt1>
        <a:srgbClr val="FFFFFF"/>
      </a:lt1>
      <a:dk2>
        <a:srgbClr val="31023C"/>
      </a:dk2>
      <a:lt2>
        <a:srgbClr val="76006A"/>
      </a:lt2>
      <a:accent1>
        <a:srgbClr val="FF6649"/>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431</Words>
  <Application>Microsoft Office PowerPoint</Application>
  <PresentationFormat>On-screen Show (16:9)</PresentationFormat>
  <Paragraphs>55</Paragraphs>
  <Slides>25</Slides>
  <Notes>12</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Cybercrime Minitheme by Slidesgo</vt:lpstr>
      <vt:lpstr>Slidesgo Final Pages</vt:lpstr>
      <vt:lpstr>RESUME MAKING AND CAREER PROGRESS</vt:lpstr>
      <vt:lpstr>TEAM MEMBERS</vt:lpstr>
      <vt:lpstr>INTRODUCTION</vt:lpstr>
      <vt:lpstr>                 PROBLEM STATEMENT</vt:lpstr>
      <vt:lpstr>OBJECTIVE</vt:lpstr>
      <vt:lpstr>REQUIREMENTS GATHERING </vt:lpstr>
      <vt:lpstr>NON FUNCTIONAL REQUIREMENTS </vt:lpstr>
      <vt:lpstr>SECURITY REQUIREMENTS </vt:lpstr>
      <vt:lpstr>Slide 9</vt:lpstr>
      <vt:lpstr>DESIGN</vt:lpstr>
      <vt:lpstr>Slide 11</vt:lpstr>
      <vt:lpstr>Slide 12</vt:lpstr>
      <vt:lpstr>SYSTEM REQUIREMENTS </vt:lpstr>
      <vt:lpstr>FRONT END</vt:lpstr>
      <vt:lpstr>HARDWARE REQUIREMENTS </vt:lpstr>
      <vt:lpstr>PROJECT CONTRIBUTION </vt:lpstr>
      <vt:lpstr>Product demo</vt:lpstr>
      <vt:lpstr>Slide 18</vt:lpstr>
      <vt:lpstr>Slide 19</vt:lpstr>
      <vt:lpstr>Slide 20</vt:lpstr>
      <vt:lpstr>Slide 21</vt:lpstr>
      <vt:lpstr>Slide 22</vt:lpstr>
      <vt:lpstr>Slide 23</vt:lpstr>
      <vt:lpstr>Slide 24</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 MAKING AND CAREER PROGRESS</dc:title>
  <cp:lastModifiedBy>intel</cp:lastModifiedBy>
  <cp:revision>5</cp:revision>
  <dcterms:modified xsi:type="dcterms:W3CDTF">2021-11-15T09:08:35Z</dcterms:modified>
</cp:coreProperties>
</file>