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6/20/2024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theme" Target="../theme/theme1.xml" /><Relationship Id="rId1" Type="http://schemas.openxmlformats.org/officeDocument/2006/relationships/slideLayout" Target="../slideLayouts/slideLayout1.xml" /><Relationship Id="rId4" Type="http://schemas.openxmlformats.org/officeDocument/2006/relationships/image" Target="../media/image3.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6/20/2024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50" r:id="rId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EBEF-4DD8-AB45-B784-AD122FFA2A73}"/>
              </a:ext>
            </a:extLst>
          </p:cNvPr>
          <p:cNvSpPr>
            <a:spLocks noGrp="1"/>
          </p:cNvSpPr>
          <p:nvPr>
            <p:ph type="title"/>
          </p:nvPr>
        </p:nvSpPr>
        <p:spPr/>
        <p:txBody>
          <a:bodyPr/>
          <a:lstStyle/>
          <a:p>
            <a:r>
              <a:rPr lang="en-US"/>
              <a:t>YOUR SOLUTION AND ITS VALUE PROPOSITION </a:t>
            </a:r>
          </a:p>
        </p:txBody>
      </p:sp>
      <p:sp>
        <p:nvSpPr>
          <p:cNvPr id="3" name="Content Placeholder 2">
            <a:extLst>
              <a:ext uri="{FF2B5EF4-FFF2-40B4-BE49-F238E27FC236}">
                <a16:creationId xmlns:a16="http://schemas.microsoft.com/office/drawing/2014/main" id="{76BACBFF-3A34-ED9E-F9ED-35D3B11DB83C}"/>
              </a:ext>
            </a:extLst>
          </p:cNvPr>
          <p:cNvSpPr>
            <a:spLocks noGrp="1"/>
          </p:cNvSpPr>
          <p:nvPr>
            <p:ph idx="1"/>
          </p:nvPr>
        </p:nvSpPr>
        <p:spPr>
          <a:xfrm>
            <a:off x="1536095" y="2116666"/>
            <a:ext cx="8732762" cy="3933277"/>
          </a:xfrm>
        </p:spPr>
        <p:txBody>
          <a:bodyPr>
            <a:normAutofit/>
          </a:bodyPr>
          <a:lstStyle/>
          <a:p>
            <a:r>
              <a:rPr lang="en-US" b="1"/>
              <a:t> 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TheOneSpy. Individuals use it as an opportunity to guarantee the assurance of their families, organizations, and the ones they care about.</a:t>
            </a:r>
          </a:p>
          <a:p>
            <a:endParaRPr lang="en-US" b="1"/>
          </a:p>
        </p:txBody>
      </p:sp>
    </p:spTree>
    <p:extLst>
      <p:ext uri="{BB962C8B-B14F-4D97-AF65-F5344CB8AC3E}">
        <p14:creationId xmlns:p14="http://schemas.microsoft.com/office/powerpoint/2010/main" val="1458179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Madison</vt:lpstr>
      <vt:lpstr>YOUR SOLUTION AND ITS VALUE PROPOSITION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SOLUTION AND ITS VALUE PROPOSITION </dc:title>
  <dc:creator>Pachipulusu Lohith veer</dc:creator>
  <cp:lastModifiedBy>Pachipulusu Lohith veer</cp:lastModifiedBy>
  <cp:revision>1</cp:revision>
  <dcterms:created xsi:type="dcterms:W3CDTF">2024-06-20T04:45:42Z</dcterms:created>
  <dcterms:modified xsi:type="dcterms:W3CDTF">2024-06-20T06:39:50Z</dcterms:modified>
</cp:coreProperties>
</file>