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92" r:id="rId4"/>
    <p:sldId id="273" r:id="rId5"/>
    <p:sldId id="271" r:id="rId6"/>
    <p:sldId id="261" r:id="rId7"/>
    <p:sldId id="287" r:id="rId8"/>
    <p:sldId id="286" r:id="rId9"/>
    <p:sldId id="288" r:id="rId10"/>
    <p:sldId id="257" r:id="rId11"/>
    <p:sldId id="258" r:id="rId12"/>
    <p:sldId id="293" r:id="rId13"/>
    <p:sldId id="260" r:id="rId14"/>
    <p:sldId id="281" r:id="rId15"/>
    <p:sldId id="280" r:id="rId16"/>
    <p:sldId id="282" r:id="rId17"/>
    <p:sldId id="283" r:id="rId18"/>
    <p:sldId id="284" r:id="rId19"/>
    <p:sldId id="285" r:id="rId20"/>
    <p:sldId id="290" r:id="rId21"/>
    <p:sldId id="274" r:id="rId22"/>
    <p:sldId id="275" r:id="rId23"/>
    <p:sldId id="276" r:id="rId24"/>
    <p:sldId id="277" r:id="rId25"/>
    <p:sldId id="278" r:id="rId26"/>
    <p:sldId id="279" r:id="rId27"/>
    <p:sldId id="263" r:id="rId28"/>
    <p:sldId id="289" r:id="rId29"/>
    <p:sldId id="291" r:id="rId30"/>
    <p:sldId id="270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>
            <p:custDataLst>
              <p:tags r:id="rId1"/>
            </p:custDataLst>
          </p:nvPr>
        </p:nvSpPr>
        <p:spPr>
          <a:xfrm>
            <a:off x="-20101" y="-13648"/>
            <a:ext cx="11895745" cy="6469037"/>
          </a:xfrm>
          <a:custGeom>
            <a:avLst/>
            <a:gdLst>
              <a:gd name="connsiteX0" fmla="*/ 0 w 9157854"/>
              <a:gd name="connsiteY0" fmla="*/ 0 h 6857998"/>
              <a:gd name="connsiteX1" fmla="*/ 9157854 w 9157854"/>
              <a:gd name="connsiteY1" fmla="*/ 0 h 6857998"/>
              <a:gd name="connsiteX2" fmla="*/ 9157854 w 9157854"/>
              <a:gd name="connsiteY2" fmla="*/ 6857998 h 6857998"/>
              <a:gd name="connsiteX3" fmla="*/ 0 w 9157854"/>
              <a:gd name="connsiteY3" fmla="*/ 6857998 h 6857998"/>
              <a:gd name="connsiteX4" fmla="*/ 0 w 9157854"/>
              <a:gd name="connsiteY4" fmla="*/ 0 h 6857998"/>
              <a:gd name="connsiteX0" fmla="*/ 0 w 9157854"/>
              <a:gd name="connsiteY0" fmla="*/ 0 h 6857998"/>
              <a:gd name="connsiteX1" fmla="*/ 9157854 w 9157854"/>
              <a:gd name="connsiteY1" fmla="*/ 0 h 6857998"/>
              <a:gd name="connsiteX2" fmla="*/ 9145154 w 9157854"/>
              <a:gd name="connsiteY2" fmla="*/ 3416300 h 6857998"/>
              <a:gd name="connsiteX3" fmla="*/ 9157854 w 9157854"/>
              <a:gd name="connsiteY3" fmla="*/ 6857998 h 6857998"/>
              <a:gd name="connsiteX4" fmla="*/ 0 w 9157854"/>
              <a:gd name="connsiteY4" fmla="*/ 6857998 h 6857998"/>
              <a:gd name="connsiteX5" fmla="*/ 0 w 9157854"/>
              <a:gd name="connsiteY5" fmla="*/ 0 h 6857998"/>
              <a:gd name="connsiteX0" fmla="*/ 0 w 9157854"/>
              <a:gd name="connsiteY0" fmla="*/ 0 h 6857998"/>
              <a:gd name="connsiteX1" fmla="*/ 6579754 w 9157854"/>
              <a:gd name="connsiteY1" fmla="*/ 0 h 6857998"/>
              <a:gd name="connsiteX2" fmla="*/ 9145154 w 9157854"/>
              <a:gd name="connsiteY2" fmla="*/ 3416300 h 6857998"/>
              <a:gd name="connsiteX3" fmla="*/ 9157854 w 9157854"/>
              <a:gd name="connsiteY3" fmla="*/ 6857998 h 6857998"/>
              <a:gd name="connsiteX4" fmla="*/ 0 w 9157854"/>
              <a:gd name="connsiteY4" fmla="*/ 6857998 h 6857998"/>
              <a:gd name="connsiteX5" fmla="*/ 0 w 9157854"/>
              <a:gd name="connsiteY5" fmla="*/ 0 h 6857998"/>
              <a:gd name="connsiteX0" fmla="*/ 0 w 9157854"/>
              <a:gd name="connsiteY0" fmla="*/ 0 h 6857998"/>
              <a:gd name="connsiteX1" fmla="*/ 6579754 w 9157854"/>
              <a:gd name="connsiteY1" fmla="*/ 0 h 6857998"/>
              <a:gd name="connsiteX2" fmla="*/ 9145154 w 9157854"/>
              <a:gd name="connsiteY2" fmla="*/ 3416300 h 6857998"/>
              <a:gd name="connsiteX3" fmla="*/ 9157854 w 9157854"/>
              <a:gd name="connsiteY3" fmla="*/ 6857998 h 6857998"/>
              <a:gd name="connsiteX4" fmla="*/ 0 w 9157854"/>
              <a:gd name="connsiteY4" fmla="*/ 6857998 h 6857998"/>
              <a:gd name="connsiteX5" fmla="*/ 0 w 9157854"/>
              <a:gd name="connsiteY5" fmla="*/ 0 h 6857998"/>
              <a:gd name="connsiteX0" fmla="*/ 0 w 9157854"/>
              <a:gd name="connsiteY0" fmla="*/ 0 h 6857998"/>
              <a:gd name="connsiteX1" fmla="*/ 6579754 w 9157854"/>
              <a:gd name="connsiteY1" fmla="*/ 0 h 6857998"/>
              <a:gd name="connsiteX2" fmla="*/ 9145154 w 9157854"/>
              <a:gd name="connsiteY2" fmla="*/ 3416300 h 6857998"/>
              <a:gd name="connsiteX3" fmla="*/ 9157854 w 9157854"/>
              <a:gd name="connsiteY3" fmla="*/ 6857998 h 6857998"/>
              <a:gd name="connsiteX4" fmla="*/ 0 w 9157854"/>
              <a:gd name="connsiteY4" fmla="*/ 6857998 h 6857998"/>
              <a:gd name="connsiteX5" fmla="*/ 0 w 9157854"/>
              <a:gd name="connsiteY5" fmla="*/ 0 h 6857998"/>
              <a:gd name="connsiteX0" fmla="*/ 0 w 9157854"/>
              <a:gd name="connsiteY0" fmla="*/ 0 h 6857998"/>
              <a:gd name="connsiteX1" fmla="*/ 6579754 w 9157854"/>
              <a:gd name="connsiteY1" fmla="*/ 0 h 6857998"/>
              <a:gd name="connsiteX2" fmla="*/ 7938654 w 9157854"/>
              <a:gd name="connsiteY2" fmla="*/ 3429000 h 6857998"/>
              <a:gd name="connsiteX3" fmla="*/ 9157854 w 9157854"/>
              <a:gd name="connsiteY3" fmla="*/ 6857998 h 6857998"/>
              <a:gd name="connsiteX4" fmla="*/ 0 w 9157854"/>
              <a:gd name="connsiteY4" fmla="*/ 6857998 h 6857998"/>
              <a:gd name="connsiteX5" fmla="*/ 0 w 9157854"/>
              <a:gd name="connsiteY5" fmla="*/ 0 h 6857998"/>
              <a:gd name="connsiteX0" fmla="*/ 0 w 9157854"/>
              <a:gd name="connsiteY0" fmla="*/ 0 h 6857998"/>
              <a:gd name="connsiteX1" fmla="*/ 6579754 w 9157854"/>
              <a:gd name="connsiteY1" fmla="*/ 0 h 6857998"/>
              <a:gd name="connsiteX2" fmla="*/ 7938654 w 9157854"/>
              <a:gd name="connsiteY2" fmla="*/ 3429000 h 6857998"/>
              <a:gd name="connsiteX3" fmla="*/ 9157854 w 9157854"/>
              <a:gd name="connsiteY3" fmla="*/ 6857998 h 6857998"/>
              <a:gd name="connsiteX4" fmla="*/ 0 w 9157854"/>
              <a:gd name="connsiteY4" fmla="*/ 6857998 h 6857998"/>
              <a:gd name="connsiteX5" fmla="*/ 0 w 9157854"/>
              <a:gd name="connsiteY5" fmla="*/ 0 h 6857998"/>
              <a:gd name="connsiteX0" fmla="*/ 12700 w 9170554"/>
              <a:gd name="connsiteY0" fmla="*/ 0 h 6857998"/>
              <a:gd name="connsiteX1" fmla="*/ 6592454 w 9170554"/>
              <a:gd name="connsiteY1" fmla="*/ 0 h 6857998"/>
              <a:gd name="connsiteX2" fmla="*/ 7951354 w 9170554"/>
              <a:gd name="connsiteY2" fmla="*/ 3429000 h 6857998"/>
              <a:gd name="connsiteX3" fmla="*/ 9170554 w 9170554"/>
              <a:gd name="connsiteY3" fmla="*/ 6857998 h 6857998"/>
              <a:gd name="connsiteX4" fmla="*/ 0 w 9170554"/>
              <a:gd name="connsiteY4" fmla="*/ 6400798 h 6857998"/>
              <a:gd name="connsiteX5" fmla="*/ 12700 w 9170554"/>
              <a:gd name="connsiteY5" fmla="*/ 0 h 6857998"/>
              <a:gd name="connsiteX0" fmla="*/ 12700 w 9170554"/>
              <a:gd name="connsiteY0" fmla="*/ 0 h 6857998"/>
              <a:gd name="connsiteX1" fmla="*/ 6592454 w 9170554"/>
              <a:gd name="connsiteY1" fmla="*/ 0 h 6857998"/>
              <a:gd name="connsiteX2" fmla="*/ 7951354 w 9170554"/>
              <a:gd name="connsiteY2" fmla="*/ 3429000 h 6857998"/>
              <a:gd name="connsiteX3" fmla="*/ 9170554 w 9170554"/>
              <a:gd name="connsiteY3" fmla="*/ 6857998 h 6857998"/>
              <a:gd name="connsiteX4" fmla="*/ 3455554 w 9170554"/>
              <a:gd name="connsiteY4" fmla="*/ 6591300 h 6857998"/>
              <a:gd name="connsiteX5" fmla="*/ 0 w 9170554"/>
              <a:gd name="connsiteY5" fmla="*/ 6400798 h 6857998"/>
              <a:gd name="connsiteX6" fmla="*/ 12700 w 9170554"/>
              <a:gd name="connsiteY6" fmla="*/ 0 h 6857998"/>
              <a:gd name="connsiteX0" fmla="*/ 12700 w 9170554"/>
              <a:gd name="connsiteY0" fmla="*/ 0 h 6857998"/>
              <a:gd name="connsiteX1" fmla="*/ 6592454 w 9170554"/>
              <a:gd name="connsiteY1" fmla="*/ 0 h 6857998"/>
              <a:gd name="connsiteX2" fmla="*/ 7951354 w 9170554"/>
              <a:gd name="connsiteY2" fmla="*/ 3429000 h 6857998"/>
              <a:gd name="connsiteX3" fmla="*/ 9170554 w 9170554"/>
              <a:gd name="connsiteY3" fmla="*/ 6857998 h 6857998"/>
              <a:gd name="connsiteX4" fmla="*/ 3506354 w 9170554"/>
              <a:gd name="connsiteY4" fmla="*/ 6464300 h 6857998"/>
              <a:gd name="connsiteX5" fmla="*/ 0 w 9170554"/>
              <a:gd name="connsiteY5" fmla="*/ 6400798 h 6857998"/>
              <a:gd name="connsiteX6" fmla="*/ 12700 w 9170554"/>
              <a:gd name="connsiteY6" fmla="*/ 0 h 6857998"/>
              <a:gd name="connsiteX0" fmla="*/ 12700 w 9170554"/>
              <a:gd name="connsiteY0" fmla="*/ 0 h 6857998"/>
              <a:gd name="connsiteX1" fmla="*/ 6592454 w 9170554"/>
              <a:gd name="connsiteY1" fmla="*/ 0 h 6857998"/>
              <a:gd name="connsiteX2" fmla="*/ 7951354 w 9170554"/>
              <a:gd name="connsiteY2" fmla="*/ 3429000 h 6857998"/>
              <a:gd name="connsiteX3" fmla="*/ 9170554 w 9170554"/>
              <a:gd name="connsiteY3" fmla="*/ 6857998 h 6857998"/>
              <a:gd name="connsiteX4" fmla="*/ 3506354 w 9170554"/>
              <a:gd name="connsiteY4" fmla="*/ 6400800 h 6857998"/>
              <a:gd name="connsiteX5" fmla="*/ 0 w 9170554"/>
              <a:gd name="connsiteY5" fmla="*/ 6400798 h 6857998"/>
              <a:gd name="connsiteX6" fmla="*/ 12700 w 9170554"/>
              <a:gd name="connsiteY6" fmla="*/ 0 h 6857998"/>
              <a:gd name="connsiteX0" fmla="*/ 12700 w 7968325"/>
              <a:gd name="connsiteY0" fmla="*/ 0 h 6400800"/>
              <a:gd name="connsiteX1" fmla="*/ 6592454 w 7968325"/>
              <a:gd name="connsiteY1" fmla="*/ 0 h 6400800"/>
              <a:gd name="connsiteX2" fmla="*/ 7951354 w 7968325"/>
              <a:gd name="connsiteY2" fmla="*/ 3429000 h 6400800"/>
              <a:gd name="connsiteX3" fmla="*/ 7392554 w 7968325"/>
              <a:gd name="connsiteY3" fmla="*/ 5575298 h 6400800"/>
              <a:gd name="connsiteX4" fmla="*/ 3506354 w 7968325"/>
              <a:gd name="connsiteY4" fmla="*/ 6400800 h 6400800"/>
              <a:gd name="connsiteX5" fmla="*/ 0 w 7968325"/>
              <a:gd name="connsiteY5" fmla="*/ 6400798 h 6400800"/>
              <a:gd name="connsiteX6" fmla="*/ 12700 w 7968325"/>
              <a:gd name="connsiteY6" fmla="*/ 0 h 6400800"/>
              <a:gd name="connsiteX0" fmla="*/ 12700 w 7951784"/>
              <a:gd name="connsiteY0" fmla="*/ 0 h 6400800"/>
              <a:gd name="connsiteX1" fmla="*/ 6592454 w 7951784"/>
              <a:gd name="connsiteY1" fmla="*/ 0 h 6400800"/>
              <a:gd name="connsiteX2" fmla="*/ 7951354 w 7951784"/>
              <a:gd name="connsiteY2" fmla="*/ 3429000 h 6400800"/>
              <a:gd name="connsiteX3" fmla="*/ 7392554 w 7951784"/>
              <a:gd name="connsiteY3" fmla="*/ 5575298 h 6400800"/>
              <a:gd name="connsiteX4" fmla="*/ 3506354 w 7951784"/>
              <a:gd name="connsiteY4" fmla="*/ 6400800 h 6400800"/>
              <a:gd name="connsiteX5" fmla="*/ 0 w 7951784"/>
              <a:gd name="connsiteY5" fmla="*/ 6400798 h 6400800"/>
              <a:gd name="connsiteX6" fmla="*/ 12700 w 7951784"/>
              <a:gd name="connsiteY6" fmla="*/ 0 h 6400800"/>
              <a:gd name="connsiteX0" fmla="*/ 12700 w 7956393"/>
              <a:gd name="connsiteY0" fmla="*/ 0 h 6400800"/>
              <a:gd name="connsiteX1" fmla="*/ 6592454 w 7956393"/>
              <a:gd name="connsiteY1" fmla="*/ 0 h 6400800"/>
              <a:gd name="connsiteX2" fmla="*/ 7951354 w 7956393"/>
              <a:gd name="connsiteY2" fmla="*/ 3429000 h 6400800"/>
              <a:gd name="connsiteX3" fmla="*/ 7392554 w 7956393"/>
              <a:gd name="connsiteY3" fmla="*/ 5575298 h 6400800"/>
              <a:gd name="connsiteX4" fmla="*/ 3506354 w 7956393"/>
              <a:gd name="connsiteY4" fmla="*/ 6400800 h 6400800"/>
              <a:gd name="connsiteX5" fmla="*/ 0 w 7956393"/>
              <a:gd name="connsiteY5" fmla="*/ 6400798 h 6400800"/>
              <a:gd name="connsiteX6" fmla="*/ 12700 w 7956393"/>
              <a:gd name="connsiteY6" fmla="*/ 0 h 6400800"/>
              <a:gd name="connsiteX0" fmla="*/ 12700 w 7956393"/>
              <a:gd name="connsiteY0" fmla="*/ 0 h 6400800"/>
              <a:gd name="connsiteX1" fmla="*/ 6592454 w 7956393"/>
              <a:gd name="connsiteY1" fmla="*/ 0 h 6400800"/>
              <a:gd name="connsiteX2" fmla="*/ 7951354 w 7956393"/>
              <a:gd name="connsiteY2" fmla="*/ 3429000 h 6400800"/>
              <a:gd name="connsiteX3" fmla="*/ 7392554 w 7956393"/>
              <a:gd name="connsiteY3" fmla="*/ 5575298 h 6400800"/>
              <a:gd name="connsiteX4" fmla="*/ 3506354 w 7956393"/>
              <a:gd name="connsiteY4" fmla="*/ 6400800 h 6400800"/>
              <a:gd name="connsiteX5" fmla="*/ 0 w 7956393"/>
              <a:gd name="connsiteY5" fmla="*/ 6400798 h 6400800"/>
              <a:gd name="connsiteX6" fmla="*/ 12700 w 7956393"/>
              <a:gd name="connsiteY6" fmla="*/ 0 h 6400800"/>
              <a:gd name="connsiteX0" fmla="*/ 12700 w 8064006"/>
              <a:gd name="connsiteY0" fmla="*/ 0 h 6400800"/>
              <a:gd name="connsiteX1" fmla="*/ 6592454 w 8064006"/>
              <a:gd name="connsiteY1" fmla="*/ 0 h 6400800"/>
              <a:gd name="connsiteX2" fmla="*/ 7951354 w 8064006"/>
              <a:gd name="connsiteY2" fmla="*/ 3429000 h 6400800"/>
              <a:gd name="connsiteX3" fmla="*/ 7392554 w 8064006"/>
              <a:gd name="connsiteY3" fmla="*/ 5575298 h 6400800"/>
              <a:gd name="connsiteX4" fmla="*/ 3506354 w 8064006"/>
              <a:gd name="connsiteY4" fmla="*/ 6400800 h 6400800"/>
              <a:gd name="connsiteX5" fmla="*/ 0 w 8064006"/>
              <a:gd name="connsiteY5" fmla="*/ 6400798 h 6400800"/>
              <a:gd name="connsiteX6" fmla="*/ 12700 w 8064006"/>
              <a:gd name="connsiteY6" fmla="*/ 0 h 6400800"/>
              <a:gd name="connsiteX0" fmla="*/ 12700 w 7956393"/>
              <a:gd name="connsiteY0" fmla="*/ 0 h 6400800"/>
              <a:gd name="connsiteX1" fmla="*/ 6592454 w 7956393"/>
              <a:gd name="connsiteY1" fmla="*/ 0 h 6400800"/>
              <a:gd name="connsiteX2" fmla="*/ 7951354 w 7956393"/>
              <a:gd name="connsiteY2" fmla="*/ 3429000 h 6400800"/>
              <a:gd name="connsiteX3" fmla="*/ 7392554 w 7956393"/>
              <a:gd name="connsiteY3" fmla="*/ 5575298 h 6400800"/>
              <a:gd name="connsiteX4" fmla="*/ 3506354 w 7956393"/>
              <a:gd name="connsiteY4" fmla="*/ 6400800 h 6400800"/>
              <a:gd name="connsiteX5" fmla="*/ 0 w 7956393"/>
              <a:gd name="connsiteY5" fmla="*/ 6400798 h 6400800"/>
              <a:gd name="connsiteX6" fmla="*/ 12700 w 7956393"/>
              <a:gd name="connsiteY6" fmla="*/ 0 h 6400800"/>
              <a:gd name="connsiteX0" fmla="*/ 12700 w 7975408"/>
              <a:gd name="connsiteY0" fmla="*/ 0 h 6400800"/>
              <a:gd name="connsiteX1" fmla="*/ 6592454 w 7975408"/>
              <a:gd name="connsiteY1" fmla="*/ 0 h 6400800"/>
              <a:gd name="connsiteX2" fmla="*/ 7951354 w 7975408"/>
              <a:gd name="connsiteY2" fmla="*/ 3429000 h 6400800"/>
              <a:gd name="connsiteX3" fmla="*/ 7316354 w 7975408"/>
              <a:gd name="connsiteY3" fmla="*/ 5575298 h 6400800"/>
              <a:gd name="connsiteX4" fmla="*/ 3506354 w 7975408"/>
              <a:gd name="connsiteY4" fmla="*/ 6400800 h 6400800"/>
              <a:gd name="connsiteX5" fmla="*/ 0 w 7975408"/>
              <a:gd name="connsiteY5" fmla="*/ 6400798 h 6400800"/>
              <a:gd name="connsiteX6" fmla="*/ 12700 w 7975408"/>
              <a:gd name="connsiteY6" fmla="*/ 0 h 6400800"/>
              <a:gd name="connsiteX0" fmla="*/ 12700 w 7978073"/>
              <a:gd name="connsiteY0" fmla="*/ 0 h 6400800"/>
              <a:gd name="connsiteX1" fmla="*/ 6592454 w 7978073"/>
              <a:gd name="connsiteY1" fmla="*/ 0 h 6400800"/>
              <a:gd name="connsiteX2" fmla="*/ 7951354 w 7978073"/>
              <a:gd name="connsiteY2" fmla="*/ 3429000 h 6400800"/>
              <a:gd name="connsiteX3" fmla="*/ 7316354 w 7978073"/>
              <a:gd name="connsiteY3" fmla="*/ 5575298 h 6400800"/>
              <a:gd name="connsiteX4" fmla="*/ 3506354 w 7978073"/>
              <a:gd name="connsiteY4" fmla="*/ 6400800 h 6400800"/>
              <a:gd name="connsiteX5" fmla="*/ 0 w 7978073"/>
              <a:gd name="connsiteY5" fmla="*/ 6400798 h 6400800"/>
              <a:gd name="connsiteX6" fmla="*/ 12700 w 7978073"/>
              <a:gd name="connsiteY6" fmla="*/ 0 h 6400800"/>
              <a:gd name="connsiteX0" fmla="*/ 12700 w 7952506"/>
              <a:gd name="connsiteY0" fmla="*/ 0 h 6400800"/>
              <a:gd name="connsiteX1" fmla="*/ 6592454 w 7952506"/>
              <a:gd name="connsiteY1" fmla="*/ 0 h 6400800"/>
              <a:gd name="connsiteX2" fmla="*/ 7951354 w 7952506"/>
              <a:gd name="connsiteY2" fmla="*/ 3429000 h 6400800"/>
              <a:gd name="connsiteX3" fmla="*/ 7316354 w 7952506"/>
              <a:gd name="connsiteY3" fmla="*/ 5575298 h 6400800"/>
              <a:gd name="connsiteX4" fmla="*/ 3506354 w 7952506"/>
              <a:gd name="connsiteY4" fmla="*/ 6400800 h 6400800"/>
              <a:gd name="connsiteX5" fmla="*/ 0 w 7952506"/>
              <a:gd name="connsiteY5" fmla="*/ 6400798 h 6400800"/>
              <a:gd name="connsiteX6" fmla="*/ 12700 w 7952506"/>
              <a:gd name="connsiteY6" fmla="*/ 0 h 6400800"/>
              <a:gd name="connsiteX0" fmla="*/ 12700 w 7952506"/>
              <a:gd name="connsiteY0" fmla="*/ 0 h 6400800"/>
              <a:gd name="connsiteX1" fmla="*/ 6592454 w 7952506"/>
              <a:gd name="connsiteY1" fmla="*/ 0 h 6400800"/>
              <a:gd name="connsiteX2" fmla="*/ 7951354 w 7952506"/>
              <a:gd name="connsiteY2" fmla="*/ 3429000 h 6400800"/>
              <a:gd name="connsiteX3" fmla="*/ 7316354 w 7952506"/>
              <a:gd name="connsiteY3" fmla="*/ 5575298 h 6400800"/>
              <a:gd name="connsiteX4" fmla="*/ 3506354 w 7952506"/>
              <a:gd name="connsiteY4" fmla="*/ 6400800 h 6400800"/>
              <a:gd name="connsiteX5" fmla="*/ 0 w 7952506"/>
              <a:gd name="connsiteY5" fmla="*/ 6400798 h 6400800"/>
              <a:gd name="connsiteX6" fmla="*/ 12700 w 7952506"/>
              <a:gd name="connsiteY6" fmla="*/ 0 h 6400800"/>
              <a:gd name="connsiteX0" fmla="*/ 12700 w 7952506"/>
              <a:gd name="connsiteY0" fmla="*/ 0 h 6400798"/>
              <a:gd name="connsiteX1" fmla="*/ 6592454 w 7952506"/>
              <a:gd name="connsiteY1" fmla="*/ 0 h 6400798"/>
              <a:gd name="connsiteX2" fmla="*/ 7951354 w 7952506"/>
              <a:gd name="connsiteY2" fmla="*/ 3429000 h 6400798"/>
              <a:gd name="connsiteX3" fmla="*/ 7316354 w 7952506"/>
              <a:gd name="connsiteY3" fmla="*/ 5575298 h 6400798"/>
              <a:gd name="connsiteX4" fmla="*/ 3557154 w 7952506"/>
              <a:gd name="connsiteY4" fmla="*/ 6350000 h 6400798"/>
              <a:gd name="connsiteX5" fmla="*/ 0 w 7952506"/>
              <a:gd name="connsiteY5" fmla="*/ 6400798 h 6400798"/>
              <a:gd name="connsiteX6" fmla="*/ 12700 w 7952506"/>
              <a:gd name="connsiteY6" fmla="*/ 0 h 6400798"/>
              <a:gd name="connsiteX0" fmla="*/ 12700 w 7952506"/>
              <a:gd name="connsiteY0" fmla="*/ 0 h 6400798"/>
              <a:gd name="connsiteX1" fmla="*/ 6592454 w 7952506"/>
              <a:gd name="connsiteY1" fmla="*/ 0 h 6400798"/>
              <a:gd name="connsiteX2" fmla="*/ 7951354 w 7952506"/>
              <a:gd name="connsiteY2" fmla="*/ 3429000 h 6400798"/>
              <a:gd name="connsiteX3" fmla="*/ 7316354 w 7952506"/>
              <a:gd name="connsiteY3" fmla="*/ 5575298 h 6400798"/>
              <a:gd name="connsiteX4" fmla="*/ 3557154 w 7952506"/>
              <a:gd name="connsiteY4" fmla="*/ 6350000 h 6400798"/>
              <a:gd name="connsiteX5" fmla="*/ 0 w 7952506"/>
              <a:gd name="connsiteY5" fmla="*/ 6400798 h 6400798"/>
              <a:gd name="connsiteX6" fmla="*/ 12700 w 7952506"/>
              <a:gd name="connsiteY6" fmla="*/ 0 h 6400798"/>
              <a:gd name="connsiteX0" fmla="*/ 12700 w 7952506"/>
              <a:gd name="connsiteY0" fmla="*/ 0 h 6400798"/>
              <a:gd name="connsiteX1" fmla="*/ 6592454 w 7952506"/>
              <a:gd name="connsiteY1" fmla="*/ 0 h 6400798"/>
              <a:gd name="connsiteX2" fmla="*/ 7951354 w 7952506"/>
              <a:gd name="connsiteY2" fmla="*/ 3429000 h 6400798"/>
              <a:gd name="connsiteX3" fmla="*/ 7316354 w 7952506"/>
              <a:gd name="connsiteY3" fmla="*/ 5575298 h 6400798"/>
              <a:gd name="connsiteX4" fmla="*/ 3557154 w 7952506"/>
              <a:gd name="connsiteY4" fmla="*/ 6350000 h 6400798"/>
              <a:gd name="connsiteX5" fmla="*/ 0 w 7952506"/>
              <a:gd name="connsiteY5" fmla="*/ 6400798 h 6400798"/>
              <a:gd name="connsiteX6" fmla="*/ 12700 w 7952506"/>
              <a:gd name="connsiteY6" fmla="*/ 0 h 6400798"/>
              <a:gd name="connsiteX0" fmla="*/ 12700 w 7952506"/>
              <a:gd name="connsiteY0" fmla="*/ 0 h 6400798"/>
              <a:gd name="connsiteX1" fmla="*/ 6592454 w 7952506"/>
              <a:gd name="connsiteY1" fmla="*/ 0 h 6400798"/>
              <a:gd name="connsiteX2" fmla="*/ 7951354 w 7952506"/>
              <a:gd name="connsiteY2" fmla="*/ 3429000 h 6400798"/>
              <a:gd name="connsiteX3" fmla="*/ 7316354 w 7952506"/>
              <a:gd name="connsiteY3" fmla="*/ 5575298 h 6400798"/>
              <a:gd name="connsiteX4" fmla="*/ 3557154 w 7952506"/>
              <a:gd name="connsiteY4" fmla="*/ 6350000 h 6400798"/>
              <a:gd name="connsiteX5" fmla="*/ 0 w 7952506"/>
              <a:gd name="connsiteY5" fmla="*/ 6400798 h 6400798"/>
              <a:gd name="connsiteX6" fmla="*/ 12700 w 7952506"/>
              <a:gd name="connsiteY6" fmla="*/ 0 h 6400798"/>
              <a:gd name="connsiteX0" fmla="*/ 12700 w 7952506"/>
              <a:gd name="connsiteY0" fmla="*/ 0 h 6400798"/>
              <a:gd name="connsiteX1" fmla="*/ 6592454 w 7952506"/>
              <a:gd name="connsiteY1" fmla="*/ 0 h 6400798"/>
              <a:gd name="connsiteX2" fmla="*/ 7951354 w 7952506"/>
              <a:gd name="connsiteY2" fmla="*/ 3429000 h 6400798"/>
              <a:gd name="connsiteX3" fmla="*/ 7316354 w 7952506"/>
              <a:gd name="connsiteY3" fmla="*/ 5575298 h 6400798"/>
              <a:gd name="connsiteX4" fmla="*/ 6363854 w 7952506"/>
              <a:gd name="connsiteY4" fmla="*/ 6045200 h 6400798"/>
              <a:gd name="connsiteX5" fmla="*/ 3557154 w 7952506"/>
              <a:gd name="connsiteY5" fmla="*/ 6350000 h 6400798"/>
              <a:gd name="connsiteX6" fmla="*/ 0 w 7952506"/>
              <a:gd name="connsiteY6" fmla="*/ 6400798 h 6400798"/>
              <a:gd name="connsiteX7" fmla="*/ 12700 w 7952506"/>
              <a:gd name="connsiteY7" fmla="*/ 0 h 6400798"/>
              <a:gd name="connsiteX0" fmla="*/ 12700 w 7952506"/>
              <a:gd name="connsiteY0" fmla="*/ 0 h 6400798"/>
              <a:gd name="connsiteX1" fmla="*/ 6592454 w 7952506"/>
              <a:gd name="connsiteY1" fmla="*/ 0 h 6400798"/>
              <a:gd name="connsiteX2" fmla="*/ 7951354 w 7952506"/>
              <a:gd name="connsiteY2" fmla="*/ 3429000 h 6400798"/>
              <a:gd name="connsiteX3" fmla="*/ 7316354 w 7952506"/>
              <a:gd name="connsiteY3" fmla="*/ 5575298 h 6400798"/>
              <a:gd name="connsiteX4" fmla="*/ 6224154 w 7952506"/>
              <a:gd name="connsiteY4" fmla="*/ 5892800 h 6400798"/>
              <a:gd name="connsiteX5" fmla="*/ 3557154 w 7952506"/>
              <a:gd name="connsiteY5" fmla="*/ 6350000 h 6400798"/>
              <a:gd name="connsiteX6" fmla="*/ 0 w 7952506"/>
              <a:gd name="connsiteY6" fmla="*/ 6400798 h 6400798"/>
              <a:gd name="connsiteX7" fmla="*/ 12700 w 7952506"/>
              <a:gd name="connsiteY7" fmla="*/ 0 h 6400798"/>
              <a:gd name="connsiteX0" fmla="*/ 12700 w 7952506"/>
              <a:gd name="connsiteY0" fmla="*/ 0 h 6400798"/>
              <a:gd name="connsiteX1" fmla="*/ 6592454 w 7952506"/>
              <a:gd name="connsiteY1" fmla="*/ 0 h 6400798"/>
              <a:gd name="connsiteX2" fmla="*/ 7951354 w 7952506"/>
              <a:gd name="connsiteY2" fmla="*/ 3429000 h 6400798"/>
              <a:gd name="connsiteX3" fmla="*/ 7316354 w 7952506"/>
              <a:gd name="connsiteY3" fmla="*/ 5575298 h 6400798"/>
              <a:gd name="connsiteX4" fmla="*/ 6224154 w 7952506"/>
              <a:gd name="connsiteY4" fmla="*/ 5892800 h 6400798"/>
              <a:gd name="connsiteX5" fmla="*/ 3557154 w 7952506"/>
              <a:gd name="connsiteY5" fmla="*/ 6350000 h 6400798"/>
              <a:gd name="connsiteX6" fmla="*/ 0 w 7952506"/>
              <a:gd name="connsiteY6" fmla="*/ 6400798 h 6400798"/>
              <a:gd name="connsiteX7" fmla="*/ 12700 w 7952506"/>
              <a:gd name="connsiteY7" fmla="*/ 0 h 6400798"/>
              <a:gd name="connsiteX0" fmla="*/ 12700 w 7952506"/>
              <a:gd name="connsiteY0" fmla="*/ 0 h 6400798"/>
              <a:gd name="connsiteX1" fmla="*/ 6592454 w 7952506"/>
              <a:gd name="connsiteY1" fmla="*/ 0 h 6400798"/>
              <a:gd name="connsiteX2" fmla="*/ 7951354 w 7952506"/>
              <a:gd name="connsiteY2" fmla="*/ 3429000 h 6400798"/>
              <a:gd name="connsiteX3" fmla="*/ 7316354 w 7952506"/>
              <a:gd name="connsiteY3" fmla="*/ 5575298 h 6400798"/>
              <a:gd name="connsiteX4" fmla="*/ 6224154 w 7952506"/>
              <a:gd name="connsiteY4" fmla="*/ 5892800 h 6400798"/>
              <a:gd name="connsiteX5" fmla="*/ 3557154 w 7952506"/>
              <a:gd name="connsiteY5" fmla="*/ 6350000 h 6400798"/>
              <a:gd name="connsiteX6" fmla="*/ 0 w 7952506"/>
              <a:gd name="connsiteY6" fmla="*/ 6400798 h 6400798"/>
              <a:gd name="connsiteX7" fmla="*/ 12700 w 7952506"/>
              <a:gd name="connsiteY7" fmla="*/ 0 h 6400798"/>
              <a:gd name="connsiteX0" fmla="*/ 12700 w 7952506"/>
              <a:gd name="connsiteY0" fmla="*/ 0 h 6400798"/>
              <a:gd name="connsiteX1" fmla="*/ 6592454 w 7952506"/>
              <a:gd name="connsiteY1" fmla="*/ 0 h 6400798"/>
              <a:gd name="connsiteX2" fmla="*/ 7951354 w 7952506"/>
              <a:gd name="connsiteY2" fmla="*/ 3429000 h 6400798"/>
              <a:gd name="connsiteX3" fmla="*/ 7316354 w 7952506"/>
              <a:gd name="connsiteY3" fmla="*/ 5575298 h 6400798"/>
              <a:gd name="connsiteX4" fmla="*/ 6224154 w 7952506"/>
              <a:gd name="connsiteY4" fmla="*/ 5892800 h 6400798"/>
              <a:gd name="connsiteX5" fmla="*/ 3557154 w 7952506"/>
              <a:gd name="connsiteY5" fmla="*/ 6350000 h 6400798"/>
              <a:gd name="connsiteX6" fmla="*/ 0 w 7952506"/>
              <a:gd name="connsiteY6" fmla="*/ 6400798 h 6400798"/>
              <a:gd name="connsiteX7" fmla="*/ 12700 w 7952506"/>
              <a:gd name="connsiteY7" fmla="*/ 0 h 6400798"/>
              <a:gd name="connsiteX0" fmla="*/ 12700 w 7952506"/>
              <a:gd name="connsiteY0" fmla="*/ 0 h 6415120"/>
              <a:gd name="connsiteX1" fmla="*/ 6592454 w 7952506"/>
              <a:gd name="connsiteY1" fmla="*/ 0 h 6415120"/>
              <a:gd name="connsiteX2" fmla="*/ 7951354 w 7952506"/>
              <a:gd name="connsiteY2" fmla="*/ 3429000 h 6415120"/>
              <a:gd name="connsiteX3" fmla="*/ 7316354 w 7952506"/>
              <a:gd name="connsiteY3" fmla="*/ 5575298 h 6415120"/>
              <a:gd name="connsiteX4" fmla="*/ 6224154 w 7952506"/>
              <a:gd name="connsiteY4" fmla="*/ 5892800 h 6415120"/>
              <a:gd name="connsiteX5" fmla="*/ 3557154 w 7952506"/>
              <a:gd name="connsiteY5" fmla="*/ 6350000 h 6415120"/>
              <a:gd name="connsiteX6" fmla="*/ 0 w 7952506"/>
              <a:gd name="connsiteY6" fmla="*/ 6400798 h 6415120"/>
              <a:gd name="connsiteX7" fmla="*/ 12700 w 7952506"/>
              <a:gd name="connsiteY7" fmla="*/ 0 h 6415120"/>
              <a:gd name="connsiteX0" fmla="*/ 12700 w 7952809"/>
              <a:gd name="connsiteY0" fmla="*/ 0 h 6415120"/>
              <a:gd name="connsiteX1" fmla="*/ 6592454 w 7952809"/>
              <a:gd name="connsiteY1" fmla="*/ 0 h 6415120"/>
              <a:gd name="connsiteX2" fmla="*/ 7951354 w 7952809"/>
              <a:gd name="connsiteY2" fmla="*/ 3429000 h 6415120"/>
              <a:gd name="connsiteX3" fmla="*/ 7316354 w 7952809"/>
              <a:gd name="connsiteY3" fmla="*/ 5575298 h 6415120"/>
              <a:gd name="connsiteX4" fmla="*/ 6224154 w 7952809"/>
              <a:gd name="connsiteY4" fmla="*/ 5892800 h 6415120"/>
              <a:gd name="connsiteX5" fmla="*/ 3557154 w 7952809"/>
              <a:gd name="connsiteY5" fmla="*/ 6350000 h 6415120"/>
              <a:gd name="connsiteX6" fmla="*/ 0 w 7952809"/>
              <a:gd name="connsiteY6" fmla="*/ 6400798 h 6415120"/>
              <a:gd name="connsiteX7" fmla="*/ 12700 w 7952809"/>
              <a:gd name="connsiteY7" fmla="*/ 0 h 6415120"/>
              <a:gd name="connsiteX0" fmla="*/ 1222 w 7941331"/>
              <a:gd name="connsiteY0" fmla="*/ 0 h 6415120"/>
              <a:gd name="connsiteX1" fmla="*/ 6580976 w 7941331"/>
              <a:gd name="connsiteY1" fmla="*/ 0 h 6415120"/>
              <a:gd name="connsiteX2" fmla="*/ 7939876 w 7941331"/>
              <a:gd name="connsiteY2" fmla="*/ 3429000 h 6415120"/>
              <a:gd name="connsiteX3" fmla="*/ 7304876 w 7941331"/>
              <a:gd name="connsiteY3" fmla="*/ 5575298 h 6415120"/>
              <a:gd name="connsiteX4" fmla="*/ 6212676 w 7941331"/>
              <a:gd name="connsiteY4" fmla="*/ 5892800 h 6415120"/>
              <a:gd name="connsiteX5" fmla="*/ 3545676 w 7941331"/>
              <a:gd name="connsiteY5" fmla="*/ 6350000 h 6415120"/>
              <a:gd name="connsiteX6" fmla="*/ 1222 w 7941331"/>
              <a:gd name="connsiteY6" fmla="*/ 6400798 h 6415120"/>
              <a:gd name="connsiteX7" fmla="*/ 1222 w 7941331"/>
              <a:gd name="connsiteY7" fmla="*/ 0 h 6415120"/>
              <a:gd name="connsiteX0" fmla="*/ 1222 w 8016369"/>
              <a:gd name="connsiteY0" fmla="*/ 0 h 6415120"/>
              <a:gd name="connsiteX1" fmla="*/ 7396189 w 8016369"/>
              <a:gd name="connsiteY1" fmla="*/ 0 h 6415120"/>
              <a:gd name="connsiteX2" fmla="*/ 7939876 w 8016369"/>
              <a:gd name="connsiteY2" fmla="*/ 3429000 h 6415120"/>
              <a:gd name="connsiteX3" fmla="*/ 7304876 w 8016369"/>
              <a:gd name="connsiteY3" fmla="*/ 5575298 h 6415120"/>
              <a:gd name="connsiteX4" fmla="*/ 6212676 w 8016369"/>
              <a:gd name="connsiteY4" fmla="*/ 5892800 h 6415120"/>
              <a:gd name="connsiteX5" fmla="*/ 3545676 w 8016369"/>
              <a:gd name="connsiteY5" fmla="*/ 6350000 h 6415120"/>
              <a:gd name="connsiteX6" fmla="*/ 1222 w 8016369"/>
              <a:gd name="connsiteY6" fmla="*/ 6400798 h 6415120"/>
              <a:gd name="connsiteX7" fmla="*/ 1222 w 8016369"/>
              <a:gd name="connsiteY7" fmla="*/ 0 h 6415120"/>
              <a:gd name="connsiteX0" fmla="*/ 1222 w 8034384"/>
              <a:gd name="connsiteY0" fmla="*/ 13648 h 6428768"/>
              <a:gd name="connsiteX1" fmla="*/ 7432691 w 8034384"/>
              <a:gd name="connsiteY1" fmla="*/ 0 h 6428768"/>
              <a:gd name="connsiteX2" fmla="*/ 7939876 w 8034384"/>
              <a:gd name="connsiteY2" fmla="*/ 3442648 h 6428768"/>
              <a:gd name="connsiteX3" fmla="*/ 7304876 w 8034384"/>
              <a:gd name="connsiteY3" fmla="*/ 5588946 h 6428768"/>
              <a:gd name="connsiteX4" fmla="*/ 6212676 w 8034384"/>
              <a:gd name="connsiteY4" fmla="*/ 5906448 h 6428768"/>
              <a:gd name="connsiteX5" fmla="*/ 3545676 w 8034384"/>
              <a:gd name="connsiteY5" fmla="*/ 6363648 h 6428768"/>
              <a:gd name="connsiteX6" fmla="*/ 1222 w 8034384"/>
              <a:gd name="connsiteY6" fmla="*/ 6414446 h 6428768"/>
              <a:gd name="connsiteX7" fmla="*/ 1222 w 8034384"/>
              <a:gd name="connsiteY7" fmla="*/ 13648 h 6428768"/>
              <a:gd name="connsiteX0" fmla="*/ 1222 w 7941728"/>
              <a:gd name="connsiteY0" fmla="*/ 13648 h 6428768"/>
              <a:gd name="connsiteX1" fmla="*/ 7432691 w 7941728"/>
              <a:gd name="connsiteY1" fmla="*/ 0 h 6428768"/>
              <a:gd name="connsiteX2" fmla="*/ 7939876 w 7941728"/>
              <a:gd name="connsiteY2" fmla="*/ 3442648 h 6428768"/>
              <a:gd name="connsiteX3" fmla="*/ 7304876 w 7941728"/>
              <a:gd name="connsiteY3" fmla="*/ 5588946 h 6428768"/>
              <a:gd name="connsiteX4" fmla="*/ 6212676 w 7941728"/>
              <a:gd name="connsiteY4" fmla="*/ 5906448 h 6428768"/>
              <a:gd name="connsiteX5" fmla="*/ 3545676 w 7941728"/>
              <a:gd name="connsiteY5" fmla="*/ 6363648 h 6428768"/>
              <a:gd name="connsiteX6" fmla="*/ 1222 w 7941728"/>
              <a:gd name="connsiteY6" fmla="*/ 6414446 h 6428768"/>
              <a:gd name="connsiteX7" fmla="*/ 1222 w 7941728"/>
              <a:gd name="connsiteY7" fmla="*/ 13648 h 6428768"/>
              <a:gd name="connsiteX0" fmla="*/ 1222 w 7942393"/>
              <a:gd name="connsiteY0" fmla="*/ 13648 h 6428768"/>
              <a:gd name="connsiteX1" fmla="*/ 7432691 w 7942393"/>
              <a:gd name="connsiteY1" fmla="*/ 0 h 6428768"/>
              <a:gd name="connsiteX2" fmla="*/ 7939876 w 7942393"/>
              <a:gd name="connsiteY2" fmla="*/ 3442648 h 6428768"/>
              <a:gd name="connsiteX3" fmla="*/ 7280541 w 7942393"/>
              <a:gd name="connsiteY3" fmla="*/ 5343287 h 6428768"/>
              <a:gd name="connsiteX4" fmla="*/ 6212676 w 7942393"/>
              <a:gd name="connsiteY4" fmla="*/ 5906448 h 6428768"/>
              <a:gd name="connsiteX5" fmla="*/ 3545676 w 7942393"/>
              <a:gd name="connsiteY5" fmla="*/ 6363648 h 6428768"/>
              <a:gd name="connsiteX6" fmla="*/ 1222 w 7942393"/>
              <a:gd name="connsiteY6" fmla="*/ 6414446 h 6428768"/>
              <a:gd name="connsiteX7" fmla="*/ 1222 w 7942393"/>
              <a:gd name="connsiteY7" fmla="*/ 13648 h 6428768"/>
              <a:gd name="connsiteX0" fmla="*/ 1222 w 7942393"/>
              <a:gd name="connsiteY0" fmla="*/ 13648 h 6428768"/>
              <a:gd name="connsiteX1" fmla="*/ 7432691 w 7942393"/>
              <a:gd name="connsiteY1" fmla="*/ 0 h 6428768"/>
              <a:gd name="connsiteX2" fmla="*/ 7939876 w 7942393"/>
              <a:gd name="connsiteY2" fmla="*/ 3442648 h 6428768"/>
              <a:gd name="connsiteX3" fmla="*/ 7280541 w 7942393"/>
              <a:gd name="connsiteY3" fmla="*/ 5343287 h 6428768"/>
              <a:gd name="connsiteX4" fmla="*/ 6212676 w 7942393"/>
              <a:gd name="connsiteY4" fmla="*/ 5906448 h 6428768"/>
              <a:gd name="connsiteX5" fmla="*/ 3545676 w 7942393"/>
              <a:gd name="connsiteY5" fmla="*/ 6363648 h 6428768"/>
              <a:gd name="connsiteX6" fmla="*/ 1222 w 7942393"/>
              <a:gd name="connsiteY6" fmla="*/ 6414446 h 6428768"/>
              <a:gd name="connsiteX7" fmla="*/ 1222 w 7942393"/>
              <a:gd name="connsiteY7" fmla="*/ 13648 h 6428768"/>
              <a:gd name="connsiteX0" fmla="*/ 1222 w 7942393"/>
              <a:gd name="connsiteY0" fmla="*/ 13648 h 6428768"/>
              <a:gd name="connsiteX1" fmla="*/ 7432691 w 7942393"/>
              <a:gd name="connsiteY1" fmla="*/ 0 h 6428768"/>
              <a:gd name="connsiteX2" fmla="*/ 7939876 w 7942393"/>
              <a:gd name="connsiteY2" fmla="*/ 3442648 h 6428768"/>
              <a:gd name="connsiteX3" fmla="*/ 7280541 w 7942393"/>
              <a:gd name="connsiteY3" fmla="*/ 5343287 h 6428768"/>
              <a:gd name="connsiteX4" fmla="*/ 6212676 w 7942393"/>
              <a:gd name="connsiteY4" fmla="*/ 5906448 h 6428768"/>
              <a:gd name="connsiteX5" fmla="*/ 3545676 w 7942393"/>
              <a:gd name="connsiteY5" fmla="*/ 6363648 h 6428768"/>
              <a:gd name="connsiteX6" fmla="*/ 1222 w 7942393"/>
              <a:gd name="connsiteY6" fmla="*/ 6414446 h 6428768"/>
              <a:gd name="connsiteX7" fmla="*/ 1222 w 7942393"/>
              <a:gd name="connsiteY7" fmla="*/ 13648 h 6428768"/>
              <a:gd name="connsiteX0" fmla="*/ 1222 w 8058567"/>
              <a:gd name="connsiteY0" fmla="*/ 13648 h 6428768"/>
              <a:gd name="connsiteX1" fmla="*/ 7432691 w 8058567"/>
              <a:gd name="connsiteY1" fmla="*/ 0 h 6428768"/>
              <a:gd name="connsiteX2" fmla="*/ 7939876 w 8058567"/>
              <a:gd name="connsiteY2" fmla="*/ 3442648 h 6428768"/>
              <a:gd name="connsiteX3" fmla="*/ 7730733 w 8058567"/>
              <a:gd name="connsiteY3" fmla="*/ 5083980 h 6428768"/>
              <a:gd name="connsiteX4" fmla="*/ 6212676 w 8058567"/>
              <a:gd name="connsiteY4" fmla="*/ 5906448 h 6428768"/>
              <a:gd name="connsiteX5" fmla="*/ 3545676 w 8058567"/>
              <a:gd name="connsiteY5" fmla="*/ 6363648 h 6428768"/>
              <a:gd name="connsiteX6" fmla="*/ 1222 w 8058567"/>
              <a:gd name="connsiteY6" fmla="*/ 6414446 h 6428768"/>
              <a:gd name="connsiteX7" fmla="*/ 1222 w 8058567"/>
              <a:gd name="connsiteY7" fmla="*/ 13648 h 6428768"/>
              <a:gd name="connsiteX0" fmla="*/ 1222 w 7956873"/>
              <a:gd name="connsiteY0" fmla="*/ 13648 h 6428768"/>
              <a:gd name="connsiteX1" fmla="*/ 7432691 w 7956873"/>
              <a:gd name="connsiteY1" fmla="*/ 0 h 6428768"/>
              <a:gd name="connsiteX2" fmla="*/ 7939876 w 7956873"/>
              <a:gd name="connsiteY2" fmla="*/ 3442648 h 6428768"/>
              <a:gd name="connsiteX3" fmla="*/ 7730733 w 7956873"/>
              <a:gd name="connsiteY3" fmla="*/ 5083980 h 6428768"/>
              <a:gd name="connsiteX4" fmla="*/ 6212676 w 7956873"/>
              <a:gd name="connsiteY4" fmla="*/ 5906448 h 6428768"/>
              <a:gd name="connsiteX5" fmla="*/ 3545676 w 7956873"/>
              <a:gd name="connsiteY5" fmla="*/ 6363648 h 6428768"/>
              <a:gd name="connsiteX6" fmla="*/ 1222 w 7956873"/>
              <a:gd name="connsiteY6" fmla="*/ 6414446 h 6428768"/>
              <a:gd name="connsiteX7" fmla="*/ 1222 w 7956873"/>
              <a:gd name="connsiteY7" fmla="*/ 13648 h 6428768"/>
              <a:gd name="connsiteX0" fmla="*/ 1222 w 7969092"/>
              <a:gd name="connsiteY0" fmla="*/ 13648 h 6428768"/>
              <a:gd name="connsiteX1" fmla="*/ 7432691 w 7969092"/>
              <a:gd name="connsiteY1" fmla="*/ 0 h 6428768"/>
              <a:gd name="connsiteX2" fmla="*/ 7939876 w 7969092"/>
              <a:gd name="connsiteY2" fmla="*/ 3442648 h 6428768"/>
              <a:gd name="connsiteX3" fmla="*/ 7779402 w 7969092"/>
              <a:gd name="connsiteY3" fmla="*/ 5083980 h 6428768"/>
              <a:gd name="connsiteX4" fmla="*/ 6212676 w 7969092"/>
              <a:gd name="connsiteY4" fmla="*/ 5906448 h 6428768"/>
              <a:gd name="connsiteX5" fmla="*/ 3545676 w 7969092"/>
              <a:gd name="connsiteY5" fmla="*/ 6363648 h 6428768"/>
              <a:gd name="connsiteX6" fmla="*/ 1222 w 7969092"/>
              <a:gd name="connsiteY6" fmla="*/ 6414446 h 6428768"/>
              <a:gd name="connsiteX7" fmla="*/ 1222 w 7969092"/>
              <a:gd name="connsiteY7" fmla="*/ 13648 h 6428768"/>
              <a:gd name="connsiteX0" fmla="*/ 1222 w 7969092"/>
              <a:gd name="connsiteY0" fmla="*/ 13648 h 6428768"/>
              <a:gd name="connsiteX1" fmla="*/ 7432691 w 7969092"/>
              <a:gd name="connsiteY1" fmla="*/ 0 h 6428768"/>
              <a:gd name="connsiteX2" fmla="*/ 7939876 w 7969092"/>
              <a:gd name="connsiteY2" fmla="*/ 3442648 h 6428768"/>
              <a:gd name="connsiteX3" fmla="*/ 7779402 w 7969092"/>
              <a:gd name="connsiteY3" fmla="*/ 5083980 h 6428768"/>
              <a:gd name="connsiteX4" fmla="*/ 6151840 w 7969092"/>
              <a:gd name="connsiteY4" fmla="*/ 5756323 h 6428768"/>
              <a:gd name="connsiteX5" fmla="*/ 3545676 w 7969092"/>
              <a:gd name="connsiteY5" fmla="*/ 6363648 h 6428768"/>
              <a:gd name="connsiteX6" fmla="*/ 1222 w 7969092"/>
              <a:gd name="connsiteY6" fmla="*/ 6414446 h 6428768"/>
              <a:gd name="connsiteX7" fmla="*/ 1222 w 7969092"/>
              <a:gd name="connsiteY7" fmla="*/ 13648 h 6428768"/>
              <a:gd name="connsiteX0" fmla="*/ 1222 w 7969092"/>
              <a:gd name="connsiteY0" fmla="*/ 13648 h 6428768"/>
              <a:gd name="connsiteX1" fmla="*/ 7432691 w 7969092"/>
              <a:gd name="connsiteY1" fmla="*/ 0 h 6428768"/>
              <a:gd name="connsiteX2" fmla="*/ 7939876 w 7969092"/>
              <a:gd name="connsiteY2" fmla="*/ 3442648 h 6428768"/>
              <a:gd name="connsiteX3" fmla="*/ 7779402 w 7969092"/>
              <a:gd name="connsiteY3" fmla="*/ 5083980 h 6428768"/>
              <a:gd name="connsiteX4" fmla="*/ 6151840 w 7969092"/>
              <a:gd name="connsiteY4" fmla="*/ 5756323 h 6428768"/>
              <a:gd name="connsiteX5" fmla="*/ 3545676 w 7969092"/>
              <a:gd name="connsiteY5" fmla="*/ 6363648 h 6428768"/>
              <a:gd name="connsiteX6" fmla="*/ 1222 w 7969092"/>
              <a:gd name="connsiteY6" fmla="*/ 6414446 h 6428768"/>
              <a:gd name="connsiteX7" fmla="*/ 1222 w 7969092"/>
              <a:gd name="connsiteY7" fmla="*/ 13648 h 6428768"/>
              <a:gd name="connsiteX0" fmla="*/ 1222 w 7982239"/>
              <a:gd name="connsiteY0" fmla="*/ 13648 h 6428768"/>
              <a:gd name="connsiteX1" fmla="*/ 7432691 w 7982239"/>
              <a:gd name="connsiteY1" fmla="*/ 0 h 6428768"/>
              <a:gd name="connsiteX2" fmla="*/ 7939876 w 7982239"/>
              <a:gd name="connsiteY2" fmla="*/ 3442648 h 6428768"/>
              <a:gd name="connsiteX3" fmla="*/ 7815904 w 7982239"/>
              <a:gd name="connsiteY3" fmla="*/ 5056685 h 6428768"/>
              <a:gd name="connsiteX4" fmla="*/ 6151840 w 7982239"/>
              <a:gd name="connsiteY4" fmla="*/ 5756323 h 6428768"/>
              <a:gd name="connsiteX5" fmla="*/ 3545676 w 7982239"/>
              <a:gd name="connsiteY5" fmla="*/ 6363648 h 6428768"/>
              <a:gd name="connsiteX6" fmla="*/ 1222 w 7982239"/>
              <a:gd name="connsiteY6" fmla="*/ 6414446 h 6428768"/>
              <a:gd name="connsiteX7" fmla="*/ 1222 w 7982239"/>
              <a:gd name="connsiteY7" fmla="*/ 13648 h 6428768"/>
              <a:gd name="connsiteX0" fmla="*/ 1222 w 7982239"/>
              <a:gd name="connsiteY0" fmla="*/ 13648 h 6428768"/>
              <a:gd name="connsiteX1" fmla="*/ 7432691 w 7982239"/>
              <a:gd name="connsiteY1" fmla="*/ 0 h 6428768"/>
              <a:gd name="connsiteX2" fmla="*/ 7939876 w 7982239"/>
              <a:gd name="connsiteY2" fmla="*/ 3442648 h 6428768"/>
              <a:gd name="connsiteX3" fmla="*/ 7815904 w 7982239"/>
              <a:gd name="connsiteY3" fmla="*/ 5056685 h 6428768"/>
              <a:gd name="connsiteX4" fmla="*/ 6151840 w 7982239"/>
              <a:gd name="connsiteY4" fmla="*/ 5756323 h 6428768"/>
              <a:gd name="connsiteX5" fmla="*/ 3545676 w 7982239"/>
              <a:gd name="connsiteY5" fmla="*/ 6363648 h 6428768"/>
              <a:gd name="connsiteX6" fmla="*/ 1222 w 7982239"/>
              <a:gd name="connsiteY6" fmla="*/ 6414446 h 6428768"/>
              <a:gd name="connsiteX7" fmla="*/ 1222 w 7982239"/>
              <a:gd name="connsiteY7" fmla="*/ 13648 h 6428768"/>
              <a:gd name="connsiteX0" fmla="*/ 1222 w 7964009"/>
              <a:gd name="connsiteY0" fmla="*/ 13648 h 6428768"/>
              <a:gd name="connsiteX1" fmla="*/ 7432691 w 7964009"/>
              <a:gd name="connsiteY1" fmla="*/ 0 h 6428768"/>
              <a:gd name="connsiteX2" fmla="*/ 7939876 w 7964009"/>
              <a:gd name="connsiteY2" fmla="*/ 3442648 h 6428768"/>
              <a:gd name="connsiteX3" fmla="*/ 7815904 w 7964009"/>
              <a:gd name="connsiteY3" fmla="*/ 5056685 h 6428768"/>
              <a:gd name="connsiteX4" fmla="*/ 6151840 w 7964009"/>
              <a:gd name="connsiteY4" fmla="*/ 5756323 h 6428768"/>
              <a:gd name="connsiteX5" fmla="*/ 3545676 w 7964009"/>
              <a:gd name="connsiteY5" fmla="*/ 6363648 h 6428768"/>
              <a:gd name="connsiteX6" fmla="*/ 1222 w 7964009"/>
              <a:gd name="connsiteY6" fmla="*/ 6414446 h 6428768"/>
              <a:gd name="connsiteX7" fmla="*/ 1222 w 7964009"/>
              <a:gd name="connsiteY7" fmla="*/ 13648 h 6428768"/>
              <a:gd name="connsiteX0" fmla="*/ 1222 w 7935199"/>
              <a:gd name="connsiteY0" fmla="*/ 13648 h 6428768"/>
              <a:gd name="connsiteX1" fmla="*/ 7432691 w 7935199"/>
              <a:gd name="connsiteY1" fmla="*/ 0 h 6428768"/>
              <a:gd name="connsiteX2" fmla="*/ 7903374 w 7935199"/>
              <a:gd name="connsiteY2" fmla="*/ 2937681 h 6428768"/>
              <a:gd name="connsiteX3" fmla="*/ 7815904 w 7935199"/>
              <a:gd name="connsiteY3" fmla="*/ 5056685 h 6428768"/>
              <a:gd name="connsiteX4" fmla="*/ 6151840 w 7935199"/>
              <a:gd name="connsiteY4" fmla="*/ 5756323 h 6428768"/>
              <a:gd name="connsiteX5" fmla="*/ 3545676 w 7935199"/>
              <a:gd name="connsiteY5" fmla="*/ 6363648 h 6428768"/>
              <a:gd name="connsiteX6" fmla="*/ 1222 w 7935199"/>
              <a:gd name="connsiteY6" fmla="*/ 6414446 h 6428768"/>
              <a:gd name="connsiteX7" fmla="*/ 1222 w 7935199"/>
              <a:gd name="connsiteY7" fmla="*/ 13648 h 6428768"/>
              <a:gd name="connsiteX0" fmla="*/ 1222 w 7926460"/>
              <a:gd name="connsiteY0" fmla="*/ 13648 h 6428768"/>
              <a:gd name="connsiteX1" fmla="*/ 7432691 w 7926460"/>
              <a:gd name="connsiteY1" fmla="*/ 0 h 6428768"/>
              <a:gd name="connsiteX2" fmla="*/ 7891207 w 7926460"/>
              <a:gd name="connsiteY2" fmla="*/ 2814851 h 6428768"/>
              <a:gd name="connsiteX3" fmla="*/ 7815904 w 7926460"/>
              <a:gd name="connsiteY3" fmla="*/ 5056685 h 6428768"/>
              <a:gd name="connsiteX4" fmla="*/ 6151840 w 7926460"/>
              <a:gd name="connsiteY4" fmla="*/ 5756323 h 6428768"/>
              <a:gd name="connsiteX5" fmla="*/ 3545676 w 7926460"/>
              <a:gd name="connsiteY5" fmla="*/ 6363648 h 6428768"/>
              <a:gd name="connsiteX6" fmla="*/ 1222 w 7926460"/>
              <a:gd name="connsiteY6" fmla="*/ 6414446 h 6428768"/>
              <a:gd name="connsiteX7" fmla="*/ 1222 w 7926460"/>
              <a:gd name="connsiteY7" fmla="*/ 13648 h 6428768"/>
              <a:gd name="connsiteX0" fmla="*/ 1222 w 7926460"/>
              <a:gd name="connsiteY0" fmla="*/ 13648 h 6432502"/>
              <a:gd name="connsiteX1" fmla="*/ 7432691 w 7926460"/>
              <a:gd name="connsiteY1" fmla="*/ 0 h 6432502"/>
              <a:gd name="connsiteX2" fmla="*/ 7891207 w 7926460"/>
              <a:gd name="connsiteY2" fmla="*/ 2814851 h 6432502"/>
              <a:gd name="connsiteX3" fmla="*/ 7815904 w 7926460"/>
              <a:gd name="connsiteY3" fmla="*/ 5056685 h 6432502"/>
              <a:gd name="connsiteX4" fmla="*/ 6151840 w 7926460"/>
              <a:gd name="connsiteY4" fmla="*/ 5756323 h 6432502"/>
              <a:gd name="connsiteX5" fmla="*/ 3545676 w 7926460"/>
              <a:gd name="connsiteY5" fmla="*/ 6363648 h 6432502"/>
              <a:gd name="connsiteX6" fmla="*/ 1222 w 7926460"/>
              <a:gd name="connsiteY6" fmla="*/ 6414446 h 6432502"/>
              <a:gd name="connsiteX7" fmla="*/ 1222 w 7926460"/>
              <a:gd name="connsiteY7" fmla="*/ 13648 h 6432502"/>
              <a:gd name="connsiteX0" fmla="*/ 1222 w 7926460"/>
              <a:gd name="connsiteY0" fmla="*/ 13648 h 6450427"/>
              <a:gd name="connsiteX1" fmla="*/ 7432691 w 7926460"/>
              <a:gd name="connsiteY1" fmla="*/ 0 h 6450427"/>
              <a:gd name="connsiteX2" fmla="*/ 7891207 w 7926460"/>
              <a:gd name="connsiteY2" fmla="*/ 2814851 h 6450427"/>
              <a:gd name="connsiteX3" fmla="*/ 7815904 w 7926460"/>
              <a:gd name="connsiteY3" fmla="*/ 5056685 h 6450427"/>
              <a:gd name="connsiteX4" fmla="*/ 6151840 w 7926460"/>
              <a:gd name="connsiteY4" fmla="*/ 5756323 h 6450427"/>
              <a:gd name="connsiteX5" fmla="*/ 3545676 w 7926460"/>
              <a:gd name="connsiteY5" fmla="*/ 6363648 h 6450427"/>
              <a:gd name="connsiteX6" fmla="*/ 1222 w 7926460"/>
              <a:gd name="connsiteY6" fmla="*/ 6414446 h 6450427"/>
              <a:gd name="connsiteX7" fmla="*/ 1222 w 7926460"/>
              <a:gd name="connsiteY7" fmla="*/ 13648 h 6450427"/>
              <a:gd name="connsiteX0" fmla="*/ 1222 w 7954036"/>
              <a:gd name="connsiteY0" fmla="*/ 13648 h 6450427"/>
              <a:gd name="connsiteX1" fmla="*/ 7432691 w 7954036"/>
              <a:gd name="connsiteY1" fmla="*/ 0 h 6450427"/>
              <a:gd name="connsiteX2" fmla="*/ 7927709 w 7954036"/>
              <a:gd name="connsiteY2" fmla="*/ 2869442 h 6450427"/>
              <a:gd name="connsiteX3" fmla="*/ 7815904 w 7954036"/>
              <a:gd name="connsiteY3" fmla="*/ 5056685 h 6450427"/>
              <a:gd name="connsiteX4" fmla="*/ 6151840 w 7954036"/>
              <a:gd name="connsiteY4" fmla="*/ 5756323 h 6450427"/>
              <a:gd name="connsiteX5" fmla="*/ 3545676 w 7954036"/>
              <a:gd name="connsiteY5" fmla="*/ 6363648 h 6450427"/>
              <a:gd name="connsiteX6" fmla="*/ 1222 w 7954036"/>
              <a:gd name="connsiteY6" fmla="*/ 6414446 h 6450427"/>
              <a:gd name="connsiteX7" fmla="*/ 1222 w 7954036"/>
              <a:gd name="connsiteY7" fmla="*/ 13648 h 6450427"/>
              <a:gd name="connsiteX0" fmla="*/ 1222 w 7954036"/>
              <a:gd name="connsiteY0" fmla="*/ 13648 h 6496127"/>
              <a:gd name="connsiteX1" fmla="*/ 7432691 w 7954036"/>
              <a:gd name="connsiteY1" fmla="*/ 0 h 6496127"/>
              <a:gd name="connsiteX2" fmla="*/ 7927709 w 7954036"/>
              <a:gd name="connsiteY2" fmla="*/ 2869442 h 6496127"/>
              <a:gd name="connsiteX3" fmla="*/ 7815904 w 7954036"/>
              <a:gd name="connsiteY3" fmla="*/ 5056685 h 6496127"/>
              <a:gd name="connsiteX4" fmla="*/ 6151840 w 7954036"/>
              <a:gd name="connsiteY4" fmla="*/ 5756323 h 6496127"/>
              <a:gd name="connsiteX5" fmla="*/ 3545676 w 7954036"/>
              <a:gd name="connsiteY5" fmla="*/ 6363648 h 6496127"/>
              <a:gd name="connsiteX6" fmla="*/ 1222 w 7954036"/>
              <a:gd name="connsiteY6" fmla="*/ 6469037 h 6496127"/>
              <a:gd name="connsiteX7" fmla="*/ 1222 w 7954036"/>
              <a:gd name="connsiteY7" fmla="*/ 13648 h 6496127"/>
              <a:gd name="connsiteX0" fmla="*/ 1222 w 7954036"/>
              <a:gd name="connsiteY0" fmla="*/ 13648 h 6469037"/>
              <a:gd name="connsiteX1" fmla="*/ 7432691 w 7954036"/>
              <a:gd name="connsiteY1" fmla="*/ 0 h 6469037"/>
              <a:gd name="connsiteX2" fmla="*/ 7927709 w 7954036"/>
              <a:gd name="connsiteY2" fmla="*/ 2869442 h 6469037"/>
              <a:gd name="connsiteX3" fmla="*/ 7815904 w 7954036"/>
              <a:gd name="connsiteY3" fmla="*/ 5056685 h 6469037"/>
              <a:gd name="connsiteX4" fmla="*/ 6151840 w 7954036"/>
              <a:gd name="connsiteY4" fmla="*/ 5756323 h 6469037"/>
              <a:gd name="connsiteX5" fmla="*/ 3545676 w 7954036"/>
              <a:gd name="connsiteY5" fmla="*/ 6363648 h 6469037"/>
              <a:gd name="connsiteX6" fmla="*/ 1222 w 7954036"/>
              <a:gd name="connsiteY6" fmla="*/ 6469037 h 6469037"/>
              <a:gd name="connsiteX7" fmla="*/ 1222 w 7954036"/>
              <a:gd name="connsiteY7" fmla="*/ 13648 h 6469037"/>
              <a:gd name="connsiteX0" fmla="*/ 1222 w 7954036"/>
              <a:gd name="connsiteY0" fmla="*/ 13648 h 6469037"/>
              <a:gd name="connsiteX1" fmla="*/ 7432691 w 7954036"/>
              <a:gd name="connsiteY1" fmla="*/ 0 h 6469037"/>
              <a:gd name="connsiteX2" fmla="*/ 7927709 w 7954036"/>
              <a:gd name="connsiteY2" fmla="*/ 2869442 h 6469037"/>
              <a:gd name="connsiteX3" fmla="*/ 7815904 w 7954036"/>
              <a:gd name="connsiteY3" fmla="*/ 5056685 h 6469037"/>
              <a:gd name="connsiteX4" fmla="*/ 6151840 w 7954036"/>
              <a:gd name="connsiteY4" fmla="*/ 5756323 h 6469037"/>
              <a:gd name="connsiteX5" fmla="*/ 3545676 w 7954036"/>
              <a:gd name="connsiteY5" fmla="*/ 6363648 h 6469037"/>
              <a:gd name="connsiteX6" fmla="*/ 1222 w 7954036"/>
              <a:gd name="connsiteY6" fmla="*/ 6469037 h 6469037"/>
              <a:gd name="connsiteX7" fmla="*/ 1222 w 7954036"/>
              <a:gd name="connsiteY7" fmla="*/ 13648 h 6469037"/>
              <a:gd name="connsiteX0" fmla="*/ 1222 w 7954036"/>
              <a:gd name="connsiteY0" fmla="*/ 13648 h 6469037"/>
              <a:gd name="connsiteX1" fmla="*/ 7432691 w 7954036"/>
              <a:gd name="connsiteY1" fmla="*/ 0 h 6469037"/>
              <a:gd name="connsiteX2" fmla="*/ 7927709 w 7954036"/>
              <a:gd name="connsiteY2" fmla="*/ 2869442 h 6469037"/>
              <a:gd name="connsiteX3" fmla="*/ 7815904 w 7954036"/>
              <a:gd name="connsiteY3" fmla="*/ 5056685 h 6469037"/>
              <a:gd name="connsiteX4" fmla="*/ 6151840 w 7954036"/>
              <a:gd name="connsiteY4" fmla="*/ 5756323 h 6469037"/>
              <a:gd name="connsiteX5" fmla="*/ 3545676 w 7954036"/>
              <a:gd name="connsiteY5" fmla="*/ 6363648 h 6469037"/>
              <a:gd name="connsiteX6" fmla="*/ 1222 w 7954036"/>
              <a:gd name="connsiteY6" fmla="*/ 6469037 h 6469037"/>
              <a:gd name="connsiteX7" fmla="*/ 1222 w 7954036"/>
              <a:gd name="connsiteY7" fmla="*/ 13648 h 646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54036" h="6469037">
                <a:moveTo>
                  <a:pt x="1222" y="13648"/>
                </a:moveTo>
                <a:lnTo>
                  <a:pt x="7432691" y="0"/>
                </a:lnTo>
                <a:cubicBezTo>
                  <a:pt x="7799220" y="1788772"/>
                  <a:pt x="7863840" y="2026661"/>
                  <a:pt x="7927709" y="2869442"/>
                </a:cubicBezTo>
                <a:cubicBezTo>
                  <a:pt x="7991578" y="3712223"/>
                  <a:pt x="7933428" y="4141086"/>
                  <a:pt x="7815904" y="5056685"/>
                </a:cubicBezTo>
                <a:cubicBezTo>
                  <a:pt x="6915857" y="5458978"/>
                  <a:pt x="6770095" y="5534391"/>
                  <a:pt x="6151840" y="5756323"/>
                </a:cubicBezTo>
                <a:cubicBezTo>
                  <a:pt x="5612609" y="5949888"/>
                  <a:pt x="4606318" y="6304382"/>
                  <a:pt x="3545676" y="6363648"/>
                </a:cubicBezTo>
                <a:cubicBezTo>
                  <a:pt x="2226119" y="6448821"/>
                  <a:pt x="1365272" y="6461014"/>
                  <a:pt x="1222" y="6469037"/>
                </a:cubicBezTo>
                <a:cubicBezTo>
                  <a:pt x="5455" y="4335438"/>
                  <a:pt x="-3011" y="2147247"/>
                  <a:pt x="1222" y="13648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6" name="Rectangle 4"/>
          <p:cNvSpPr/>
          <p:nvPr userDrawn="1">
            <p:custDataLst>
              <p:tags r:id="rId2"/>
            </p:custDataLst>
          </p:nvPr>
        </p:nvSpPr>
        <p:spPr>
          <a:xfrm>
            <a:off x="-18472" y="4869160"/>
            <a:ext cx="12210472" cy="2003172"/>
          </a:xfrm>
          <a:custGeom>
            <a:avLst/>
            <a:gdLst>
              <a:gd name="connsiteX0" fmla="*/ 0 w 9144000"/>
              <a:gd name="connsiteY0" fmla="*/ 0 h 620688"/>
              <a:gd name="connsiteX1" fmla="*/ 9144000 w 9144000"/>
              <a:gd name="connsiteY1" fmla="*/ 0 h 620688"/>
              <a:gd name="connsiteX2" fmla="*/ 9144000 w 9144000"/>
              <a:gd name="connsiteY2" fmla="*/ 620688 h 620688"/>
              <a:gd name="connsiteX3" fmla="*/ 0 w 9144000"/>
              <a:gd name="connsiteY3" fmla="*/ 620688 h 620688"/>
              <a:gd name="connsiteX4" fmla="*/ 0 w 9144000"/>
              <a:gd name="connsiteY4" fmla="*/ 0 h 620688"/>
              <a:gd name="connsiteX0" fmla="*/ 0 w 9144000"/>
              <a:gd name="connsiteY0" fmla="*/ 2767 h 623455"/>
              <a:gd name="connsiteX1" fmla="*/ 4585855 w 9144000"/>
              <a:gd name="connsiteY1" fmla="*/ 0 h 623455"/>
              <a:gd name="connsiteX2" fmla="*/ 9144000 w 9144000"/>
              <a:gd name="connsiteY2" fmla="*/ 2767 h 623455"/>
              <a:gd name="connsiteX3" fmla="*/ 9144000 w 9144000"/>
              <a:gd name="connsiteY3" fmla="*/ 623455 h 623455"/>
              <a:gd name="connsiteX4" fmla="*/ 0 w 9144000"/>
              <a:gd name="connsiteY4" fmla="*/ 623455 h 623455"/>
              <a:gd name="connsiteX5" fmla="*/ 0 w 9144000"/>
              <a:gd name="connsiteY5" fmla="*/ 2767 h 623455"/>
              <a:gd name="connsiteX0" fmla="*/ 0 w 9144000"/>
              <a:gd name="connsiteY0" fmla="*/ 1482436 h 2103124"/>
              <a:gd name="connsiteX1" fmla="*/ 4585855 w 9144000"/>
              <a:gd name="connsiteY1" fmla="*/ 1479669 h 2103124"/>
              <a:gd name="connsiteX2" fmla="*/ 9144000 w 9144000"/>
              <a:gd name="connsiteY2" fmla="*/ 0 h 2103124"/>
              <a:gd name="connsiteX3" fmla="*/ 9144000 w 9144000"/>
              <a:gd name="connsiteY3" fmla="*/ 2103124 h 2103124"/>
              <a:gd name="connsiteX4" fmla="*/ 0 w 9144000"/>
              <a:gd name="connsiteY4" fmla="*/ 2103124 h 2103124"/>
              <a:gd name="connsiteX5" fmla="*/ 0 w 9144000"/>
              <a:gd name="connsiteY5" fmla="*/ 1482436 h 2103124"/>
              <a:gd name="connsiteX0" fmla="*/ 0 w 9144000"/>
              <a:gd name="connsiteY0" fmla="*/ 1488182 h 2108870"/>
              <a:gd name="connsiteX1" fmla="*/ 4585855 w 9144000"/>
              <a:gd name="connsiteY1" fmla="*/ 1485415 h 2108870"/>
              <a:gd name="connsiteX2" fmla="*/ 9144000 w 9144000"/>
              <a:gd name="connsiteY2" fmla="*/ 5746 h 2108870"/>
              <a:gd name="connsiteX3" fmla="*/ 9144000 w 9144000"/>
              <a:gd name="connsiteY3" fmla="*/ 2108870 h 2108870"/>
              <a:gd name="connsiteX4" fmla="*/ 0 w 9144000"/>
              <a:gd name="connsiteY4" fmla="*/ 2108870 h 2108870"/>
              <a:gd name="connsiteX5" fmla="*/ 0 w 9144000"/>
              <a:gd name="connsiteY5" fmla="*/ 1488182 h 2108870"/>
              <a:gd name="connsiteX0" fmla="*/ 0 w 9157854"/>
              <a:gd name="connsiteY0" fmla="*/ 1543638 h 2108907"/>
              <a:gd name="connsiteX1" fmla="*/ 4599709 w 9157854"/>
              <a:gd name="connsiteY1" fmla="*/ 1485452 h 2108907"/>
              <a:gd name="connsiteX2" fmla="*/ 9157854 w 9157854"/>
              <a:gd name="connsiteY2" fmla="*/ 5783 h 2108907"/>
              <a:gd name="connsiteX3" fmla="*/ 9157854 w 9157854"/>
              <a:gd name="connsiteY3" fmla="*/ 2108907 h 2108907"/>
              <a:gd name="connsiteX4" fmla="*/ 13854 w 9157854"/>
              <a:gd name="connsiteY4" fmla="*/ 2108907 h 2108907"/>
              <a:gd name="connsiteX5" fmla="*/ 0 w 9157854"/>
              <a:gd name="connsiteY5" fmla="*/ 1543638 h 2108907"/>
              <a:gd name="connsiteX0" fmla="*/ 0 w 9157854"/>
              <a:gd name="connsiteY0" fmla="*/ 1543638 h 2108907"/>
              <a:gd name="connsiteX1" fmla="*/ 4599709 w 9157854"/>
              <a:gd name="connsiteY1" fmla="*/ 1485452 h 2108907"/>
              <a:gd name="connsiteX2" fmla="*/ 9157854 w 9157854"/>
              <a:gd name="connsiteY2" fmla="*/ 5783 h 2108907"/>
              <a:gd name="connsiteX3" fmla="*/ 9157854 w 9157854"/>
              <a:gd name="connsiteY3" fmla="*/ 2108907 h 2108907"/>
              <a:gd name="connsiteX4" fmla="*/ 13854 w 9157854"/>
              <a:gd name="connsiteY4" fmla="*/ 2108907 h 2108907"/>
              <a:gd name="connsiteX5" fmla="*/ 0 w 9157854"/>
              <a:gd name="connsiteY5" fmla="*/ 1543638 h 2108907"/>
              <a:gd name="connsiteX0" fmla="*/ 0 w 9157854"/>
              <a:gd name="connsiteY0" fmla="*/ 1585231 h 2108936"/>
              <a:gd name="connsiteX1" fmla="*/ 4599709 w 9157854"/>
              <a:gd name="connsiteY1" fmla="*/ 1485481 h 2108936"/>
              <a:gd name="connsiteX2" fmla="*/ 9157854 w 9157854"/>
              <a:gd name="connsiteY2" fmla="*/ 5812 h 2108936"/>
              <a:gd name="connsiteX3" fmla="*/ 9157854 w 9157854"/>
              <a:gd name="connsiteY3" fmla="*/ 2108936 h 2108936"/>
              <a:gd name="connsiteX4" fmla="*/ 13854 w 9157854"/>
              <a:gd name="connsiteY4" fmla="*/ 2108936 h 2108936"/>
              <a:gd name="connsiteX5" fmla="*/ 0 w 9157854"/>
              <a:gd name="connsiteY5" fmla="*/ 1585231 h 2108936"/>
              <a:gd name="connsiteX0" fmla="*/ 0 w 9157854"/>
              <a:gd name="connsiteY0" fmla="*/ 1585231 h 2108936"/>
              <a:gd name="connsiteX1" fmla="*/ 4599709 w 9157854"/>
              <a:gd name="connsiteY1" fmla="*/ 1485481 h 2108936"/>
              <a:gd name="connsiteX2" fmla="*/ 9157854 w 9157854"/>
              <a:gd name="connsiteY2" fmla="*/ 5812 h 2108936"/>
              <a:gd name="connsiteX3" fmla="*/ 9157854 w 9157854"/>
              <a:gd name="connsiteY3" fmla="*/ 2108936 h 2108936"/>
              <a:gd name="connsiteX4" fmla="*/ 13854 w 9157854"/>
              <a:gd name="connsiteY4" fmla="*/ 2108936 h 2108936"/>
              <a:gd name="connsiteX5" fmla="*/ 0 w 9157854"/>
              <a:gd name="connsiteY5" fmla="*/ 1585231 h 2108936"/>
              <a:gd name="connsiteX0" fmla="*/ 0 w 9157854"/>
              <a:gd name="connsiteY0" fmla="*/ 1584859 h 2108564"/>
              <a:gd name="connsiteX1" fmla="*/ 4599709 w 9157854"/>
              <a:gd name="connsiteY1" fmla="*/ 1485109 h 2108564"/>
              <a:gd name="connsiteX2" fmla="*/ 9157854 w 9157854"/>
              <a:gd name="connsiteY2" fmla="*/ 5440 h 2108564"/>
              <a:gd name="connsiteX3" fmla="*/ 9157854 w 9157854"/>
              <a:gd name="connsiteY3" fmla="*/ 2108564 h 2108564"/>
              <a:gd name="connsiteX4" fmla="*/ 13854 w 9157854"/>
              <a:gd name="connsiteY4" fmla="*/ 2108564 h 2108564"/>
              <a:gd name="connsiteX5" fmla="*/ 0 w 9157854"/>
              <a:gd name="connsiteY5" fmla="*/ 1584859 h 2108564"/>
              <a:gd name="connsiteX0" fmla="*/ 0 w 9157854"/>
              <a:gd name="connsiteY0" fmla="*/ 1584809 h 2108514"/>
              <a:gd name="connsiteX1" fmla="*/ 4599709 w 9157854"/>
              <a:gd name="connsiteY1" fmla="*/ 1485059 h 2108514"/>
              <a:gd name="connsiteX2" fmla="*/ 9157854 w 9157854"/>
              <a:gd name="connsiteY2" fmla="*/ 5390 h 2108514"/>
              <a:gd name="connsiteX3" fmla="*/ 9157854 w 9157854"/>
              <a:gd name="connsiteY3" fmla="*/ 2108514 h 2108514"/>
              <a:gd name="connsiteX4" fmla="*/ 13854 w 9157854"/>
              <a:gd name="connsiteY4" fmla="*/ 2108514 h 2108514"/>
              <a:gd name="connsiteX5" fmla="*/ 0 w 9157854"/>
              <a:gd name="connsiteY5" fmla="*/ 1584809 h 2108514"/>
              <a:gd name="connsiteX0" fmla="*/ 0 w 9157854"/>
              <a:gd name="connsiteY0" fmla="*/ 1579419 h 2103124"/>
              <a:gd name="connsiteX1" fmla="*/ 4599709 w 9157854"/>
              <a:gd name="connsiteY1" fmla="*/ 1479669 h 2103124"/>
              <a:gd name="connsiteX2" fmla="*/ 9157854 w 9157854"/>
              <a:gd name="connsiteY2" fmla="*/ 0 h 2103124"/>
              <a:gd name="connsiteX3" fmla="*/ 9157854 w 9157854"/>
              <a:gd name="connsiteY3" fmla="*/ 2103124 h 2103124"/>
              <a:gd name="connsiteX4" fmla="*/ 13854 w 9157854"/>
              <a:gd name="connsiteY4" fmla="*/ 2103124 h 2103124"/>
              <a:gd name="connsiteX5" fmla="*/ 0 w 9157854"/>
              <a:gd name="connsiteY5" fmla="*/ 1579419 h 2103124"/>
              <a:gd name="connsiteX0" fmla="*/ 0 w 9157854"/>
              <a:gd name="connsiteY0" fmla="*/ 1634837 h 2103124"/>
              <a:gd name="connsiteX1" fmla="*/ 4599709 w 9157854"/>
              <a:gd name="connsiteY1" fmla="*/ 1479669 h 2103124"/>
              <a:gd name="connsiteX2" fmla="*/ 9157854 w 9157854"/>
              <a:gd name="connsiteY2" fmla="*/ 0 h 2103124"/>
              <a:gd name="connsiteX3" fmla="*/ 9157854 w 9157854"/>
              <a:gd name="connsiteY3" fmla="*/ 2103124 h 2103124"/>
              <a:gd name="connsiteX4" fmla="*/ 13854 w 9157854"/>
              <a:gd name="connsiteY4" fmla="*/ 2103124 h 2103124"/>
              <a:gd name="connsiteX5" fmla="*/ 0 w 9157854"/>
              <a:gd name="connsiteY5" fmla="*/ 1634837 h 2103124"/>
              <a:gd name="connsiteX0" fmla="*/ 0 w 9157854"/>
              <a:gd name="connsiteY0" fmla="*/ 1634837 h 2103124"/>
              <a:gd name="connsiteX1" fmla="*/ 4599709 w 9157854"/>
              <a:gd name="connsiteY1" fmla="*/ 1479669 h 2103124"/>
              <a:gd name="connsiteX2" fmla="*/ 9157854 w 9157854"/>
              <a:gd name="connsiteY2" fmla="*/ 0 h 2103124"/>
              <a:gd name="connsiteX3" fmla="*/ 9157854 w 9157854"/>
              <a:gd name="connsiteY3" fmla="*/ 2103124 h 2103124"/>
              <a:gd name="connsiteX4" fmla="*/ 13854 w 9157854"/>
              <a:gd name="connsiteY4" fmla="*/ 2103124 h 2103124"/>
              <a:gd name="connsiteX5" fmla="*/ 0 w 9157854"/>
              <a:gd name="connsiteY5" fmla="*/ 1634837 h 2103124"/>
              <a:gd name="connsiteX0" fmla="*/ 0 w 9157854"/>
              <a:gd name="connsiteY0" fmla="*/ 1634837 h 2103124"/>
              <a:gd name="connsiteX1" fmla="*/ 4599709 w 9157854"/>
              <a:gd name="connsiteY1" fmla="*/ 1479669 h 2103124"/>
              <a:gd name="connsiteX2" fmla="*/ 9157854 w 9157854"/>
              <a:gd name="connsiteY2" fmla="*/ 0 h 2103124"/>
              <a:gd name="connsiteX3" fmla="*/ 9157854 w 9157854"/>
              <a:gd name="connsiteY3" fmla="*/ 2103124 h 2103124"/>
              <a:gd name="connsiteX4" fmla="*/ 13854 w 9157854"/>
              <a:gd name="connsiteY4" fmla="*/ 2103124 h 2103124"/>
              <a:gd name="connsiteX5" fmla="*/ 0 w 9157854"/>
              <a:gd name="connsiteY5" fmla="*/ 1634837 h 2103124"/>
              <a:gd name="connsiteX0" fmla="*/ 0 w 9157854"/>
              <a:gd name="connsiteY0" fmla="*/ 1634837 h 2103124"/>
              <a:gd name="connsiteX1" fmla="*/ 4599709 w 9157854"/>
              <a:gd name="connsiteY1" fmla="*/ 1479669 h 2103124"/>
              <a:gd name="connsiteX2" fmla="*/ 9157854 w 9157854"/>
              <a:gd name="connsiteY2" fmla="*/ 0 h 2103124"/>
              <a:gd name="connsiteX3" fmla="*/ 9157854 w 9157854"/>
              <a:gd name="connsiteY3" fmla="*/ 2103124 h 2103124"/>
              <a:gd name="connsiteX4" fmla="*/ 13854 w 9157854"/>
              <a:gd name="connsiteY4" fmla="*/ 2103124 h 2103124"/>
              <a:gd name="connsiteX5" fmla="*/ 0 w 9157854"/>
              <a:gd name="connsiteY5" fmla="*/ 1634837 h 2103124"/>
              <a:gd name="connsiteX0" fmla="*/ 0 w 9157854"/>
              <a:gd name="connsiteY0" fmla="*/ 1634837 h 2115824"/>
              <a:gd name="connsiteX1" fmla="*/ 4599709 w 9157854"/>
              <a:gd name="connsiteY1" fmla="*/ 1479669 h 2115824"/>
              <a:gd name="connsiteX2" fmla="*/ 9157854 w 9157854"/>
              <a:gd name="connsiteY2" fmla="*/ 0 h 2115824"/>
              <a:gd name="connsiteX3" fmla="*/ 9157854 w 9157854"/>
              <a:gd name="connsiteY3" fmla="*/ 2103124 h 2115824"/>
              <a:gd name="connsiteX4" fmla="*/ 1154 w 9157854"/>
              <a:gd name="connsiteY4" fmla="*/ 2115824 h 2115824"/>
              <a:gd name="connsiteX5" fmla="*/ 0 w 9157854"/>
              <a:gd name="connsiteY5" fmla="*/ 1634837 h 2115824"/>
              <a:gd name="connsiteX0" fmla="*/ 0 w 9157854"/>
              <a:gd name="connsiteY0" fmla="*/ 1634837 h 2117551"/>
              <a:gd name="connsiteX1" fmla="*/ 4599709 w 9157854"/>
              <a:gd name="connsiteY1" fmla="*/ 1479669 h 2117551"/>
              <a:gd name="connsiteX2" fmla="*/ 9157854 w 9157854"/>
              <a:gd name="connsiteY2" fmla="*/ 0 h 2117551"/>
              <a:gd name="connsiteX3" fmla="*/ 9157854 w 9157854"/>
              <a:gd name="connsiteY3" fmla="*/ 2117551 h 2117551"/>
              <a:gd name="connsiteX4" fmla="*/ 1154 w 9157854"/>
              <a:gd name="connsiteY4" fmla="*/ 2115824 h 2117551"/>
              <a:gd name="connsiteX5" fmla="*/ 0 w 9157854"/>
              <a:gd name="connsiteY5" fmla="*/ 1634837 h 211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854" h="2117551">
                <a:moveTo>
                  <a:pt x="0" y="1634837"/>
                </a:moveTo>
                <a:cubicBezTo>
                  <a:pt x="1332345" y="1641765"/>
                  <a:pt x="2976419" y="1655160"/>
                  <a:pt x="4599709" y="1479669"/>
                </a:cubicBezTo>
                <a:cubicBezTo>
                  <a:pt x="6222999" y="1304178"/>
                  <a:pt x="8370454" y="367145"/>
                  <a:pt x="9157854" y="0"/>
                </a:cubicBezTo>
                <a:lnTo>
                  <a:pt x="9157854" y="2117551"/>
                </a:lnTo>
                <a:lnTo>
                  <a:pt x="1154" y="2115824"/>
                </a:lnTo>
                <a:cubicBezTo>
                  <a:pt x="9236" y="1787701"/>
                  <a:pt x="4618" y="1878678"/>
                  <a:pt x="0" y="1634837"/>
                </a:cubicBezTo>
                <a:close/>
              </a:path>
            </a:pathLst>
          </a:custGeom>
          <a:gradFill flip="none" rotWithShape="1">
            <a:gsLst>
              <a:gs pos="0">
                <a:srgbClr val="2785B3">
                  <a:lumMod val="60000"/>
                </a:srgbClr>
              </a:gs>
              <a:gs pos="50000">
                <a:srgbClr val="2785B3">
                  <a:lumMod val="100000"/>
                </a:srgbClr>
              </a:gs>
            </a:gsLst>
            <a:lin ang="16800000" scaled="0"/>
            <a:tileRect/>
          </a:gra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4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382702"/>
            <a:ext cx="10081120" cy="3474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15414" y="6448252"/>
            <a:ext cx="2446965" cy="365125"/>
          </a:xfrm>
        </p:spPr>
        <p:txBody>
          <a:bodyPr/>
          <a:lstStyle/>
          <a:p>
            <a:fld id="{9C5044A3-F132-468A-8B96-4C9EFAAC6032}" type="datetime4">
              <a:rPr lang="en-US" smtClean="0"/>
              <a:t>July 15, 2018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506" y="6448252"/>
            <a:ext cx="41393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0256" y="6448252"/>
            <a:ext cx="2496277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Rectangle 3"/>
          <p:cNvSpPr/>
          <p:nvPr userDrawn="1">
            <p:custDataLst>
              <p:tags r:id="rId3"/>
            </p:custDataLst>
          </p:nvPr>
        </p:nvSpPr>
        <p:spPr>
          <a:xfrm>
            <a:off x="11088000" y="0"/>
            <a:ext cx="1104000" cy="6858000"/>
          </a:xfrm>
          <a:custGeom>
            <a:avLst/>
            <a:gdLst>
              <a:gd name="connsiteX0" fmla="*/ 0 w 2627784"/>
              <a:gd name="connsiteY0" fmla="*/ 0 h 6858000"/>
              <a:gd name="connsiteX1" fmla="*/ 2627784 w 2627784"/>
              <a:gd name="connsiteY1" fmla="*/ 0 h 6858000"/>
              <a:gd name="connsiteX2" fmla="*/ 2627784 w 2627784"/>
              <a:gd name="connsiteY2" fmla="*/ 6858000 h 6858000"/>
              <a:gd name="connsiteX3" fmla="*/ 0 w 2627784"/>
              <a:gd name="connsiteY3" fmla="*/ 6858000 h 6858000"/>
              <a:gd name="connsiteX4" fmla="*/ 0 w 2627784"/>
              <a:gd name="connsiteY4" fmla="*/ 0 h 6858000"/>
              <a:gd name="connsiteX0" fmla="*/ 4580 w 2632364"/>
              <a:gd name="connsiteY0" fmla="*/ 0 h 6858000"/>
              <a:gd name="connsiteX1" fmla="*/ 2632364 w 2632364"/>
              <a:gd name="connsiteY1" fmla="*/ 0 h 6858000"/>
              <a:gd name="connsiteX2" fmla="*/ 2632364 w 2632364"/>
              <a:gd name="connsiteY2" fmla="*/ 6858000 h 6858000"/>
              <a:gd name="connsiteX3" fmla="*/ 4580 w 2632364"/>
              <a:gd name="connsiteY3" fmla="*/ 6858000 h 6858000"/>
              <a:gd name="connsiteX4" fmla="*/ 0 w 2632364"/>
              <a:gd name="connsiteY4" fmla="*/ 3422073 h 6858000"/>
              <a:gd name="connsiteX5" fmla="*/ 4580 w 2632364"/>
              <a:gd name="connsiteY5" fmla="*/ 0 h 6858000"/>
              <a:gd name="connsiteX0" fmla="*/ 2 w 2627786"/>
              <a:gd name="connsiteY0" fmla="*/ 0 h 6858000"/>
              <a:gd name="connsiteX1" fmla="*/ 2627786 w 2627786"/>
              <a:gd name="connsiteY1" fmla="*/ 0 h 6858000"/>
              <a:gd name="connsiteX2" fmla="*/ 2627786 w 2627786"/>
              <a:gd name="connsiteY2" fmla="*/ 6858000 h 6858000"/>
              <a:gd name="connsiteX3" fmla="*/ 2 w 2627786"/>
              <a:gd name="connsiteY3" fmla="*/ 6858000 h 6858000"/>
              <a:gd name="connsiteX4" fmla="*/ 1644113 w 2627786"/>
              <a:gd name="connsiteY4" fmla="*/ 3408219 h 6858000"/>
              <a:gd name="connsiteX5" fmla="*/ 2 w 2627786"/>
              <a:gd name="connsiteY5" fmla="*/ 0 h 6858000"/>
              <a:gd name="connsiteX0" fmla="*/ 2 w 2627786"/>
              <a:gd name="connsiteY0" fmla="*/ 0 h 6858000"/>
              <a:gd name="connsiteX1" fmla="*/ 2627786 w 2627786"/>
              <a:gd name="connsiteY1" fmla="*/ 0 h 6858000"/>
              <a:gd name="connsiteX2" fmla="*/ 2627786 w 2627786"/>
              <a:gd name="connsiteY2" fmla="*/ 6858000 h 6858000"/>
              <a:gd name="connsiteX3" fmla="*/ 2 w 2627786"/>
              <a:gd name="connsiteY3" fmla="*/ 6858000 h 6858000"/>
              <a:gd name="connsiteX4" fmla="*/ 1644113 w 2627786"/>
              <a:gd name="connsiteY4" fmla="*/ 3408219 h 6858000"/>
              <a:gd name="connsiteX5" fmla="*/ 2 w 2627786"/>
              <a:gd name="connsiteY5" fmla="*/ 0 h 6858000"/>
              <a:gd name="connsiteX0" fmla="*/ 0 w 2627784"/>
              <a:gd name="connsiteY0" fmla="*/ 0 h 6858000"/>
              <a:gd name="connsiteX1" fmla="*/ 2627784 w 2627784"/>
              <a:gd name="connsiteY1" fmla="*/ 0 h 6858000"/>
              <a:gd name="connsiteX2" fmla="*/ 2627784 w 2627784"/>
              <a:gd name="connsiteY2" fmla="*/ 6858000 h 6858000"/>
              <a:gd name="connsiteX3" fmla="*/ 0 w 2627784"/>
              <a:gd name="connsiteY3" fmla="*/ 6858000 h 6858000"/>
              <a:gd name="connsiteX4" fmla="*/ 1644111 w 2627784"/>
              <a:gd name="connsiteY4" fmla="*/ 3408219 h 6858000"/>
              <a:gd name="connsiteX5" fmla="*/ 0 w 2627784"/>
              <a:gd name="connsiteY5" fmla="*/ 0 h 6858000"/>
              <a:gd name="connsiteX0" fmla="*/ 0 w 2627784"/>
              <a:gd name="connsiteY0" fmla="*/ 0 h 6858000"/>
              <a:gd name="connsiteX1" fmla="*/ 2627784 w 2627784"/>
              <a:gd name="connsiteY1" fmla="*/ 0 h 6858000"/>
              <a:gd name="connsiteX2" fmla="*/ 2627784 w 2627784"/>
              <a:gd name="connsiteY2" fmla="*/ 6858000 h 6858000"/>
              <a:gd name="connsiteX3" fmla="*/ 0 w 2627784"/>
              <a:gd name="connsiteY3" fmla="*/ 6858000 h 6858000"/>
              <a:gd name="connsiteX4" fmla="*/ 1394729 w 2627784"/>
              <a:gd name="connsiteY4" fmla="*/ 3422073 h 6858000"/>
              <a:gd name="connsiteX5" fmla="*/ 0 w 2627784"/>
              <a:gd name="connsiteY5" fmla="*/ 0 h 6858000"/>
              <a:gd name="connsiteX0" fmla="*/ 0 w 2627784"/>
              <a:gd name="connsiteY0" fmla="*/ 0 h 6858000"/>
              <a:gd name="connsiteX1" fmla="*/ 2627784 w 2627784"/>
              <a:gd name="connsiteY1" fmla="*/ 0 h 6858000"/>
              <a:gd name="connsiteX2" fmla="*/ 2627784 w 2627784"/>
              <a:gd name="connsiteY2" fmla="*/ 6858000 h 6858000"/>
              <a:gd name="connsiteX3" fmla="*/ 0 w 2627784"/>
              <a:gd name="connsiteY3" fmla="*/ 6858000 h 6858000"/>
              <a:gd name="connsiteX4" fmla="*/ 1825085 w 2627784"/>
              <a:gd name="connsiteY4" fmla="*/ 3460173 h 6858000"/>
              <a:gd name="connsiteX5" fmla="*/ 0 w 262778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7784" h="6858000">
                <a:moveTo>
                  <a:pt x="0" y="0"/>
                </a:moveTo>
                <a:lnTo>
                  <a:pt x="2627784" y="0"/>
                </a:lnTo>
                <a:lnTo>
                  <a:pt x="2627784" y="6858000"/>
                </a:lnTo>
                <a:lnTo>
                  <a:pt x="0" y="6858000"/>
                </a:lnTo>
                <a:cubicBezTo>
                  <a:pt x="663491" y="5851236"/>
                  <a:pt x="1826612" y="4605482"/>
                  <a:pt x="1825085" y="3460173"/>
                </a:cubicBezTo>
                <a:cubicBezTo>
                  <a:pt x="1826612" y="2319482"/>
                  <a:pt x="691200" y="1029854"/>
                  <a:pt x="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2785B3">
                  <a:lumMod val="100000"/>
                </a:srgbClr>
              </a:gs>
              <a:gs pos="100000">
                <a:srgbClr val="2785B3">
                  <a:lumMod val="60000"/>
                </a:srgbClr>
              </a:gs>
            </a:gsLst>
            <a:lin ang="16200000" scaled="0"/>
            <a:tileRect/>
          </a:gra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38200" y="365128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31C323-C7B3-4A12-80E3-526F90215478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3310128" y="7040880"/>
            <a:ext cx="5571744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17209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Research-DATA%20INTERVIEW.xlsx" TargetMode="External"/><Relationship Id="rId2" Type="http://schemas.openxmlformats.org/officeDocument/2006/relationships/hyperlink" Target="VID-20180712-WA0008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096" y="1447800"/>
            <a:ext cx="9620518" cy="3329581"/>
          </a:xfrm>
        </p:spPr>
        <p:txBody>
          <a:bodyPr/>
          <a:lstStyle/>
          <a:p>
            <a:r>
              <a:rPr lang="en-IN" sz="3600" b="1" dirty="0"/>
              <a:t>Customer Perception about Service Quality of Mobile Telecommunication: 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A </a:t>
            </a:r>
            <a:r>
              <a:rPr lang="en-IN" sz="3600" b="1" dirty="0"/>
              <a:t>Case of India</a:t>
            </a:r>
            <a:r>
              <a:rPr lang="en-IN" sz="8000" b="1" dirty="0"/>
              <a:t/>
            </a:r>
            <a:br>
              <a:rPr lang="en-IN" sz="8000" b="1" dirty="0"/>
            </a:br>
            <a:endParaRPr lang="en-IN" sz="8000" b="1" dirty="0"/>
          </a:p>
        </p:txBody>
      </p:sp>
      <p:pic>
        <p:nvPicPr>
          <p:cNvPr id="4" name="Picture 6" descr="Image result for tele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1165" cy="10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7426" y="1447801"/>
            <a:ext cx="11565228" cy="12696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Exploratory Data Analysis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3" y="75543"/>
            <a:ext cx="7095079" cy="1325563"/>
          </a:xfrm>
        </p:spPr>
        <p:txBody>
          <a:bodyPr>
            <a:norm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en-IN" sz="5400" b="1" dirty="0" smtClean="0"/>
              <a:t>Reliability</a:t>
            </a:r>
            <a:endParaRPr lang="en-IN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0" t="8677" r="16032" b="7301"/>
          <a:stretch/>
        </p:blipFill>
        <p:spPr>
          <a:xfrm>
            <a:off x="1323237" y="1210902"/>
            <a:ext cx="8851073" cy="5449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9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20" y="90252"/>
            <a:ext cx="6891064" cy="1129293"/>
          </a:xfrm>
        </p:spPr>
        <p:txBody>
          <a:bodyPr>
            <a:norm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en-US" sz="5400" b="1" dirty="0" smtClean="0"/>
              <a:t>Assurance</a:t>
            </a:r>
            <a:endParaRPr lang="en-IN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65" y="1219546"/>
            <a:ext cx="8779837" cy="5440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54" y="98617"/>
            <a:ext cx="7355162" cy="1235312"/>
          </a:xfrm>
        </p:spPr>
        <p:txBody>
          <a:bodyPr>
            <a:norm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en-IN" sz="5400" b="1" dirty="0"/>
              <a:t>Impact of Price War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6" t="8833" r="13972" b="6815"/>
          <a:stretch/>
        </p:blipFill>
        <p:spPr>
          <a:xfrm>
            <a:off x="999554" y="1133341"/>
            <a:ext cx="8783635" cy="5463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3639" y="1759764"/>
            <a:ext cx="11101589" cy="1086467"/>
          </a:xfrm>
        </p:spPr>
        <p:txBody>
          <a:bodyPr/>
          <a:lstStyle/>
          <a:p>
            <a:r>
              <a:rPr lang="en-US" sz="5400" b="1" dirty="0"/>
              <a:t>Focus Group </a:t>
            </a:r>
            <a:r>
              <a:rPr lang="en-US" sz="5400" b="1" dirty="0" smtClean="0"/>
              <a:t>Sentiment </a:t>
            </a:r>
            <a:r>
              <a:rPr lang="en-US" sz="5400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790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713"/>
          </a:xfrm>
        </p:spPr>
        <p:txBody>
          <a:bodyPr/>
          <a:lstStyle/>
          <a:p>
            <a:r>
              <a:rPr lang="en-US" b="1" dirty="0"/>
              <a:t>Sentiment Lexicons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3" y="1767102"/>
            <a:ext cx="9718431" cy="4021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6113"/>
          </a:xfrm>
        </p:spPr>
        <p:txBody>
          <a:bodyPr/>
          <a:lstStyle/>
          <a:p>
            <a:r>
              <a:rPr lang="en-US" b="1" dirty="0" smtClean="0"/>
              <a:t>Determining Appropriate lexicon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18" y="1993705"/>
            <a:ext cx="8745416" cy="336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760679" y="4098941"/>
            <a:ext cx="2438400" cy="90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20" y="275297"/>
            <a:ext cx="9404723" cy="918882"/>
          </a:xfrm>
        </p:spPr>
        <p:txBody>
          <a:bodyPr/>
          <a:lstStyle/>
          <a:p>
            <a:r>
              <a:rPr lang="en-US" b="1" dirty="0" smtClean="0"/>
              <a:t>Focus Group Sentiments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22" y="1455311"/>
            <a:ext cx="10903907" cy="5060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0" y="1314797"/>
            <a:ext cx="11286700" cy="5281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91520" y="275297"/>
            <a:ext cx="9753483" cy="9188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Impact after launch of </a:t>
            </a:r>
            <a:r>
              <a:rPr lang="en-US" b="1" dirty="0" err="1" smtClean="0"/>
              <a:t>Jio</a:t>
            </a:r>
            <a:r>
              <a:rPr lang="en-US" b="1" dirty="0" smtClean="0"/>
              <a:t>/Price War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12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1674254"/>
            <a:ext cx="10856633" cy="4958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41194" y="275297"/>
            <a:ext cx="10003810" cy="9188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Add on Service and Network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0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534303"/>
            <a:ext cx="9955369" cy="485361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India is the </a:t>
            </a:r>
            <a:r>
              <a:rPr lang="en-IN" sz="1600" dirty="0" smtClean="0"/>
              <a:t>accounts </a:t>
            </a:r>
            <a:r>
              <a:rPr lang="en-IN" sz="1600" dirty="0"/>
              <a:t>for 12 per cent of the world’s total telephone subscribers. It is also one of the fastest growing in terms of telecom subscribers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Mobile </a:t>
            </a:r>
            <a:r>
              <a:rPr lang="en-IN" sz="1600" dirty="0"/>
              <a:t>tariffs in India are the second lowest in the world after Bangladesh. Countries with the highest mobile tariffs include Austria, Venezuela, Greece, Portugal, Australia, Japan, Spain, Switzerland, France, and </a:t>
            </a:r>
            <a:r>
              <a:rPr lang="en-IN" sz="1600" dirty="0" smtClean="0"/>
              <a:t>Brazil</a:t>
            </a:r>
          </a:p>
          <a:p>
            <a:r>
              <a:rPr lang="en-IN" sz="1600" dirty="0" smtClean="0"/>
              <a:t>Mobile </a:t>
            </a:r>
            <a:r>
              <a:rPr lang="en-IN" sz="1600" dirty="0"/>
              <a:t>phones accounts for nearly 96.6 per cent of the total telecom subscriptions, and more than 95 per cent of wireless connections are prepaid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Around </a:t>
            </a:r>
            <a:r>
              <a:rPr lang="en-IN" sz="1600" dirty="0"/>
              <a:t>431 million wireless subscribers in India subscribe to data services. This implies that 48.26 per cent of total wireless subscribers are capable of accessing data services/Internet on their mobile phones</a:t>
            </a:r>
            <a:r>
              <a:rPr lang="en-IN" sz="1600" dirty="0" smtClean="0"/>
              <a:t>.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 Wireless phones dominate the market in India and the wire-line phone segment constitutes merely 3.4 per cent of the total subscriber base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The </a:t>
            </a:r>
            <a:r>
              <a:rPr lang="en-IN" sz="1600" dirty="0"/>
              <a:t>telecom sector has received on average 8.2 per cent of total inward FDI between 2000–01 and 2010–11. Most of the FDI has gone to the cellular mobile segment.</a:t>
            </a:r>
          </a:p>
        </p:txBody>
      </p:sp>
    </p:spTree>
    <p:extLst>
      <p:ext uri="{BB962C8B-B14F-4D97-AF65-F5344CB8AC3E}">
        <p14:creationId xmlns:p14="http://schemas.microsoft.com/office/powerpoint/2010/main" val="12354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2894" y="1223494"/>
            <a:ext cx="10621123" cy="1159098"/>
          </a:xfrm>
        </p:spPr>
        <p:txBody>
          <a:bodyPr/>
          <a:lstStyle/>
          <a:p>
            <a:r>
              <a:rPr lang="en-US" sz="5400" b="1" dirty="0" smtClean="0"/>
              <a:t>Interviews Sentiment </a:t>
            </a:r>
            <a:r>
              <a:rPr lang="en-US" sz="5400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248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727" y="452718"/>
            <a:ext cx="9194107" cy="1400530"/>
          </a:xfrm>
        </p:spPr>
        <p:txBody>
          <a:bodyPr/>
          <a:lstStyle/>
          <a:p>
            <a:r>
              <a:rPr lang="en-US" b="1" dirty="0" smtClean="0"/>
              <a:t>Sentiment analysis on interviews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7" y="1853248"/>
            <a:ext cx="10254106" cy="3987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2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452718"/>
            <a:ext cx="9027252" cy="1400530"/>
          </a:xfrm>
        </p:spPr>
        <p:txBody>
          <a:bodyPr/>
          <a:lstStyle/>
          <a:p>
            <a:r>
              <a:rPr lang="en-US" b="1" dirty="0" smtClean="0"/>
              <a:t>Sentiment analysis on interviews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1" b="31549"/>
          <a:stretch/>
        </p:blipFill>
        <p:spPr>
          <a:xfrm>
            <a:off x="1023582" y="1558718"/>
            <a:ext cx="10112991" cy="4967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7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51" y="193411"/>
            <a:ext cx="12073602" cy="1400530"/>
          </a:xfrm>
        </p:spPr>
        <p:txBody>
          <a:bodyPr/>
          <a:lstStyle/>
          <a:p>
            <a:r>
              <a:rPr lang="en-US" b="1" dirty="0" smtClean="0"/>
              <a:t>Sentiment analysis on interviews(SERVQUAL)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"/>
          <a:stretch/>
        </p:blipFill>
        <p:spPr>
          <a:xfrm>
            <a:off x="400451" y="1425941"/>
            <a:ext cx="5527343" cy="4497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24" b="36071"/>
          <a:stretch/>
        </p:blipFill>
        <p:spPr>
          <a:xfrm>
            <a:off x="6059606" y="1425942"/>
            <a:ext cx="5813946" cy="4497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9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51" y="193411"/>
            <a:ext cx="12073602" cy="1400530"/>
          </a:xfrm>
        </p:spPr>
        <p:txBody>
          <a:bodyPr/>
          <a:lstStyle/>
          <a:p>
            <a:r>
              <a:rPr lang="en-US" b="1" dirty="0" smtClean="0"/>
              <a:t>Sentiment analysis on interviews(SERVQUAL)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1" b="35866"/>
          <a:stretch/>
        </p:blipFill>
        <p:spPr>
          <a:xfrm>
            <a:off x="293575" y="1593941"/>
            <a:ext cx="5586425" cy="4640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0" b="35661"/>
          <a:stretch/>
        </p:blipFill>
        <p:spPr>
          <a:xfrm>
            <a:off x="6091452" y="1593940"/>
            <a:ext cx="5863988" cy="4640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2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51" y="193411"/>
            <a:ext cx="12073602" cy="1400530"/>
          </a:xfrm>
        </p:spPr>
        <p:txBody>
          <a:bodyPr/>
          <a:lstStyle/>
          <a:p>
            <a:r>
              <a:rPr lang="en-US" b="1" dirty="0" smtClean="0"/>
              <a:t>Sentiment analysis on interviews(SERVQUAL)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2" b="36071"/>
          <a:stretch/>
        </p:blipFill>
        <p:spPr>
          <a:xfrm>
            <a:off x="832321" y="1593941"/>
            <a:ext cx="9062114" cy="4942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01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51" y="193411"/>
            <a:ext cx="12073602" cy="1400530"/>
          </a:xfrm>
        </p:spPr>
        <p:txBody>
          <a:bodyPr/>
          <a:lstStyle/>
          <a:p>
            <a:r>
              <a:rPr lang="en-US" b="1" dirty="0" smtClean="0"/>
              <a:t>Sentiment analysis on interviews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2" y="1426324"/>
            <a:ext cx="9553433" cy="5089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22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9" y="354415"/>
            <a:ext cx="10469073" cy="1255593"/>
          </a:xfrm>
        </p:spPr>
        <p:txBody>
          <a:bodyPr>
            <a:no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en-IN" sz="4800" b="1" dirty="0" smtClean="0"/>
              <a:t>Inferences</a:t>
            </a:r>
            <a:endParaRPr lang="en-IN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0" y="2132856"/>
            <a:ext cx="10755012" cy="3600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results of Sentiment analysis on the quality of services in Telecom domain were mostly positive.</a:t>
            </a:r>
          </a:p>
          <a:p>
            <a:r>
              <a:rPr lang="en-US" sz="2400" dirty="0" smtClean="0"/>
              <a:t>The Impact of JIO has positive sentiments amongst people regardless of issues pertinent voice and price war.</a:t>
            </a:r>
          </a:p>
          <a:p>
            <a:r>
              <a:rPr lang="en-US" sz="2400" dirty="0" smtClean="0"/>
              <a:t>The improvement scope in network coverage is anticipated by users in coming years.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22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24" y="267023"/>
            <a:ext cx="7886700" cy="1484783"/>
          </a:xfrm>
        </p:spPr>
        <p:txBody>
          <a:bodyPr>
            <a:no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en-US" sz="4800" b="1" dirty="0" smtClean="0"/>
              <a:t>Limitations</a:t>
            </a:r>
            <a:endParaRPr lang="en-IN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624" y="1997466"/>
            <a:ext cx="10752995" cy="3600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research can further be extended in other parts of India.</a:t>
            </a:r>
          </a:p>
          <a:p>
            <a:r>
              <a:rPr lang="en-US" sz="2400" dirty="0" smtClean="0"/>
              <a:t>The sampling technique can be enhanced using random sampling and selecting people that represents the strata.</a:t>
            </a:r>
          </a:p>
          <a:p>
            <a:r>
              <a:rPr lang="en-US" sz="2400" dirty="0" smtClean="0"/>
              <a:t>The diversity in Focused Group can be enhanced.</a:t>
            </a:r>
          </a:p>
          <a:p>
            <a:r>
              <a:rPr lang="en-US" sz="2400" dirty="0" smtClean="0"/>
              <a:t>Social Media analytics can also be done on comments in order to take proper reviews from the users.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9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94" y="212433"/>
            <a:ext cx="7886700" cy="1484783"/>
          </a:xfrm>
        </p:spPr>
        <p:txBody>
          <a:bodyPr>
            <a:no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en-US" sz="4800" b="1" dirty="0" smtClean="0"/>
              <a:t>Recommendations </a:t>
            </a:r>
            <a:endParaRPr lang="en-IN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75" y="1697215"/>
            <a:ext cx="10740981" cy="3737669"/>
          </a:xfrm>
        </p:spPr>
        <p:txBody>
          <a:bodyPr>
            <a:normAutofit/>
          </a:bodyPr>
          <a:lstStyle/>
          <a:p>
            <a:r>
              <a:rPr lang="en-US" sz="2400" dirty="0"/>
              <a:t>The network </a:t>
            </a:r>
            <a:r>
              <a:rPr lang="en-US" sz="2400" dirty="0" smtClean="0"/>
              <a:t>towers </a:t>
            </a:r>
            <a:r>
              <a:rPr lang="en-US" sz="2400" dirty="0"/>
              <a:t>should be shared by all the service providers and should be government </a:t>
            </a:r>
            <a:r>
              <a:rPr lang="en-US" sz="2400" dirty="0" smtClean="0"/>
              <a:t>regulated.</a:t>
            </a:r>
            <a:endParaRPr lang="en-US" sz="2400" dirty="0"/>
          </a:p>
          <a:p>
            <a:r>
              <a:rPr lang="en-US" sz="2400" dirty="0"/>
              <a:t>Attractive bundled offers should be introduced by the service </a:t>
            </a:r>
            <a:r>
              <a:rPr lang="en-US" sz="2400" dirty="0" smtClean="0"/>
              <a:t>providers.</a:t>
            </a:r>
            <a:endParaRPr lang="en-US" sz="2400" dirty="0"/>
          </a:p>
          <a:p>
            <a:r>
              <a:rPr lang="en-US" sz="2400" dirty="0"/>
              <a:t>The service providers still </a:t>
            </a:r>
            <a:r>
              <a:rPr lang="en-US" sz="2400" dirty="0" smtClean="0"/>
              <a:t>fail </a:t>
            </a:r>
            <a:r>
              <a:rPr lang="en-US" sz="2400" dirty="0"/>
              <a:t>to provide better service quality in terms of network </a:t>
            </a:r>
            <a:r>
              <a:rPr lang="en-US" sz="2400" dirty="0" smtClean="0"/>
              <a:t>coverage, Need to focus here. </a:t>
            </a:r>
            <a:endParaRPr lang="en-US" sz="2400" dirty="0"/>
          </a:p>
          <a:p>
            <a:r>
              <a:rPr lang="en-US" sz="2400" dirty="0"/>
              <a:t>Service providers should </a:t>
            </a:r>
            <a:r>
              <a:rPr lang="en-US" sz="2400" dirty="0" smtClean="0"/>
              <a:t>focus </a:t>
            </a:r>
            <a:r>
              <a:rPr lang="en-US" sz="2400" dirty="0"/>
              <a:t>on improving response </a:t>
            </a:r>
            <a:r>
              <a:rPr lang="en-US" sz="2400" dirty="0" smtClean="0"/>
              <a:t>time.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4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6" y="177421"/>
            <a:ext cx="5786651" cy="326814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0" y="3534769"/>
            <a:ext cx="6838122" cy="324134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16" y="177421"/>
            <a:ext cx="6023212" cy="326814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7558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16" y="90252"/>
            <a:ext cx="7886700" cy="132556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References</a:t>
            </a:r>
            <a:endParaRPr lang="en-US" sz="4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9816" y="1374990"/>
            <a:ext cx="9977677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Amit Chaudhary, I. U. (2013). Identification of Telecom Service Quality Dimensions in India with Fuzzy Analysis. Global Journal of Management and Business Studies.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Borah, N. (2014). The changing Indian telecommunication industry. SSRN electronical journal.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Gautam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V. (2015). Service Quality Perceptions of Customers About Mobile Telecommunication Services. Journal of Global Marketing.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Pankaj Sharma, D. J. (2017). Measuring Service Quality in the Telecom Industry in India. International Journal of Management Studies.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Rajkumar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Paulrajan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 R. (2011). Service Quality and Customers preference of Cellular Mobile Service Providers. Journal of Technology Management &amp; Innovation vol.6 no.1 Santiago 2011.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Joy, S. B. (2018). Disruption by Reliance Jio in Telecom Industry. International Journal of Pure and Applied Mathematics.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Zahoor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Z. (2015). An overview of Indian telecom sector.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Abhinav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Publications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Image result for tele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35" y="5852388"/>
            <a:ext cx="1511165" cy="10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lded Corner 9"/>
          <p:cNvSpPr/>
          <p:nvPr/>
        </p:nvSpPr>
        <p:spPr>
          <a:xfrm>
            <a:off x="10039350" y="90252"/>
            <a:ext cx="521462" cy="64807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Image result for Indian Telecom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353" y="828577"/>
            <a:ext cx="3401064" cy="14478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Thank You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584265" cy="4195481"/>
          </a:xfrm>
        </p:spPr>
        <p:txBody>
          <a:bodyPr>
            <a:normAutofit/>
          </a:bodyPr>
          <a:lstStyle/>
          <a:p>
            <a:pPr lvl="0"/>
            <a:r>
              <a:rPr lang="en-IN" sz="2400" dirty="0"/>
              <a:t>To analyse the perception about Indian Telecom services in retail segment</a:t>
            </a:r>
            <a:r>
              <a:rPr lang="en-IN" sz="2400" dirty="0" smtClean="0"/>
              <a:t>.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IN" sz="2400" dirty="0"/>
              <a:t>To understand the impact of price on the service quality and customer support from the operator</a:t>
            </a:r>
            <a:r>
              <a:rPr lang="en-IN" sz="2400" dirty="0" smtClean="0"/>
              <a:t>.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IN" sz="2400" dirty="0"/>
              <a:t>To understand the expectation of consumer from the Telecom operators.</a:t>
            </a: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 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1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Gap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27160"/>
            <a:ext cx="9837292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Impact of JIO disruption in Telecom domain</a:t>
            </a:r>
          </a:p>
          <a:p>
            <a:r>
              <a:rPr lang="en-US" sz="2400" dirty="0" smtClean="0"/>
              <a:t>Analysis of the sentiments on the consumer after the price war</a:t>
            </a:r>
          </a:p>
          <a:p>
            <a:r>
              <a:rPr lang="en-US" sz="2400" dirty="0" smtClean="0"/>
              <a:t>Understanding the related scope for improvement in telecom domain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Used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111" y="1571224"/>
            <a:ext cx="9811533" cy="4677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original </a:t>
            </a:r>
            <a:r>
              <a:rPr lang="en-IN" b="1" dirty="0"/>
              <a:t>SERVQUAL</a:t>
            </a:r>
            <a:r>
              <a:rPr lang="en-IN" dirty="0"/>
              <a:t> instrument pertains 5 categories:</a:t>
            </a:r>
          </a:p>
          <a:p>
            <a:pPr lvl="0"/>
            <a:r>
              <a:rPr lang="en-IN" b="1" dirty="0"/>
              <a:t>Reliability</a:t>
            </a:r>
            <a:r>
              <a:rPr lang="en-IN" dirty="0"/>
              <a:t>: The ability to perform the promised service dependably and accurately</a:t>
            </a:r>
          </a:p>
          <a:p>
            <a:pPr lvl="0"/>
            <a:r>
              <a:rPr lang="en-IN" b="1" dirty="0"/>
              <a:t>Assurance</a:t>
            </a:r>
            <a:r>
              <a:rPr lang="en-IN" dirty="0"/>
              <a:t>: The knowledge and courtesy of employees and their ability to convey trust and confidence</a:t>
            </a:r>
          </a:p>
          <a:p>
            <a:pPr lvl="0"/>
            <a:r>
              <a:rPr lang="en-IN" b="1" dirty="0"/>
              <a:t>Tangibles</a:t>
            </a:r>
            <a:r>
              <a:rPr lang="en-IN" dirty="0"/>
              <a:t>: The appearance of physical facilities, equipment, personnel and communication materials</a:t>
            </a:r>
          </a:p>
          <a:p>
            <a:pPr lvl="0"/>
            <a:r>
              <a:rPr lang="en-IN" b="1" dirty="0"/>
              <a:t>Empathy</a:t>
            </a:r>
            <a:r>
              <a:rPr lang="en-IN" dirty="0"/>
              <a:t>: The provision of caring, individualized attention to customers</a:t>
            </a:r>
          </a:p>
          <a:p>
            <a:pPr lvl="0"/>
            <a:r>
              <a:rPr lang="en-IN" b="1" dirty="0"/>
              <a:t>Responsiveness</a:t>
            </a:r>
            <a:r>
              <a:rPr lang="en-IN" dirty="0"/>
              <a:t>: The willingness to help customers and to provide prompt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3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Design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112" y="1365162"/>
            <a:ext cx="9747140" cy="4883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Basic Research </a:t>
            </a:r>
            <a:r>
              <a:rPr lang="en-IN" b="1" dirty="0" smtClean="0"/>
              <a:t>Characteristics</a:t>
            </a:r>
            <a:endParaRPr lang="en-IN" dirty="0"/>
          </a:p>
          <a:p>
            <a:pPr lvl="0"/>
            <a:r>
              <a:rPr lang="en-IN" dirty="0"/>
              <a:t>Design is generally based on a social </a:t>
            </a:r>
            <a:r>
              <a:rPr lang="en-IN" dirty="0" smtClean="0"/>
              <a:t>constructivism</a:t>
            </a:r>
            <a:r>
              <a:rPr lang="en-IN" dirty="0"/>
              <a:t> perspective.</a:t>
            </a:r>
          </a:p>
          <a:p>
            <a:pPr lvl="0"/>
            <a:r>
              <a:rPr lang="en-IN" dirty="0"/>
              <a:t>Research problems become research questions based on prior research experience.</a:t>
            </a:r>
          </a:p>
          <a:p>
            <a:pPr lvl="0"/>
            <a:r>
              <a:rPr lang="en-IN" dirty="0"/>
              <a:t>Sample sizes in group discussion varies from 8- 12.</a:t>
            </a:r>
          </a:p>
          <a:p>
            <a:pPr lvl="0"/>
            <a:r>
              <a:rPr lang="en-IN" dirty="0"/>
              <a:t>Data collection involves interview and focussed group discussion.</a:t>
            </a:r>
          </a:p>
          <a:p>
            <a:pPr lvl="0"/>
            <a:r>
              <a:rPr lang="en-IN" dirty="0"/>
              <a:t>Open ended questionnaire in order to generate participant perspectives about ideas, opinions, and experiences.</a:t>
            </a:r>
          </a:p>
          <a:p>
            <a:pPr lvl="0"/>
            <a:r>
              <a:rPr lang="en-IN" dirty="0"/>
              <a:t>Interpretation is based on a combination of researcher perspective and data collected.</a:t>
            </a:r>
          </a:p>
          <a:p>
            <a:pPr lvl="0"/>
            <a:r>
              <a:rPr lang="en-IN" dirty="0"/>
              <a:t>The exploratory research design is considered for the insights and understanding.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41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Convenience Sampling Technique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112" y="1648496"/>
            <a:ext cx="9631230" cy="4599903"/>
          </a:xfrm>
        </p:spPr>
        <p:txBody>
          <a:bodyPr>
            <a:normAutofit/>
          </a:bodyPr>
          <a:lstStyle/>
          <a:p>
            <a:r>
              <a:rPr lang="en-US" sz="1800" dirty="0"/>
              <a:t>The various retail segment users </a:t>
            </a:r>
            <a:r>
              <a:rPr lang="en-US" sz="1800" dirty="0" smtClean="0"/>
              <a:t>were </a:t>
            </a:r>
            <a:r>
              <a:rPr lang="en-US" sz="1800" dirty="0"/>
              <a:t>selected from North </a:t>
            </a:r>
            <a:r>
              <a:rPr lang="en-US" sz="1800" dirty="0" smtClean="0"/>
              <a:t>India. </a:t>
            </a:r>
            <a:r>
              <a:rPr lang="en-US" sz="1800" dirty="0"/>
              <a:t>The age of users varies between 18-60 years.</a:t>
            </a:r>
            <a:endParaRPr lang="en-IN" sz="1800" dirty="0"/>
          </a:p>
          <a:p>
            <a:pPr lvl="1"/>
            <a:r>
              <a:rPr lang="en-US" b="1" dirty="0"/>
              <a:t>Element</a:t>
            </a:r>
            <a:r>
              <a:rPr lang="en-US" dirty="0"/>
              <a:t> – Respondents includes few B. tech students, Teachers, Post Graduate students, retail store owner, Local people, etc.</a:t>
            </a:r>
            <a:endParaRPr lang="en-IN" dirty="0"/>
          </a:p>
          <a:p>
            <a:pPr lvl="1"/>
            <a:r>
              <a:rPr lang="en-US" b="1" dirty="0"/>
              <a:t>Extent</a:t>
            </a:r>
            <a:r>
              <a:rPr lang="en-US" dirty="0"/>
              <a:t> – NCR</a:t>
            </a:r>
            <a:endParaRPr lang="en-IN" dirty="0"/>
          </a:p>
          <a:p>
            <a:pPr lvl="1"/>
            <a:r>
              <a:rPr lang="en-US" b="1" dirty="0"/>
              <a:t>Time</a:t>
            </a:r>
            <a:r>
              <a:rPr lang="en-US" dirty="0"/>
              <a:t> – June 2018-July2018</a:t>
            </a:r>
          </a:p>
          <a:p>
            <a:pPr lvl="0"/>
            <a:r>
              <a:rPr lang="en-US" b="1" dirty="0"/>
              <a:t>Data Collection </a:t>
            </a:r>
            <a:r>
              <a:rPr lang="en-US" dirty="0"/>
              <a:t>: </a:t>
            </a:r>
            <a:r>
              <a:rPr lang="en-US" sz="1800" dirty="0"/>
              <a:t>The questionnaires for </a:t>
            </a:r>
            <a:r>
              <a:rPr lang="en-US" sz="1800" b="1" u="sng" dirty="0">
                <a:hlinkClick r:id="rId2" action="ppaction://hlinkfile"/>
              </a:rPr>
              <a:t>focused group discussion </a:t>
            </a:r>
            <a:r>
              <a:rPr lang="en-US" sz="1800" dirty="0"/>
              <a:t>and </a:t>
            </a:r>
            <a:r>
              <a:rPr lang="en-US" sz="1800" b="1" u="sng" dirty="0">
                <a:hlinkClick r:id="rId3" action="ppaction://hlinkfile"/>
              </a:rPr>
              <a:t>interview</a:t>
            </a:r>
            <a:r>
              <a:rPr lang="en-US" sz="1800" dirty="0"/>
              <a:t> were distributed among mobile users who have current prepaid or postpaid accounts with four major mobile phone service. All four mobile phone service providers from private sector-Vodafone Ltd., Jio Communications Ltd., Bharti Airtel Ltd. and Idea Cellular Ltd. will be selected.</a:t>
            </a:r>
            <a:endParaRPr lang="en-IN" sz="1800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2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80779" cy="10348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of Inscription and </a:t>
            </a:r>
            <a:r>
              <a:rPr lang="en-US" b="1" dirty="0" smtClean="0"/>
              <a:t>Interpretation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112" y="1487606"/>
            <a:ext cx="9403742" cy="476079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Ethnography</a:t>
            </a:r>
            <a:endParaRPr lang="en-IN" dirty="0"/>
          </a:p>
          <a:p>
            <a:pPr lvl="0"/>
            <a:r>
              <a:rPr lang="en-US" dirty="0"/>
              <a:t>Phenomenology</a:t>
            </a:r>
            <a:endParaRPr lang="en-IN" dirty="0"/>
          </a:p>
          <a:p>
            <a:pPr lvl="0"/>
            <a:r>
              <a:rPr lang="en-US" dirty="0"/>
              <a:t>Grounded theory</a:t>
            </a:r>
            <a:endParaRPr lang="en-IN" dirty="0"/>
          </a:p>
          <a:p>
            <a:pPr lvl="0"/>
            <a:r>
              <a:rPr lang="en-US" dirty="0"/>
              <a:t>Recording using electronic instruments</a:t>
            </a:r>
            <a:endParaRPr lang="en-IN" dirty="0"/>
          </a:p>
          <a:p>
            <a:pPr lvl="0"/>
            <a:r>
              <a:rPr lang="en-US" dirty="0"/>
              <a:t>Converting speech to text</a:t>
            </a:r>
            <a:endParaRPr lang="en-IN" dirty="0"/>
          </a:p>
          <a:p>
            <a:pPr lvl="0"/>
            <a:r>
              <a:rPr lang="en-US" dirty="0"/>
              <a:t>Sentiment analysis </a:t>
            </a:r>
            <a:r>
              <a:rPr lang="en-US" dirty="0" smtClean="0"/>
              <a:t>tools</a:t>
            </a:r>
          </a:p>
          <a:p>
            <a:pPr marL="0" lvl="0" indent="0">
              <a:buNone/>
            </a:pPr>
            <a:endParaRPr lang="en-IN" sz="1800" dirty="0"/>
          </a:p>
          <a:p>
            <a:pPr marL="0" lvl="0" indent="0">
              <a:buNone/>
            </a:pPr>
            <a:r>
              <a:rPr lang="en-US" sz="2800" b="1" dirty="0"/>
              <a:t>Analysis Criteria</a:t>
            </a:r>
            <a:endParaRPr lang="en-IN" sz="2800" dirty="0"/>
          </a:p>
          <a:p>
            <a:r>
              <a:rPr lang="en-US" dirty="0"/>
              <a:t>The grouping by of positive and negative sentiments on perception and expectation of users.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ARTWORK_SHAPE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ARTWORK_SHAP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849</Words>
  <Application>Microsoft Office PowerPoint</Application>
  <PresentationFormat>Widescreen</PresentationFormat>
  <Paragraphs>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Ion</vt:lpstr>
      <vt:lpstr>Customer Perception about Service Quality of Mobile Telecommunication:  A Case of India </vt:lpstr>
      <vt:lpstr>Introduction</vt:lpstr>
      <vt:lpstr>PowerPoint Presentation</vt:lpstr>
      <vt:lpstr>Objective</vt:lpstr>
      <vt:lpstr>Research Gap </vt:lpstr>
      <vt:lpstr>Model Used</vt:lpstr>
      <vt:lpstr>Research Design</vt:lpstr>
      <vt:lpstr>Convenience Sampling Technique</vt:lpstr>
      <vt:lpstr>Method of Inscription and Interpretation </vt:lpstr>
      <vt:lpstr>Exploratory Data Analysis</vt:lpstr>
      <vt:lpstr>Reliability</vt:lpstr>
      <vt:lpstr>Assurance</vt:lpstr>
      <vt:lpstr>Impact of Price War</vt:lpstr>
      <vt:lpstr>Focus Group Sentiment Analysis</vt:lpstr>
      <vt:lpstr>Sentiment Lexicons </vt:lpstr>
      <vt:lpstr>Determining Appropriate lexicon</vt:lpstr>
      <vt:lpstr>Focus Group Sentiments</vt:lpstr>
      <vt:lpstr>PowerPoint Presentation</vt:lpstr>
      <vt:lpstr>PowerPoint Presentation</vt:lpstr>
      <vt:lpstr>Interviews Sentiment Analysis</vt:lpstr>
      <vt:lpstr>Sentiment analysis on interviews</vt:lpstr>
      <vt:lpstr>Sentiment analysis on interviews</vt:lpstr>
      <vt:lpstr>Sentiment analysis on interviews(SERVQUAL)</vt:lpstr>
      <vt:lpstr>Sentiment analysis on interviews(SERVQUAL)</vt:lpstr>
      <vt:lpstr>Sentiment analysis on interviews(SERVQUAL)</vt:lpstr>
      <vt:lpstr>Sentiment analysis on interviews</vt:lpstr>
      <vt:lpstr>Inferences</vt:lpstr>
      <vt:lpstr>Limitations</vt:lpstr>
      <vt:lpstr>Recommendations 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Perception about Service Quality of Mobile Telecommunication: A Case of India</dc:title>
  <dc:creator>lohit</dc:creator>
  <cp:lastModifiedBy>lohit</cp:lastModifiedBy>
  <cp:revision>62</cp:revision>
  <dcterms:created xsi:type="dcterms:W3CDTF">2018-07-11T14:14:20Z</dcterms:created>
  <dcterms:modified xsi:type="dcterms:W3CDTF">2018-07-15T12:00:10Z</dcterms:modified>
</cp:coreProperties>
</file>