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18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37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5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0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2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3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30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18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47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86E2-048E-4733-80C7-AA9B4F06623D}" type="datetimeFigureOut">
              <a:rPr lang="en-SG" smtClean="0"/>
              <a:t>30/10/2013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4B71-07EA-44B9-A6BF-A9BB3C3DBE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31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4221088"/>
            <a:ext cx="4660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Brick-and-Mortar Structure of </a:t>
            </a:r>
            <a:r>
              <a:rPr lang="en-US" sz="1600" dirty="0" err="1"/>
              <a:t>G</a:t>
            </a:r>
            <a:r>
              <a:rPr lang="en-US" sz="1600" dirty="0" err="1" smtClean="0"/>
              <a:t>raphene</a:t>
            </a:r>
            <a:r>
              <a:rPr lang="en-US" sz="1600" dirty="0" smtClean="0"/>
              <a:t> </a:t>
            </a:r>
            <a:r>
              <a:rPr lang="en-US" sz="1600" dirty="0" err="1"/>
              <a:t>N</a:t>
            </a:r>
            <a:r>
              <a:rPr lang="en-US" sz="1600" dirty="0" err="1" smtClean="0"/>
              <a:t>anoribbons</a:t>
            </a:r>
            <a:endParaRPr lang="en-US" sz="1600" dirty="0" smtClean="0"/>
          </a:p>
          <a:p>
            <a:r>
              <a:rPr lang="en-US" sz="1600" dirty="0"/>
              <a:t>s</a:t>
            </a:r>
            <a:r>
              <a:rPr lang="en-US" sz="1600" dirty="0" smtClean="0"/>
              <a:t>urrounded by BC2N.</a:t>
            </a:r>
            <a:endParaRPr lang="en-SG" sz="1600" dirty="0"/>
          </a:p>
        </p:txBody>
      </p:sp>
      <p:pic>
        <p:nvPicPr>
          <p:cNvPr id="12" name="Picture 11" descr="figure 2.jpg"/>
          <p:cNvPicPr/>
          <p:nvPr/>
        </p:nvPicPr>
        <p:blipFill>
          <a:blip r:embed="rId2" cstate="print"/>
          <a:srcRect l="1250" t="1822" r="2325"/>
          <a:stretch>
            <a:fillRect/>
          </a:stretch>
        </p:blipFill>
        <p:spPr>
          <a:xfrm>
            <a:off x="1331640" y="116632"/>
            <a:ext cx="6336432" cy="39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0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NUS</cp:lastModifiedBy>
  <cp:revision>3</cp:revision>
  <dcterms:created xsi:type="dcterms:W3CDTF">2013-10-30T11:22:17Z</dcterms:created>
  <dcterms:modified xsi:type="dcterms:W3CDTF">2013-10-30T11:39:19Z</dcterms:modified>
</cp:coreProperties>
</file>