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7F909-7645-494D-B2E8-D22E997FA35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E0824-365B-4263-BC6A-A2DCC430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4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dotnet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E0824-365B-4263-BC6A-A2DCC430CF9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1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6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3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B97E9-D0BC-4BAC-A832-036698521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675" y="596644"/>
            <a:ext cx="5500125" cy="3435606"/>
          </a:xfrm>
        </p:spPr>
        <p:txBody>
          <a:bodyPr anchor="b">
            <a:normAutofit/>
          </a:bodyPr>
          <a:lstStyle/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Today’s video is about 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C3E05-CCFC-44B1-853B-F0E6A64B3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675" y="4298950"/>
            <a:ext cx="5500125" cy="1962406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Setting up Gmail’s SMTP connection in any custom .net application to send emails for free (500/day).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050B0391-5982-445C-A4F3-8486843804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r="7603" b="-2"/>
          <a:stretch/>
        </p:blipFill>
        <p:spPr>
          <a:xfrm>
            <a:off x="601557" y="596644"/>
            <a:ext cx="4780081" cy="56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47564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Avenir Next LT Pro</vt:lpstr>
      <vt:lpstr>Calibri</vt:lpstr>
      <vt:lpstr>FadeVTI</vt:lpstr>
      <vt:lpstr>Today’s video is about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video is about : </dc:title>
  <dc:creator>Swarnakamal</dc:creator>
  <cp:lastModifiedBy>Swarnakamal</cp:lastModifiedBy>
  <cp:revision>2</cp:revision>
  <dcterms:created xsi:type="dcterms:W3CDTF">2022-04-03T13:53:42Z</dcterms:created>
  <dcterms:modified xsi:type="dcterms:W3CDTF">2022-04-03T14:53:41Z</dcterms:modified>
</cp:coreProperties>
</file>