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64" r:id="rId5"/>
    <p:sldId id="265" r:id="rId6"/>
    <p:sldId id="266" r:id="rId7"/>
    <p:sldId id="267" r:id="rId8"/>
    <p:sldId id="272" r:id="rId9"/>
    <p:sldId id="269"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184" autoAdjust="0"/>
  </p:normalViewPr>
  <p:slideViewPr>
    <p:cSldViewPr snapToGrid="0">
      <p:cViewPr varScale="1">
        <p:scale>
          <a:sx n="110" d="100"/>
          <a:sy n="110" d="100"/>
        </p:scale>
        <p:origin x="768" y="432"/>
      </p:cViewPr>
      <p:guideLst/>
    </p:cSldViewPr>
  </p:slideViewPr>
  <p:outlineViewPr>
    <p:cViewPr>
      <p:scale>
        <a:sx n="33" d="100"/>
        <a:sy n="33" d="100"/>
      </p:scale>
      <p:origin x="0" y="-115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136A90-6B59-45AD-BBA1-85AFD032E8F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20EFBB7-0769-4554-96E3-51B5B6698D5A}">
      <dgm:prSet phldrT="[Text]"/>
      <dgm:spPr>
        <a:solidFill>
          <a:schemeClr val="accent5">
            <a:lumMod val="50000"/>
          </a:schemeClr>
        </a:solidFill>
      </dgm:spPr>
      <dgm:t>
        <a:bodyPr/>
        <a:lstStyle/>
        <a:p>
          <a:r>
            <a:rPr lang="en-US" dirty="0" err="1">
              <a:latin typeface="+mn-lt"/>
              <a:ea typeface="Tahoma" panose="020B0604030504040204" pitchFamily="34" charset="0"/>
              <a:cs typeface="Tahoma" panose="020B0604030504040204" pitchFamily="34" charset="0"/>
            </a:rPr>
            <a:t>Nguyên</a:t>
          </a:r>
          <a:r>
            <a:rPr lang="en-US" dirty="0">
              <a:latin typeface="+mn-lt"/>
              <a:ea typeface="Tahoma" panose="020B0604030504040204" pitchFamily="34" charset="0"/>
              <a:cs typeface="Tahoma" panose="020B0604030504040204" pitchFamily="34" charset="0"/>
            </a:rPr>
            <a:t> </a:t>
          </a:r>
          <a:r>
            <a:rPr lang="en-US" dirty="0" err="1">
              <a:latin typeface="+mn-lt"/>
              <a:ea typeface="Tahoma" panose="020B0604030504040204" pitchFamily="34" charset="0"/>
              <a:cs typeface="Tahoma" panose="020B0604030504040204" pitchFamily="34" charset="0"/>
            </a:rPr>
            <a:t>tắc</a:t>
          </a:r>
          <a:r>
            <a:rPr lang="en-US" dirty="0">
              <a:latin typeface="+mn-lt"/>
              <a:ea typeface="Tahoma" panose="020B0604030504040204" pitchFamily="34" charset="0"/>
              <a:cs typeface="Tahoma" panose="020B0604030504040204" pitchFamily="34" charset="0"/>
            </a:rPr>
            <a:t> </a:t>
          </a:r>
          <a:r>
            <a:rPr lang="en-US" dirty="0" err="1">
              <a:latin typeface="+mn-lt"/>
              <a:ea typeface="Tahoma" panose="020B0604030504040204" pitchFamily="34" charset="0"/>
              <a:cs typeface="Tahoma" panose="020B0604030504040204" pitchFamily="34" charset="0"/>
            </a:rPr>
            <a:t>thứ</a:t>
          </a:r>
          <a:r>
            <a:rPr lang="en-US" dirty="0">
              <a:latin typeface="+mn-lt"/>
              <a:ea typeface="Tahoma" panose="020B0604030504040204" pitchFamily="34" charset="0"/>
              <a:cs typeface="Tahoma" panose="020B0604030504040204" pitchFamily="34" charset="0"/>
            </a:rPr>
            <a:t> </a:t>
          </a:r>
          <a:r>
            <a:rPr lang="en-US" dirty="0" err="1">
              <a:latin typeface="+mn-lt"/>
              <a:ea typeface="Tahoma" panose="020B0604030504040204" pitchFamily="34" charset="0"/>
              <a:cs typeface="Tahoma" panose="020B0604030504040204" pitchFamily="34" charset="0"/>
            </a:rPr>
            <a:t>nhất</a:t>
          </a:r>
          <a:endParaRPr lang="en-US" dirty="0">
            <a:latin typeface="+mn-lt"/>
            <a:ea typeface="Tahoma" panose="020B0604030504040204" pitchFamily="34" charset="0"/>
            <a:cs typeface="Tahoma" panose="020B0604030504040204" pitchFamily="34" charset="0"/>
          </a:endParaRPr>
        </a:p>
      </dgm:t>
    </dgm:pt>
    <dgm:pt modelId="{B5DFE748-686E-4A08-944E-9D07F9FA6B48}" type="parTrans" cxnId="{17C9D25A-BC5F-418E-9A4A-29DD9C57BD39}">
      <dgm:prSet/>
      <dgm:spPr/>
      <dgm:t>
        <a:bodyPr/>
        <a:lstStyle/>
        <a:p>
          <a:endParaRPr lang="en-US">
            <a:latin typeface="+mn-lt"/>
          </a:endParaRPr>
        </a:p>
      </dgm:t>
    </dgm:pt>
    <dgm:pt modelId="{FD3AFE35-532F-4AE8-BAB4-DFA3B4B611F6}" type="sibTrans" cxnId="{17C9D25A-BC5F-418E-9A4A-29DD9C57BD39}">
      <dgm:prSet/>
      <dgm:spPr/>
      <dgm:t>
        <a:bodyPr/>
        <a:lstStyle/>
        <a:p>
          <a:endParaRPr lang="en-US">
            <a:latin typeface="+mn-lt"/>
          </a:endParaRPr>
        </a:p>
      </dgm:t>
    </dgm:pt>
    <dgm:pt modelId="{A533B6C7-3203-4AEE-95BC-E867D49C88B5}">
      <dgm:prSet phldrT="[Text]"/>
      <dgm:spPr>
        <a:solidFill>
          <a:schemeClr val="accent2">
            <a:lumMod val="75000"/>
          </a:schemeClr>
        </a:solidFill>
      </dgm:spPr>
      <dgm:t>
        <a:bodyPr/>
        <a:lstStyle/>
        <a:p>
          <a:r>
            <a:rPr lang="en-US" dirty="0" err="1">
              <a:latin typeface="+mn-lt"/>
              <a:ea typeface="Tahoma" panose="020B0604030504040204" pitchFamily="34" charset="0"/>
              <a:cs typeface="Tahoma" panose="020B0604030504040204" pitchFamily="34" charset="0"/>
            </a:rPr>
            <a:t>Nguyên</a:t>
          </a:r>
          <a:r>
            <a:rPr lang="en-US" dirty="0">
              <a:latin typeface="+mn-lt"/>
              <a:ea typeface="Tahoma" panose="020B0604030504040204" pitchFamily="34" charset="0"/>
              <a:cs typeface="Tahoma" panose="020B0604030504040204" pitchFamily="34" charset="0"/>
            </a:rPr>
            <a:t> </a:t>
          </a:r>
          <a:r>
            <a:rPr lang="en-US" dirty="0" err="1">
              <a:latin typeface="+mn-lt"/>
              <a:ea typeface="Tahoma" panose="020B0604030504040204" pitchFamily="34" charset="0"/>
              <a:cs typeface="Tahoma" panose="020B0604030504040204" pitchFamily="34" charset="0"/>
            </a:rPr>
            <a:t>tắc</a:t>
          </a:r>
          <a:r>
            <a:rPr lang="en-US" dirty="0">
              <a:latin typeface="+mn-lt"/>
              <a:ea typeface="Tahoma" panose="020B0604030504040204" pitchFamily="34" charset="0"/>
              <a:cs typeface="Tahoma" panose="020B0604030504040204" pitchFamily="34" charset="0"/>
            </a:rPr>
            <a:t> </a:t>
          </a:r>
          <a:r>
            <a:rPr lang="en-US" dirty="0" err="1">
              <a:latin typeface="+mn-lt"/>
              <a:ea typeface="Tahoma" panose="020B0604030504040204" pitchFamily="34" charset="0"/>
              <a:cs typeface="Tahoma" panose="020B0604030504040204" pitchFamily="34" charset="0"/>
            </a:rPr>
            <a:t>thứ</a:t>
          </a:r>
          <a:r>
            <a:rPr lang="en-US" dirty="0">
              <a:latin typeface="+mn-lt"/>
              <a:ea typeface="Tahoma" panose="020B0604030504040204" pitchFamily="34" charset="0"/>
              <a:cs typeface="Tahoma" panose="020B0604030504040204" pitchFamily="34" charset="0"/>
            </a:rPr>
            <a:t> </a:t>
          </a:r>
          <a:r>
            <a:rPr lang="en-US" dirty="0" err="1">
              <a:latin typeface="+mn-lt"/>
              <a:ea typeface="Tahoma" panose="020B0604030504040204" pitchFamily="34" charset="0"/>
              <a:cs typeface="Tahoma" panose="020B0604030504040204" pitchFamily="34" charset="0"/>
            </a:rPr>
            <a:t>hai</a:t>
          </a:r>
          <a:endParaRPr lang="en-US" dirty="0">
            <a:latin typeface="+mn-lt"/>
            <a:ea typeface="Tahoma" panose="020B0604030504040204" pitchFamily="34" charset="0"/>
            <a:cs typeface="Tahoma" panose="020B0604030504040204" pitchFamily="34" charset="0"/>
          </a:endParaRPr>
        </a:p>
      </dgm:t>
    </dgm:pt>
    <dgm:pt modelId="{4FCAF1A9-8A97-45AC-B4A5-B91AEE5BC9BB}" type="parTrans" cxnId="{0FE563DE-8338-4B45-BCFD-251C8642CABA}">
      <dgm:prSet/>
      <dgm:spPr/>
      <dgm:t>
        <a:bodyPr/>
        <a:lstStyle/>
        <a:p>
          <a:endParaRPr lang="en-US">
            <a:latin typeface="+mn-lt"/>
          </a:endParaRPr>
        </a:p>
      </dgm:t>
    </dgm:pt>
    <dgm:pt modelId="{634EAA8A-B09B-42FE-8301-99FBFB2B9BD8}" type="sibTrans" cxnId="{0FE563DE-8338-4B45-BCFD-251C8642CABA}">
      <dgm:prSet/>
      <dgm:spPr/>
      <dgm:t>
        <a:bodyPr/>
        <a:lstStyle/>
        <a:p>
          <a:endParaRPr lang="en-US">
            <a:latin typeface="+mn-lt"/>
          </a:endParaRPr>
        </a:p>
      </dgm:t>
    </dgm:pt>
    <dgm:pt modelId="{4A4045ED-A119-4AA6-9C68-5FB2FD000427}">
      <dgm:prSet phldrT="[Text]"/>
      <dgm:spPr>
        <a:solidFill>
          <a:schemeClr val="accent4">
            <a:lumMod val="50000"/>
          </a:schemeClr>
        </a:solidFill>
      </dgm:spPr>
      <dgm:t>
        <a:bodyPr/>
        <a:lstStyle/>
        <a:p>
          <a:r>
            <a:rPr lang="en-US" dirty="0" err="1">
              <a:latin typeface="+mn-lt"/>
              <a:ea typeface="Tahoma" panose="020B0604030504040204" pitchFamily="34" charset="0"/>
              <a:cs typeface="Tahoma" panose="020B0604030504040204" pitchFamily="34" charset="0"/>
            </a:rPr>
            <a:t>Nguyên</a:t>
          </a:r>
          <a:r>
            <a:rPr lang="en-US" dirty="0">
              <a:latin typeface="+mn-lt"/>
              <a:ea typeface="Tahoma" panose="020B0604030504040204" pitchFamily="34" charset="0"/>
              <a:cs typeface="Tahoma" panose="020B0604030504040204" pitchFamily="34" charset="0"/>
            </a:rPr>
            <a:t> </a:t>
          </a:r>
          <a:r>
            <a:rPr lang="en-US" dirty="0" err="1">
              <a:latin typeface="+mn-lt"/>
              <a:ea typeface="Tahoma" panose="020B0604030504040204" pitchFamily="34" charset="0"/>
              <a:cs typeface="Tahoma" panose="020B0604030504040204" pitchFamily="34" charset="0"/>
            </a:rPr>
            <a:t>tắc</a:t>
          </a:r>
          <a:r>
            <a:rPr lang="en-US" dirty="0">
              <a:latin typeface="+mn-lt"/>
              <a:ea typeface="Tahoma" panose="020B0604030504040204" pitchFamily="34" charset="0"/>
              <a:cs typeface="Tahoma" panose="020B0604030504040204" pitchFamily="34" charset="0"/>
            </a:rPr>
            <a:t> </a:t>
          </a:r>
          <a:r>
            <a:rPr lang="en-US" dirty="0" err="1">
              <a:latin typeface="+mn-lt"/>
              <a:ea typeface="Tahoma" panose="020B0604030504040204" pitchFamily="34" charset="0"/>
              <a:cs typeface="Tahoma" panose="020B0604030504040204" pitchFamily="34" charset="0"/>
            </a:rPr>
            <a:t>thứ</a:t>
          </a:r>
          <a:r>
            <a:rPr lang="en-US" dirty="0">
              <a:latin typeface="+mn-lt"/>
              <a:ea typeface="Tahoma" panose="020B0604030504040204" pitchFamily="34" charset="0"/>
              <a:cs typeface="Tahoma" panose="020B0604030504040204" pitchFamily="34" charset="0"/>
            </a:rPr>
            <a:t> </a:t>
          </a:r>
          <a:r>
            <a:rPr lang="en-US" dirty="0" err="1">
              <a:latin typeface="+mn-lt"/>
              <a:ea typeface="Tahoma" panose="020B0604030504040204" pitchFamily="34" charset="0"/>
              <a:cs typeface="Tahoma" panose="020B0604030504040204" pitchFamily="34" charset="0"/>
            </a:rPr>
            <a:t>ba</a:t>
          </a:r>
          <a:endParaRPr lang="en-US" dirty="0">
            <a:latin typeface="+mn-lt"/>
            <a:ea typeface="Tahoma" panose="020B0604030504040204" pitchFamily="34" charset="0"/>
            <a:cs typeface="Tahoma" panose="020B0604030504040204" pitchFamily="34" charset="0"/>
          </a:endParaRPr>
        </a:p>
      </dgm:t>
    </dgm:pt>
    <dgm:pt modelId="{3AFC7164-9B18-4D91-8BCD-E06AEDF44A1B}" type="parTrans" cxnId="{1BD59E24-EEF8-4998-8DB1-3343142CAF57}">
      <dgm:prSet/>
      <dgm:spPr/>
      <dgm:t>
        <a:bodyPr/>
        <a:lstStyle/>
        <a:p>
          <a:endParaRPr lang="en-US">
            <a:latin typeface="+mn-lt"/>
          </a:endParaRPr>
        </a:p>
      </dgm:t>
    </dgm:pt>
    <dgm:pt modelId="{858335E1-0756-4935-AE41-5B216DCCD948}" type="sibTrans" cxnId="{1BD59E24-EEF8-4998-8DB1-3343142CAF57}">
      <dgm:prSet/>
      <dgm:spPr/>
      <dgm:t>
        <a:bodyPr/>
        <a:lstStyle/>
        <a:p>
          <a:endParaRPr lang="en-US">
            <a:latin typeface="+mn-lt"/>
          </a:endParaRPr>
        </a:p>
      </dgm:t>
    </dgm:pt>
    <dgm:pt modelId="{30613BB7-CF5C-40A3-BEC8-A98A9DF270E5}">
      <dgm:prSet/>
      <dgm:spPr>
        <a:ln>
          <a:solidFill>
            <a:schemeClr val="accent5">
              <a:lumMod val="50000"/>
            </a:schemeClr>
          </a:solidFill>
        </a:ln>
      </dgm:spPr>
      <dgm:t>
        <a:bodyPr/>
        <a:lstStyle/>
        <a:p>
          <a:endParaRPr lang="en-US" sz="2300" dirty="0"/>
        </a:p>
      </dgm:t>
    </dgm:pt>
    <dgm:pt modelId="{D09B7A17-B970-4525-A30D-6210EC5A4305}" type="parTrans" cxnId="{9B85AB2E-7F19-466B-AC80-9698A4489315}">
      <dgm:prSet/>
      <dgm:spPr/>
      <dgm:t>
        <a:bodyPr/>
        <a:lstStyle/>
        <a:p>
          <a:endParaRPr lang="en-US"/>
        </a:p>
      </dgm:t>
    </dgm:pt>
    <dgm:pt modelId="{AB60540F-A46D-458B-B27E-32578A1AE6D3}" type="sibTrans" cxnId="{9B85AB2E-7F19-466B-AC80-9698A4489315}">
      <dgm:prSet/>
      <dgm:spPr/>
      <dgm:t>
        <a:bodyPr/>
        <a:lstStyle/>
        <a:p>
          <a:endParaRPr lang="en-US"/>
        </a:p>
      </dgm:t>
    </dgm:pt>
    <dgm:pt modelId="{EE3EE73E-E78F-4043-849C-AE9624BDFB1E}">
      <dgm:prSet custT="1"/>
      <dgm:spPr/>
      <dgm:t>
        <a:bodyPr/>
        <a:lstStyle/>
        <a:p>
          <a:r>
            <a:rPr lang="vi-VN" sz="1500" b="1" dirty="0"/>
            <a:t>Đọc kỹ nội quy và thực hiện theo nội quy phòng thực hành: Đảm bảo rằng đã hiểu rõ và tuân thủ tất cả các quy định và hướng dẫn trong phòng thực hành</a:t>
          </a:r>
          <a:endParaRPr lang="en-US" sz="1500" b="1" dirty="0"/>
        </a:p>
      </dgm:t>
    </dgm:pt>
    <dgm:pt modelId="{FF328779-34F6-40CC-B060-9EFCB6E998A7}" type="parTrans" cxnId="{B4791C51-8AC6-4929-8440-32DE43F55605}">
      <dgm:prSet/>
      <dgm:spPr/>
      <dgm:t>
        <a:bodyPr/>
        <a:lstStyle/>
        <a:p>
          <a:endParaRPr lang="en-US"/>
        </a:p>
      </dgm:t>
    </dgm:pt>
    <dgm:pt modelId="{004F375C-CC4D-44F6-A9A4-886268541213}" type="sibTrans" cxnId="{B4791C51-8AC6-4929-8440-32DE43F55605}">
      <dgm:prSet/>
      <dgm:spPr/>
      <dgm:t>
        <a:bodyPr/>
        <a:lstStyle/>
        <a:p>
          <a:endParaRPr lang="en-US"/>
        </a:p>
      </dgm:t>
    </dgm:pt>
    <dgm:pt modelId="{FC74DB73-C22F-4C9B-AC7A-5C4B3D19C144}">
      <dgm:prSet custT="1"/>
      <dgm:spPr>
        <a:ln>
          <a:solidFill>
            <a:schemeClr val="accent2"/>
          </a:solidFill>
        </a:ln>
      </dgm:spPr>
      <dgm:t>
        <a:bodyPr/>
        <a:lstStyle/>
        <a:p>
          <a:r>
            <a:rPr lang="vi-VN" sz="1500" b="1" dirty="0"/>
            <a:t>Chỉ làm thí nghiệm, thực hành khi có sự hướng dẫn và giám sát của giáo viên: </a:t>
          </a:r>
          <a:r>
            <a:rPr lang="en-US" sz="1500" b="1" dirty="0" err="1"/>
            <a:t>Không</a:t>
          </a:r>
          <a:r>
            <a:rPr lang="vi-VN" sz="1500" b="1" dirty="0"/>
            <a:t> thử nghiệm hoặc thực hành mà không có sự hướng dẫn hoặc giám sát của giáo viên</a:t>
          </a:r>
          <a:endParaRPr lang="en-US" sz="1500" b="1" dirty="0"/>
        </a:p>
      </dgm:t>
    </dgm:pt>
    <dgm:pt modelId="{73DD916D-70F4-4B17-A77D-AB7D5A1F58DD}" type="parTrans" cxnId="{1EC78734-6B53-40E3-821E-38219C44068F}">
      <dgm:prSet/>
      <dgm:spPr/>
      <dgm:t>
        <a:bodyPr/>
        <a:lstStyle/>
        <a:p>
          <a:endParaRPr lang="en-US"/>
        </a:p>
      </dgm:t>
    </dgm:pt>
    <dgm:pt modelId="{C7EF21A4-6A24-4AA4-B773-4078278DFA5A}" type="sibTrans" cxnId="{1EC78734-6B53-40E3-821E-38219C44068F}">
      <dgm:prSet/>
      <dgm:spPr/>
      <dgm:t>
        <a:bodyPr/>
        <a:lstStyle/>
        <a:p>
          <a:endParaRPr lang="en-US"/>
        </a:p>
      </dgm:t>
    </dgm:pt>
    <dgm:pt modelId="{FB7907CC-7E4B-46B6-9BA3-A68F40F22E9F}">
      <dgm:prSet custT="1"/>
      <dgm:spPr>
        <a:ln>
          <a:solidFill>
            <a:srgbClr val="FFD347"/>
          </a:solidFill>
        </a:ln>
      </dgm:spPr>
      <dgm:t>
        <a:bodyPr/>
        <a:lstStyle/>
        <a:p>
          <a:r>
            <a:rPr lang="vi-VN" sz="1500" b="1" dirty="0"/>
            <a:t>Thực hiện đúng nguyên tắc khi sử dụng hoá chất, dụng cụ, thiết bị trong phòng thực hành: Khi sử dụng hoá chất, dụng cụ, thiết bị, tuân thủ các nguyên tắc an toàn và hướng dẫn sử dụng</a:t>
          </a:r>
          <a:endParaRPr lang="en-US" sz="1500" b="1" dirty="0"/>
        </a:p>
      </dgm:t>
    </dgm:pt>
    <dgm:pt modelId="{02E0BA53-81A3-4D08-B7D3-94C87C3C70DC}" type="parTrans" cxnId="{E84BD298-595C-44D6-9CC8-62839F6A58F7}">
      <dgm:prSet/>
      <dgm:spPr/>
      <dgm:t>
        <a:bodyPr/>
        <a:lstStyle/>
        <a:p>
          <a:endParaRPr lang="en-US"/>
        </a:p>
      </dgm:t>
    </dgm:pt>
    <dgm:pt modelId="{E548C5A4-07FA-4EE4-8B65-198A3D2DC239}" type="sibTrans" cxnId="{E84BD298-595C-44D6-9CC8-62839F6A58F7}">
      <dgm:prSet/>
      <dgm:spPr/>
      <dgm:t>
        <a:bodyPr/>
        <a:lstStyle/>
        <a:p>
          <a:endParaRPr lang="en-US"/>
        </a:p>
      </dgm:t>
    </dgm:pt>
    <dgm:pt modelId="{183A34DF-AA92-49E1-8191-0CF6AD17A6AA}" type="pres">
      <dgm:prSet presAssocID="{2A136A90-6B59-45AD-BBA1-85AFD032E8F8}" presName="linear" presStyleCnt="0">
        <dgm:presLayoutVars>
          <dgm:dir/>
          <dgm:animLvl val="lvl"/>
          <dgm:resizeHandles val="exact"/>
        </dgm:presLayoutVars>
      </dgm:prSet>
      <dgm:spPr/>
    </dgm:pt>
    <dgm:pt modelId="{8F706C0E-1AB2-4161-86CE-4B3594B6EE51}" type="pres">
      <dgm:prSet presAssocID="{620EFBB7-0769-4554-96E3-51B5B6698D5A}" presName="parentLin" presStyleCnt="0"/>
      <dgm:spPr/>
    </dgm:pt>
    <dgm:pt modelId="{428AD880-175D-49F1-A1F6-97F367C387BF}" type="pres">
      <dgm:prSet presAssocID="{620EFBB7-0769-4554-96E3-51B5B6698D5A}" presName="parentLeftMargin" presStyleLbl="node1" presStyleIdx="0" presStyleCnt="3"/>
      <dgm:spPr/>
    </dgm:pt>
    <dgm:pt modelId="{A8B898EB-38C9-408E-9FE2-CB5C874FA50A}" type="pres">
      <dgm:prSet presAssocID="{620EFBB7-0769-4554-96E3-51B5B6698D5A}" presName="parentText" presStyleLbl="node1" presStyleIdx="0" presStyleCnt="3" custScaleX="84220" custScaleY="75256" custLinFactNeighborX="-41028" custLinFactNeighborY="45684">
        <dgm:presLayoutVars>
          <dgm:chMax val="0"/>
          <dgm:bulletEnabled val="1"/>
        </dgm:presLayoutVars>
      </dgm:prSet>
      <dgm:spPr/>
    </dgm:pt>
    <dgm:pt modelId="{010CCE66-3FB9-4F51-BDBC-33ABD28D8225}" type="pres">
      <dgm:prSet presAssocID="{620EFBB7-0769-4554-96E3-51B5B6698D5A}" presName="negativeSpace" presStyleCnt="0"/>
      <dgm:spPr/>
    </dgm:pt>
    <dgm:pt modelId="{CD67A140-C3A5-43E4-BD28-3C31B61E6EA3}" type="pres">
      <dgm:prSet presAssocID="{620EFBB7-0769-4554-96E3-51B5B6698D5A}" presName="childText" presStyleLbl="conFgAcc1" presStyleIdx="0" presStyleCnt="3" custLinFactNeighborX="-5">
        <dgm:presLayoutVars>
          <dgm:bulletEnabled val="1"/>
        </dgm:presLayoutVars>
      </dgm:prSet>
      <dgm:spPr/>
    </dgm:pt>
    <dgm:pt modelId="{B5CDED1F-8360-491C-9402-4F19E16BD667}" type="pres">
      <dgm:prSet presAssocID="{FD3AFE35-532F-4AE8-BAB4-DFA3B4B611F6}" presName="spaceBetweenRectangles" presStyleCnt="0"/>
      <dgm:spPr/>
    </dgm:pt>
    <dgm:pt modelId="{77070C8B-4365-4FE5-A117-9CDBA9EA1B7B}" type="pres">
      <dgm:prSet presAssocID="{A533B6C7-3203-4AEE-95BC-E867D49C88B5}" presName="parentLin" presStyleCnt="0"/>
      <dgm:spPr/>
    </dgm:pt>
    <dgm:pt modelId="{1281A6D2-5A4B-4B28-A324-2451A8523897}" type="pres">
      <dgm:prSet presAssocID="{A533B6C7-3203-4AEE-95BC-E867D49C88B5}" presName="parentLeftMargin" presStyleLbl="node1" presStyleIdx="0" presStyleCnt="3"/>
      <dgm:spPr/>
    </dgm:pt>
    <dgm:pt modelId="{9F236B2A-6433-401D-953E-FC86D923A3BE}" type="pres">
      <dgm:prSet presAssocID="{A533B6C7-3203-4AEE-95BC-E867D49C88B5}" presName="parentText" presStyleLbl="node1" presStyleIdx="1" presStyleCnt="3" custScaleX="87823" custScaleY="75706" custLinFactNeighborX="-57922" custLinFactNeighborY="-10350">
        <dgm:presLayoutVars>
          <dgm:chMax val="0"/>
          <dgm:bulletEnabled val="1"/>
        </dgm:presLayoutVars>
      </dgm:prSet>
      <dgm:spPr/>
    </dgm:pt>
    <dgm:pt modelId="{622D5052-0558-4614-99B8-0AD5AD5D765D}" type="pres">
      <dgm:prSet presAssocID="{A533B6C7-3203-4AEE-95BC-E867D49C88B5}" presName="negativeSpace" presStyleCnt="0"/>
      <dgm:spPr/>
    </dgm:pt>
    <dgm:pt modelId="{87E2FD7C-0729-47B8-B1FB-A44E439BE764}" type="pres">
      <dgm:prSet presAssocID="{A533B6C7-3203-4AEE-95BC-E867D49C88B5}" presName="childText" presStyleLbl="conFgAcc1" presStyleIdx="1" presStyleCnt="3" custLinFactNeighborX="-5" custLinFactNeighborY="-14230">
        <dgm:presLayoutVars>
          <dgm:bulletEnabled val="1"/>
        </dgm:presLayoutVars>
      </dgm:prSet>
      <dgm:spPr/>
    </dgm:pt>
    <dgm:pt modelId="{6052B25F-36DF-4A5F-BA08-1F9785D05B9B}" type="pres">
      <dgm:prSet presAssocID="{634EAA8A-B09B-42FE-8301-99FBFB2B9BD8}" presName="spaceBetweenRectangles" presStyleCnt="0"/>
      <dgm:spPr/>
    </dgm:pt>
    <dgm:pt modelId="{C731DBC8-0E99-4639-ACA2-7ACEFA2844BF}" type="pres">
      <dgm:prSet presAssocID="{4A4045ED-A119-4AA6-9C68-5FB2FD000427}" presName="parentLin" presStyleCnt="0"/>
      <dgm:spPr/>
    </dgm:pt>
    <dgm:pt modelId="{35933558-DB26-4802-B4E2-672716F88346}" type="pres">
      <dgm:prSet presAssocID="{4A4045ED-A119-4AA6-9C68-5FB2FD000427}" presName="parentLeftMargin" presStyleLbl="node1" presStyleIdx="1" presStyleCnt="3"/>
      <dgm:spPr/>
    </dgm:pt>
    <dgm:pt modelId="{12FEB779-618B-4854-88E9-390575D436B8}" type="pres">
      <dgm:prSet presAssocID="{4A4045ED-A119-4AA6-9C68-5FB2FD000427}" presName="parentText" presStyleLbl="node1" presStyleIdx="2" presStyleCnt="3" custScaleX="90691" custScaleY="81160" custLinFactNeighborX="-57923" custLinFactNeighborY="-3567">
        <dgm:presLayoutVars>
          <dgm:chMax val="0"/>
          <dgm:bulletEnabled val="1"/>
        </dgm:presLayoutVars>
      </dgm:prSet>
      <dgm:spPr/>
    </dgm:pt>
    <dgm:pt modelId="{0E7DA70E-372B-453D-9992-B9F46E5D404C}" type="pres">
      <dgm:prSet presAssocID="{4A4045ED-A119-4AA6-9C68-5FB2FD000427}" presName="negativeSpace" presStyleCnt="0"/>
      <dgm:spPr/>
    </dgm:pt>
    <dgm:pt modelId="{E7351307-5BD1-403B-A1BF-1058796C5E99}" type="pres">
      <dgm:prSet presAssocID="{4A4045ED-A119-4AA6-9C68-5FB2FD000427}" presName="childText" presStyleLbl="conFgAcc1" presStyleIdx="2" presStyleCnt="3">
        <dgm:presLayoutVars>
          <dgm:bulletEnabled val="1"/>
        </dgm:presLayoutVars>
      </dgm:prSet>
      <dgm:spPr/>
    </dgm:pt>
  </dgm:ptLst>
  <dgm:cxnLst>
    <dgm:cxn modelId="{4C47BF0C-5B6B-47F0-A6B5-4894696B5CAD}" type="presOf" srcId="{620EFBB7-0769-4554-96E3-51B5B6698D5A}" destId="{A8B898EB-38C9-408E-9FE2-CB5C874FA50A}" srcOrd="1" destOrd="0" presId="urn:microsoft.com/office/officeart/2005/8/layout/list1"/>
    <dgm:cxn modelId="{1BD59E24-EEF8-4998-8DB1-3343142CAF57}" srcId="{2A136A90-6B59-45AD-BBA1-85AFD032E8F8}" destId="{4A4045ED-A119-4AA6-9C68-5FB2FD000427}" srcOrd="2" destOrd="0" parTransId="{3AFC7164-9B18-4D91-8BCD-E06AEDF44A1B}" sibTransId="{858335E1-0756-4935-AE41-5B216DCCD948}"/>
    <dgm:cxn modelId="{72FBC52A-80BD-4D8D-8201-EC70459479E5}" type="presOf" srcId="{A533B6C7-3203-4AEE-95BC-E867D49C88B5}" destId="{9F236B2A-6433-401D-953E-FC86D923A3BE}" srcOrd="1" destOrd="0" presId="urn:microsoft.com/office/officeart/2005/8/layout/list1"/>
    <dgm:cxn modelId="{FFC7372E-FB9E-4701-9673-F683E4BC8F79}" type="presOf" srcId="{4A4045ED-A119-4AA6-9C68-5FB2FD000427}" destId="{35933558-DB26-4802-B4E2-672716F88346}" srcOrd="0" destOrd="0" presId="urn:microsoft.com/office/officeart/2005/8/layout/list1"/>
    <dgm:cxn modelId="{9B85AB2E-7F19-466B-AC80-9698A4489315}" srcId="{620EFBB7-0769-4554-96E3-51B5B6698D5A}" destId="{30613BB7-CF5C-40A3-BEC8-A98A9DF270E5}" srcOrd="0" destOrd="0" parTransId="{D09B7A17-B970-4525-A30D-6210EC5A4305}" sibTransId="{AB60540F-A46D-458B-B27E-32578A1AE6D3}"/>
    <dgm:cxn modelId="{1EC78734-6B53-40E3-821E-38219C44068F}" srcId="{A533B6C7-3203-4AEE-95BC-E867D49C88B5}" destId="{FC74DB73-C22F-4C9B-AC7A-5C4B3D19C144}" srcOrd="0" destOrd="0" parTransId="{73DD916D-70F4-4B17-A77D-AB7D5A1F58DD}" sibTransId="{C7EF21A4-6A24-4AA4-B773-4078278DFA5A}"/>
    <dgm:cxn modelId="{07D95D39-C645-4C41-BF77-C2BB3CAE739A}" type="presOf" srcId="{FC74DB73-C22F-4C9B-AC7A-5C4B3D19C144}" destId="{87E2FD7C-0729-47B8-B1FB-A44E439BE764}" srcOrd="0" destOrd="0" presId="urn:microsoft.com/office/officeart/2005/8/layout/list1"/>
    <dgm:cxn modelId="{AE191E4D-5CAB-4318-B26C-FF45842DE147}" type="presOf" srcId="{A533B6C7-3203-4AEE-95BC-E867D49C88B5}" destId="{1281A6D2-5A4B-4B28-A324-2451A8523897}" srcOrd="0" destOrd="0" presId="urn:microsoft.com/office/officeart/2005/8/layout/list1"/>
    <dgm:cxn modelId="{B4791C51-8AC6-4929-8440-32DE43F55605}" srcId="{620EFBB7-0769-4554-96E3-51B5B6698D5A}" destId="{EE3EE73E-E78F-4043-849C-AE9624BDFB1E}" srcOrd="1" destOrd="0" parTransId="{FF328779-34F6-40CC-B060-9EFCB6E998A7}" sibTransId="{004F375C-CC4D-44F6-A9A4-886268541213}"/>
    <dgm:cxn modelId="{17C9D25A-BC5F-418E-9A4A-29DD9C57BD39}" srcId="{2A136A90-6B59-45AD-BBA1-85AFD032E8F8}" destId="{620EFBB7-0769-4554-96E3-51B5B6698D5A}" srcOrd="0" destOrd="0" parTransId="{B5DFE748-686E-4A08-944E-9D07F9FA6B48}" sibTransId="{FD3AFE35-532F-4AE8-BAB4-DFA3B4B611F6}"/>
    <dgm:cxn modelId="{8B09A092-5B5D-460B-B8D7-03634AC5BF59}" type="presOf" srcId="{EE3EE73E-E78F-4043-849C-AE9624BDFB1E}" destId="{CD67A140-C3A5-43E4-BD28-3C31B61E6EA3}" srcOrd="0" destOrd="1" presId="urn:microsoft.com/office/officeart/2005/8/layout/list1"/>
    <dgm:cxn modelId="{E84BD298-595C-44D6-9CC8-62839F6A58F7}" srcId="{4A4045ED-A119-4AA6-9C68-5FB2FD000427}" destId="{FB7907CC-7E4B-46B6-9BA3-A68F40F22E9F}" srcOrd="0" destOrd="0" parTransId="{02E0BA53-81A3-4D08-B7D3-94C87C3C70DC}" sibTransId="{E548C5A4-07FA-4EE4-8B65-198A3D2DC239}"/>
    <dgm:cxn modelId="{643DB89A-BEFE-4D74-AFB6-5F2D0A5FE779}" type="presOf" srcId="{FB7907CC-7E4B-46B6-9BA3-A68F40F22E9F}" destId="{E7351307-5BD1-403B-A1BF-1058796C5E99}" srcOrd="0" destOrd="0" presId="urn:microsoft.com/office/officeart/2005/8/layout/list1"/>
    <dgm:cxn modelId="{8028E8BF-8455-4118-B99A-A0686340C34D}" type="presOf" srcId="{2A136A90-6B59-45AD-BBA1-85AFD032E8F8}" destId="{183A34DF-AA92-49E1-8191-0CF6AD17A6AA}" srcOrd="0" destOrd="0" presId="urn:microsoft.com/office/officeart/2005/8/layout/list1"/>
    <dgm:cxn modelId="{DAB080D3-9720-409D-92F9-E4C628DAB5DB}" type="presOf" srcId="{620EFBB7-0769-4554-96E3-51B5B6698D5A}" destId="{428AD880-175D-49F1-A1F6-97F367C387BF}" srcOrd="0" destOrd="0" presId="urn:microsoft.com/office/officeart/2005/8/layout/list1"/>
    <dgm:cxn modelId="{F8ADA4DB-B32F-4B73-8A10-82145969B0D4}" type="presOf" srcId="{4A4045ED-A119-4AA6-9C68-5FB2FD000427}" destId="{12FEB779-618B-4854-88E9-390575D436B8}" srcOrd="1" destOrd="0" presId="urn:microsoft.com/office/officeart/2005/8/layout/list1"/>
    <dgm:cxn modelId="{0FE563DE-8338-4B45-BCFD-251C8642CABA}" srcId="{2A136A90-6B59-45AD-BBA1-85AFD032E8F8}" destId="{A533B6C7-3203-4AEE-95BC-E867D49C88B5}" srcOrd="1" destOrd="0" parTransId="{4FCAF1A9-8A97-45AC-B4A5-B91AEE5BC9BB}" sibTransId="{634EAA8A-B09B-42FE-8301-99FBFB2B9BD8}"/>
    <dgm:cxn modelId="{196CEAE7-2570-40F6-BB01-212E1EB8B851}" type="presOf" srcId="{30613BB7-CF5C-40A3-BEC8-A98A9DF270E5}" destId="{CD67A140-C3A5-43E4-BD28-3C31B61E6EA3}" srcOrd="0" destOrd="0" presId="urn:microsoft.com/office/officeart/2005/8/layout/list1"/>
    <dgm:cxn modelId="{35086FED-D703-4638-98BD-FE920FA5FBDD}" type="presParOf" srcId="{183A34DF-AA92-49E1-8191-0CF6AD17A6AA}" destId="{8F706C0E-1AB2-4161-86CE-4B3594B6EE51}" srcOrd="0" destOrd="0" presId="urn:microsoft.com/office/officeart/2005/8/layout/list1"/>
    <dgm:cxn modelId="{3FD846C1-1AA1-4813-BE57-63765B60AAC5}" type="presParOf" srcId="{8F706C0E-1AB2-4161-86CE-4B3594B6EE51}" destId="{428AD880-175D-49F1-A1F6-97F367C387BF}" srcOrd="0" destOrd="0" presId="urn:microsoft.com/office/officeart/2005/8/layout/list1"/>
    <dgm:cxn modelId="{5B04AB5B-9799-43BD-8D52-7AC40E55F47A}" type="presParOf" srcId="{8F706C0E-1AB2-4161-86CE-4B3594B6EE51}" destId="{A8B898EB-38C9-408E-9FE2-CB5C874FA50A}" srcOrd="1" destOrd="0" presId="urn:microsoft.com/office/officeart/2005/8/layout/list1"/>
    <dgm:cxn modelId="{5E58D9F8-1C6A-4C88-8692-866BDA2FB234}" type="presParOf" srcId="{183A34DF-AA92-49E1-8191-0CF6AD17A6AA}" destId="{010CCE66-3FB9-4F51-BDBC-33ABD28D8225}" srcOrd="1" destOrd="0" presId="urn:microsoft.com/office/officeart/2005/8/layout/list1"/>
    <dgm:cxn modelId="{5B5BD3E0-6AA5-405C-86F6-6189D7D1BBB2}" type="presParOf" srcId="{183A34DF-AA92-49E1-8191-0CF6AD17A6AA}" destId="{CD67A140-C3A5-43E4-BD28-3C31B61E6EA3}" srcOrd="2" destOrd="0" presId="urn:microsoft.com/office/officeart/2005/8/layout/list1"/>
    <dgm:cxn modelId="{88AA28E7-36CD-44A7-8ADB-4D1F8916FBC1}" type="presParOf" srcId="{183A34DF-AA92-49E1-8191-0CF6AD17A6AA}" destId="{B5CDED1F-8360-491C-9402-4F19E16BD667}" srcOrd="3" destOrd="0" presId="urn:microsoft.com/office/officeart/2005/8/layout/list1"/>
    <dgm:cxn modelId="{FF7413D7-D548-4681-A585-70D1AABC67F9}" type="presParOf" srcId="{183A34DF-AA92-49E1-8191-0CF6AD17A6AA}" destId="{77070C8B-4365-4FE5-A117-9CDBA9EA1B7B}" srcOrd="4" destOrd="0" presId="urn:microsoft.com/office/officeart/2005/8/layout/list1"/>
    <dgm:cxn modelId="{71A0FD2B-4499-4733-9591-DA4C05395BCE}" type="presParOf" srcId="{77070C8B-4365-4FE5-A117-9CDBA9EA1B7B}" destId="{1281A6D2-5A4B-4B28-A324-2451A8523897}" srcOrd="0" destOrd="0" presId="urn:microsoft.com/office/officeart/2005/8/layout/list1"/>
    <dgm:cxn modelId="{30A09A04-D072-417D-A61D-934C676DCDCF}" type="presParOf" srcId="{77070C8B-4365-4FE5-A117-9CDBA9EA1B7B}" destId="{9F236B2A-6433-401D-953E-FC86D923A3BE}" srcOrd="1" destOrd="0" presId="urn:microsoft.com/office/officeart/2005/8/layout/list1"/>
    <dgm:cxn modelId="{524522B1-B159-42B4-B665-C9379A55DCC7}" type="presParOf" srcId="{183A34DF-AA92-49E1-8191-0CF6AD17A6AA}" destId="{622D5052-0558-4614-99B8-0AD5AD5D765D}" srcOrd="5" destOrd="0" presId="urn:microsoft.com/office/officeart/2005/8/layout/list1"/>
    <dgm:cxn modelId="{E7BEC372-D400-47C9-A797-96ADB89A1753}" type="presParOf" srcId="{183A34DF-AA92-49E1-8191-0CF6AD17A6AA}" destId="{87E2FD7C-0729-47B8-B1FB-A44E439BE764}" srcOrd="6" destOrd="0" presId="urn:microsoft.com/office/officeart/2005/8/layout/list1"/>
    <dgm:cxn modelId="{417F3911-D9AF-4E19-9D90-8109AFEFCD0B}" type="presParOf" srcId="{183A34DF-AA92-49E1-8191-0CF6AD17A6AA}" destId="{6052B25F-36DF-4A5F-BA08-1F9785D05B9B}" srcOrd="7" destOrd="0" presId="urn:microsoft.com/office/officeart/2005/8/layout/list1"/>
    <dgm:cxn modelId="{3DE435C5-4ABA-458C-BF3A-884235FEC02F}" type="presParOf" srcId="{183A34DF-AA92-49E1-8191-0CF6AD17A6AA}" destId="{C731DBC8-0E99-4639-ACA2-7ACEFA2844BF}" srcOrd="8" destOrd="0" presId="urn:microsoft.com/office/officeart/2005/8/layout/list1"/>
    <dgm:cxn modelId="{9CE7FB1B-7AC6-451B-AD05-46E39FAC0010}" type="presParOf" srcId="{C731DBC8-0E99-4639-ACA2-7ACEFA2844BF}" destId="{35933558-DB26-4802-B4E2-672716F88346}" srcOrd="0" destOrd="0" presId="urn:microsoft.com/office/officeart/2005/8/layout/list1"/>
    <dgm:cxn modelId="{D7FA96C3-741B-437E-86F3-1F9B666F84B5}" type="presParOf" srcId="{C731DBC8-0E99-4639-ACA2-7ACEFA2844BF}" destId="{12FEB779-618B-4854-88E9-390575D436B8}" srcOrd="1" destOrd="0" presId="urn:microsoft.com/office/officeart/2005/8/layout/list1"/>
    <dgm:cxn modelId="{3A498131-4138-44B4-9C9F-8B31018D776D}" type="presParOf" srcId="{183A34DF-AA92-49E1-8191-0CF6AD17A6AA}" destId="{0E7DA70E-372B-453D-9992-B9F46E5D404C}" srcOrd="9" destOrd="0" presId="urn:microsoft.com/office/officeart/2005/8/layout/list1"/>
    <dgm:cxn modelId="{14BB65EA-6E97-4ECF-BD27-4835B736C81E}" type="presParOf" srcId="{183A34DF-AA92-49E1-8191-0CF6AD17A6AA}" destId="{E7351307-5BD1-403B-A1BF-1058796C5E9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A136A90-6B59-45AD-BBA1-85AFD032E8F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533B6C7-3203-4AEE-95BC-E867D49C88B5}">
      <dgm:prSet phldrT="[Text]"/>
      <dgm:spPr>
        <a:solidFill>
          <a:schemeClr val="accent2">
            <a:lumMod val="75000"/>
          </a:schemeClr>
        </a:solidFill>
      </dgm:spPr>
      <dgm:t>
        <a:bodyPr/>
        <a:lstStyle/>
        <a:p>
          <a:r>
            <a:rPr lang="en-US" dirty="0" err="1">
              <a:latin typeface="+mn-lt"/>
              <a:ea typeface="Tahoma" panose="020B0604030504040204" pitchFamily="34" charset="0"/>
              <a:cs typeface="Tahoma" panose="020B0604030504040204" pitchFamily="34" charset="0"/>
            </a:rPr>
            <a:t>Nguyên</a:t>
          </a:r>
          <a:r>
            <a:rPr lang="en-US" dirty="0">
              <a:latin typeface="+mn-lt"/>
              <a:ea typeface="Tahoma" panose="020B0604030504040204" pitchFamily="34" charset="0"/>
              <a:cs typeface="Tahoma" panose="020B0604030504040204" pitchFamily="34" charset="0"/>
            </a:rPr>
            <a:t> </a:t>
          </a:r>
          <a:r>
            <a:rPr lang="en-US" dirty="0" err="1">
              <a:latin typeface="+mn-lt"/>
              <a:ea typeface="Tahoma" panose="020B0604030504040204" pitchFamily="34" charset="0"/>
              <a:cs typeface="Tahoma" panose="020B0604030504040204" pitchFamily="34" charset="0"/>
            </a:rPr>
            <a:t>tắc</a:t>
          </a:r>
          <a:r>
            <a:rPr lang="en-US" dirty="0">
              <a:latin typeface="+mn-lt"/>
              <a:ea typeface="Tahoma" panose="020B0604030504040204" pitchFamily="34" charset="0"/>
              <a:cs typeface="Tahoma" panose="020B0604030504040204" pitchFamily="34" charset="0"/>
            </a:rPr>
            <a:t> </a:t>
          </a:r>
          <a:r>
            <a:rPr lang="en-US" dirty="0" err="1">
              <a:latin typeface="+mn-lt"/>
              <a:ea typeface="Tahoma" panose="020B0604030504040204" pitchFamily="34" charset="0"/>
              <a:cs typeface="Tahoma" panose="020B0604030504040204" pitchFamily="34" charset="0"/>
            </a:rPr>
            <a:t>thứ</a:t>
          </a:r>
          <a:r>
            <a:rPr lang="en-US" dirty="0">
              <a:latin typeface="+mn-lt"/>
              <a:ea typeface="Tahoma" panose="020B0604030504040204" pitchFamily="34" charset="0"/>
              <a:cs typeface="Tahoma" panose="020B0604030504040204" pitchFamily="34" charset="0"/>
            </a:rPr>
            <a:t> </a:t>
          </a:r>
          <a:r>
            <a:rPr lang="en-US" dirty="0" err="1">
              <a:latin typeface="+mn-lt"/>
              <a:ea typeface="Tahoma" panose="020B0604030504040204" pitchFamily="34" charset="0"/>
              <a:cs typeface="Tahoma" panose="020B0604030504040204" pitchFamily="34" charset="0"/>
            </a:rPr>
            <a:t>năm</a:t>
          </a:r>
          <a:endParaRPr lang="en-US" dirty="0">
            <a:latin typeface="+mn-lt"/>
            <a:ea typeface="Tahoma" panose="020B0604030504040204" pitchFamily="34" charset="0"/>
            <a:cs typeface="Tahoma" panose="020B0604030504040204" pitchFamily="34" charset="0"/>
          </a:endParaRPr>
        </a:p>
      </dgm:t>
    </dgm:pt>
    <dgm:pt modelId="{4FCAF1A9-8A97-45AC-B4A5-B91AEE5BC9BB}" type="parTrans" cxnId="{0FE563DE-8338-4B45-BCFD-251C8642CABA}">
      <dgm:prSet/>
      <dgm:spPr/>
      <dgm:t>
        <a:bodyPr/>
        <a:lstStyle/>
        <a:p>
          <a:endParaRPr lang="en-US">
            <a:latin typeface="+mn-lt"/>
          </a:endParaRPr>
        </a:p>
      </dgm:t>
    </dgm:pt>
    <dgm:pt modelId="{634EAA8A-B09B-42FE-8301-99FBFB2B9BD8}" type="sibTrans" cxnId="{0FE563DE-8338-4B45-BCFD-251C8642CABA}">
      <dgm:prSet/>
      <dgm:spPr/>
      <dgm:t>
        <a:bodyPr/>
        <a:lstStyle/>
        <a:p>
          <a:endParaRPr lang="en-US">
            <a:latin typeface="+mn-lt"/>
          </a:endParaRPr>
        </a:p>
      </dgm:t>
    </dgm:pt>
    <dgm:pt modelId="{4A4045ED-A119-4AA6-9C68-5FB2FD000427}">
      <dgm:prSet phldrT="[Text]"/>
      <dgm:spPr>
        <a:solidFill>
          <a:schemeClr val="accent4">
            <a:lumMod val="50000"/>
          </a:schemeClr>
        </a:solidFill>
      </dgm:spPr>
      <dgm:t>
        <a:bodyPr/>
        <a:lstStyle/>
        <a:p>
          <a:r>
            <a:rPr lang="en-US" dirty="0" err="1">
              <a:latin typeface="+mn-lt"/>
              <a:ea typeface="Tahoma" panose="020B0604030504040204" pitchFamily="34" charset="0"/>
              <a:cs typeface="Tahoma" panose="020B0604030504040204" pitchFamily="34" charset="0"/>
            </a:rPr>
            <a:t>Nguyên</a:t>
          </a:r>
          <a:r>
            <a:rPr lang="en-US" dirty="0">
              <a:latin typeface="+mn-lt"/>
              <a:ea typeface="Tahoma" panose="020B0604030504040204" pitchFamily="34" charset="0"/>
              <a:cs typeface="Tahoma" panose="020B0604030504040204" pitchFamily="34" charset="0"/>
            </a:rPr>
            <a:t> </a:t>
          </a:r>
          <a:r>
            <a:rPr lang="en-US" dirty="0" err="1">
              <a:latin typeface="+mn-lt"/>
              <a:ea typeface="Tahoma" panose="020B0604030504040204" pitchFamily="34" charset="0"/>
              <a:cs typeface="Tahoma" panose="020B0604030504040204" pitchFamily="34" charset="0"/>
            </a:rPr>
            <a:t>tắc</a:t>
          </a:r>
          <a:r>
            <a:rPr lang="en-US" dirty="0">
              <a:latin typeface="+mn-lt"/>
              <a:ea typeface="Tahoma" panose="020B0604030504040204" pitchFamily="34" charset="0"/>
              <a:cs typeface="Tahoma" panose="020B0604030504040204" pitchFamily="34" charset="0"/>
            </a:rPr>
            <a:t> </a:t>
          </a:r>
          <a:r>
            <a:rPr lang="en-US" dirty="0" err="1">
              <a:latin typeface="+mn-lt"/>
              <a:ea typeface="Tahoma" panose="020B0604030504040204" pitchFamily="34" charset="0"/>
              <a:cs typeface="Tahoma" panose="020B0604030504040204" pitchFamily="34" charset="0"/>
            </a:rPr>
            <a:t>thứ</a:t>
          </a:r>
          <a:r>
            <a:rPr lang="en-US" dirty="0">
              <a:latin typeface="+mn-lt"/>
              <a:ea typeface="Tahoma" panose="020B0604030504040204" pitchFamily="34" charset="0"/>
              <a:cs typeface="Tahoma" panose="020B0604030504040204" pitchFamily="34" charset="0"/>
            </a:rPr>
            <a:t> </a:t>
          </a:r>
          <a:r>
            <a:rPr lang="en-US" dirty="0" err="1">
              <a:latin typeface="+mn-lt"/>
              <a:ea typeface="Tahoma" panose="020B0604030504040204" pitchFamily="34" charset="0"/>
              <a:cs typeface="Tahoma" panose="020B0604030504040204" pitchFamily="34" charset="0"/>
            </a:rPr>
            <a:t>sáu</a:t>
          </a:r>
          <a:endParaRPr lang="en-US" dirty="0">
            <a:latin typeface="+mn-lt"/>
            <a:ea typeface="Tahoma" panose="020B0604030504040204" pitchFamily="34" charset="0"/>
            <a:cs typeface="Tahoma" panose="020B0604030504040204" pitchFamily="34" charset="0"/>
          </a:endParaRPr>
        </a:p>
      </dgm:t>
    </dgm:pt>
    <dgm:pt modelId="{3AFC7164-9B18-4D91-8BCD-E06AEDF44A1B}" type="parTrans" cxnId="{1BD59E24-EEF8-4998-8DB1-3343142CAF57}">
      <dgm:prSet/>
      <dgm:spPr/>
      <dgm:t>
        <a:bodyPr/>
        <a:lstStyle/>
        <a:p>
          <a:endParaRPr lang="en-US">
            <a:latin typeface="+mn-lt"/>
          </a:endParaRPr>
        </a:p>
      </dgm:t>
    </dgm:pt>
    <dgm:pt modelId="{858335E1-0756-4935-AE41-5B216DCCD948}" type="sibTrans" cxnId="{1BD59E24-EEF8-4998-8DB1-3343142CAF57}">
      <dgm:prSet/>
      <dgm:spPr/>
      <dgm:t>
        <a:bodyPr/>
        <a:lstStyle/>
        <a:p>
          <a:endParaRPr lang="en-US">
            <a:latin typeface="+mn-lt"/>
          </a:endParaRPr>
        </a:p>
      </dgm:t>
    </dgm:pt>
    <dgm:pt modelId="{30613BB7-CF5C-40A3-BEC8-A98A9DF270E5}">
      <dgm:prSet custT="1"/>
      <dgm:spPr>
        <a:ln>
          <a:solidFill>
            <a:schemeClr val="accent5">
              <a:lumMod val="50000"/>
            </a:schemeClr>
          </a:solidFill>
        </a:ln>
      </dgm:spPr>
      <dgm:t>
        <a:bodyPr/>
        <a:lstStyle/>
        <a:p>
          <a:r>
            <a:rPr lang="vi-VN" sz="1500" b="1" dirty="0"/>
            <a:t>Đọc kỹ hướng dẫn sử dụng thiết bị: Trước khi sử dụng bất kỳ thiết bị nào trong phòng thực hành, đảm bảo rằng đã đọc và hiểu rõ hướng dẫn sử dụng</a:t>
          </a:r>
          <a:endParaRPr lang="en-US" sz="1500" b="1" dirty="0"/>
        </a:p>
      </dgm:t>
    </dgm:pt>
    <dgm:pt modelId="{D09B7A17-B970-4525-A30D-6210EC5A4305}" type="parTrans" cxnId="{9B85AB2E-7F19-466B-AC80-9698A4489315}">
      <dgm:prSet/>
      <dgm:spPr/>
      <dgm:t>
        <a:bodyPr/>
        <a:lstStyle/>
        <a:p>
          <a:endParaRPr lang="en-US"/>
        </a:p>
      </dgm:t>
    </dgm:pt>
    <dgm:pt modelId="{AB60540F-A46D-458B-B27E-32578A1AE6D3}" type="sibTrans" cxnId="{9B85AB2E-7F19-466B-AC80-9698A4489315}">
      <dgm:prSet/>
      <dgm:spPr/>
      <dgm:t>
        <a:bodyPr/>
        <a:lstStyle/>
        <a:p>
          <a:endParaRPr lang="en-US"/>
        </a:p>
      </dgm:t>
    </dgm:pt>
    <dgm:pt modelId="{FC74DB73-C22F-4C9B-AC7A-5C4B3D19C144}">
      <dgm:prSet custT="1"/>
      <dgm:spPr>
        <a:ln>
          <a:solidFill>
            <a:schemeClr val="accent2"/>
          </a:solidFill>
        </a:ln>
      </dgm:spPr>
      <dgm:t>
        <a:bodyPr/>
        <a:lstStyle/>
        <a:p>
          <a:r>
            <a:rPr lang="vi-VN" sz="1500" b="1" dirty="0"/>
            <a:t>Tắt công tắc nguồn thiết bị điện trước khi cắm hoặc tháo thiết bị điện: Điều này giúp tránh nguy cơ chập điện và đảm bảo an toàn cho người sử dụng</a:t>
          </a:r>
          <a:endParaRPr lang="en-US" sz="1500" b="1" dirty="0"/>
        </a:p>
      </dgm:t>
    </dgm:pt>
    <dgm:pt modelId="{73DD916D-70F4-4B17-A77D-AB7D5A1F58DD}" type="parTrans" cxnId="{1EC78734-6B53-40E3-821E-38219C44068F}">
      <dgm:prSet/>
      <dgm:spPr/>
      <dgm:t>
        <a:bodyPr/>
        <a:lstStyle/>
        <a:p>
          <a:endParaRPr lang="en-US"/>
        </a:p>
      </dgm:t>
    </dgm:pt>
    <dgm:pt modelId="{C7EF21A4-6A24-4AA4-B773-4078278DFA5A}" type="sibTrans" cxnId="{1EC78734-6B53-40E3-821E-38219C44068F}">
      <dgm:prSet/>
      <dgm:spPr/>
      <dgm:t>
        <a:bodyPr/>
        <a:lstStyle/>
        <a:p>
          <a:endParaRPr lang="en-US"/>
        </a:p>
      </dgm:t>
    </dgm:pt>
    <dgm:pt modelId="{FB7907CC-7E4B-46B6-9BA3-A68F40F22E9F}">
      <dgm:prSet custT="1"/>
      <dgm:spPr>
        <a:ln>
          <a:solidFill>
            <a:srgbClr val="FFD347"/>
          </a:solidFill>
        </a:ln>
      </dgm:spPr>
      <dgm:t>
        <a:bodyPr/>
        <a:lstStyle/>
        <a:p>
          <a:r>
            <a:rPr lang="vi-VN" sz="1500" b="1" dirty="0"/>
            <a:t>Đảm bảo các quy tắc an toàn khi tiến hành thí nghiệm: Khi thực hiện thí nghiệm, </a:t>
          </a:r>
          <a:r>
            <a:rPr lang="en-US" sz="1500" b="1" dirty="0" err="1"/>
            <a:t>phải</a:t>
          </a:r>
          <a:r>
            <a:rPr lang="en-US" sz="1500" b="1" dirty="0"/>
            <a:t> </a:t>
          </a:r>
          <a:r>
            <a:rPr lang="vi-VN" sz="1500" b="1" dirty="0"/>
            <a:t>tuân thủ các quy tắc an toàn để tránh nguy cơ tai nạn</a:t>
          </a:r>
          <a:endParaRPr lang="en-US" sz="1500" b="1" dirty="0"/>
        </a:p>
      </dgm:t>
    </dgm:pt>
    <dgm:pt modelId="{02E0BA53-81A3-4D08-B7D3-94C87C3C70DC}" type="parTrans" cxnId="{E84BD298-595C-44D6-9CC8-62839F6A58F7}">
      <dgm:prSet/>
      <dgm:spPr/>
      <dgm:t>
        <a:bodyPr/>
        <a:lstStyle/>
        <a:p>
          <a:endParaRPr lang="en-US"/>
        </a:p>
      </dgm:t>
    </dgm:pt>
    <dgm:pt modelId="{E548C5A4-07FA-4EE4-8B65-198A3D2DC239}" type="sibTrans" cxnId="{E84BD298-595C-44D6-9CC8-62839F6A58F7}">
      <dgm:prSet/>
      <dgm:spPr/>
      <dgm:t>
        <a:bodyPr/>
        <a:lstStyle/>
        <a:p>
          <a:endParaRPr lang="en-US"/>
        </a:p>
      </dgm:t>
    </dgm:pt>
    <dgm:pt modelId="{620EFBB7-0769-4554-96E3-51B5B6698D5A}">
      <dgm:prSet phldrT="[Text]"/>
      <dgm:spPr>
        <a:solidFill>
          <a:schemeClr val="accent5">
            <a:lumMod val="50000"/>
          </a:schemeClr>
        </a:solidFill>
      </dgm:spPr>
      <dgm:t>
        <a:bodyPr/>
        <a:lstStyle/>
        <a:p>
          <a:r>
            <a:rPr lang="en-US" dirty="0" err="1">
              <a:latin typeface="+mn-lt"/>
              <a:ea typeface="Tahoma" panose="020B0604030504040204" pitchFamily="34" charset="0"/>
              <a:cs typeface="Tahoma" panose="020B0604030504040204" pitchFamily="34" charset="0"/>
            </a:rPr>
            <a:t>Nguyên</a:t>
          </a:r>
          <a:r>
            <a:rPr lang="en-US" dirty="0">
              <a:latin typeface="+mn-lt"/>
              <a:ea typeface="Tahoma" panose="020B0604030504040204" pitchFamily="34" charset="0"/>
              <a:cs typeface="Tahoma" panose="020B0604030504040204" pitchFamily="34" charset="0"/>
            </a:rPr>
            <a:t> </a:t>
          </a:r>
          <a:r>
            <a:rPr lang="en-US" dirty="0" err="1">
              <a:latin typeface="+mn-lt"/>
              <a:ea typeface="Tahoma" panose="020B0604030504040204" pitchFamily="34" charset="0"/>
              <a:cs typeface="Tahoma" panose="020B0604030504040204" pitchFamily="34" charset="0"/>
            </a:rPr>
            <a:t>tắc</a:t>
          </a:r>
          <a:r>
            <a:rPr lang="en-US" dirty="0">
              <a:latin typeface="+mn-lt"/>
              <a:ea typeface="Tahoma" panose="020B0604030504040204" pitchFamily="34" charset="0"/>
              <a:cs typeface="Tahoma" panose="020B0604030504040204" pitchFamily="34" charset="0"/>
            </a:rPr>
            <a:t> </a:t>
          </a:r>
          <a:r>
            <a:rPr lang="en-US" dirty="0" err="1">
              <a:latin typeface="+mn-lt"/>
              <a:ea typeface="Tahoma" panose="020B0604030504040204" pitchFamily="34" charset="0"/>
              <a:cs typeface="Tahoma" panose="020B0604030504040204" pitchFamily="34" charset="0"/>
            </a:rPr>
            <a:t>thứ</a:t>
          </a:r>
          <a:r>
            <a:rPr lang="en-US" dirty="0">
              <a:latin typeface="+mn-lt"/>
              <a:ea typeface="Tahoma" panose="020B0604030504040204" pitchFamily="34" charset="0"/>
              <a:cs typeface="Tahoma" panose="020B0604030504040204" pitchFamily="34" charset="0"/>
            </a:rPr>
            <a:t> </a:t>
          </a:r>
          <a:r>
            <a:rPr lang="en-US" dirty="0" err="1">
              <a:latin typeface="+mn-lt"/>
              <a:ea typeface="Tahoma" panose="020B0604030504040204" pitchFamily="34" charset="0"/>
              <a:cs typeface="Tahoma" panose="020B0604030504040204" pitchFamily="34" charset="0"/>
            </a:rPr>
            <a:t>tư</a:t>
          </a:r>
          <a:endParaRPr lang="en-US" dirty="0">
            <a:latin typeface="+mn-lt"/>
            <a:ea typeface="Tahoma" panose="020B0604030504040204" pitchFamily="34" charset="0"/>
            <a:cs typeface="Tahoma" panose="020B0604030504040204" pitchFamily="34" charset="0"/>
          </a:endParaRPr>
        </a:p>
      </dgm:t>
    </dgm:pt>
    <dgm:pt modelId="{FD3AFE35-532F-4AE8-BAB4-DFA3B4B611F6}" type="sibTrans" cxnId="{17C9D25A-BC5F-418E-9A4A-29DD9C57BD39}">
      <dgm:prSet/>
      <dgm:spPr/>
      <dgm:t>
        <a:bodyPr/>
        <a:lstStyle/>
        <a:p>
          <a:endParaRPr lang="en-US">
            <a:latin typeface="+mn-lt"/>
          </a:endParaRPr>
        </a:p>
      </dgm:t>
    </dgm:pt>
    <dgm:pt modelId="{B5DFE748-686E-4A08-944E-9D07F9FA6B48}" type="parTrans" cxnId="{17C9D25A-BC5F-418E-9A4A-29DD9C57BD39}">
      <dgm:prSet/>
      <dgm:spPr/>
      <dgm:t>
        <a:bodyPr/>
        <a:lstStyle/>
        <a:p>
          <a:endParaRPr lang="en-US">
            <a:latin typeface="+mn-lt"/>
          </a:endParaRPr>
        </a:p>
      </dgm:t>
    </dgm:pt>
    <dgm:pt modelId="{183A34DF-AA92-49E1-8191-0CF6AD17A6AA}" type="pres">
      <dgm:prSet presAssocID="{2A136A90-6B59-45AD-BBA1-85AFD032E8F8}" presName="linear" presStyleCnt="0">
        <dgm:presLayoutVars>
          <dgm:dir/>
          <dgm:animLvl val="lvl"/>
          <dgm:resizeHandles val="exact"/>
        </dgm:presLayoutVars>
      </dgm:prSet>
      <dgm:spPr/>
    </dgm:pt>
    <dgm:pt modelId="{8F706C0E-1AB2-4161-86CE-4B3594B6EE51}" type="pres">
      <dgm:prSet presAssocID="{620EFBB7-0769-4554-96E3-51B5B6698D5A}" presName="parentLin" presStyleCnt="0"/>
      <dgm:spPr/>
    </dgm:pt>
    <dgm:pt modelId="{428AD880-175D-49F1-A1F6-97F367C387BF}" type="pres">
      <dgm:prSet presAssocID="{620EFBB7-0769-4554-96E3-51B5B6698D5A}" presName="parentLeftMargin" presStyleLbl="node1" presStyleIdx="0" presStyleCnt="3"/>
      <dgm:spPr/>
    </dgm:pt>
    <dgm:pt modelId="{A8B898EB-38C9-408E-9FE2-CB5C874FA50A}" type="pres">
      <dgm:prSet presAssocID="{620EFBB7-0769-4554-96E3-51B5B6698D5A}" presName="parentText" presStyleLbl="node1" presStyleIdx="0" presStyleCnt="3" custScaleX="84220" custScaleY="75256" custLinFactNeighborX="-75866" custLinFactNeighborY="9190">
        <dgm:presLayoutVars>
          <dgm:chMax val="0"/>
          <dgm:bulletEnabled val="1"/>
        </dgm:presLayoutVars>
      </dgm:prSet>
      <dgm:spPr/>
    </dgm:pt>
    <dgm:pt modelId="{010CCE66-3FB9-4F51-BDBC-33ABD28D8225}" type="pres">
      <dgm:prSet presAssocID="{620EFBB7-0769-4554-96E3-51B5B6698D5A}" presName="negativeSpace" presStyleCnt="0"/>
      <dgm:spPr/>
    </dgm:pt>
    <dgm:pt modelId="{CD67A140-C3A5-43E4-BD28-3C31B61E6EA3}" type="pres">
      <dgm:prSet presAssocID="{620EFBB7-0769-4554-96E3-51B5B6698D5A}" presName="childText" presStyleLbl="conFgAcc1" presStyleIdx="0" presStyleCnt="3" custLinFactNeighborX="-5">
        <dgm:presLayoutVars>
          <dgm:bulletEnabled val="1"/>
        </dgm:presLayoutVars>
      </dgm:prSet>
      <dgm:spPr/>
    </dgm:pt>
    <dgm:pt modelId="{B5CDED1F-8360-491C-9402-4F19E16BD667}" type="pres">
      <dgm:prSet presAssocID="{FD3AFE35-532F-4AE8-BAB4-DFA3B4B611F6}" presName="spaceBetweenRectangles" presStyleCnt="0"/>
      <dgm:spPr/>
    </dgm:pt>
    <dgm:pt modelId="{77070C8B-4365-4FE5-A117-9CDBA9EA1B7B}" type="pres">
      <dgm:prSet presAssocID="{A533B6C7-3203-4AEE-95BC-E867D49C88B5}" presName="parentLin" presStyleCnt="0"/>
      <dgm:spPr/>
    </dgm:pt>
    <dgm:pt modelId="{1281A6D2-5A4B-4B28-A324-2451A8523897}" type="pres">
      <dgm:prSet presAssocID="{A533B6C7-3203-4AEE-95BC-E867D49C88B5}" presName="parentLeftMargin" presStyleLbl="node1" presStyleIdx="0" presStyleCnt="3"/>
      <dgm:spPr/>
    </dgm:pt>
    <dgm:pt modelId="{9F236B2A-6433-401D-953E-FC86D923A3BE}" type="pres">
      <dgm:prSet presAssocID="{A533B6C7-3203-4AEE-95BC-E867D49C88B5}" presName="parentText" presStyleLbl="node1" presStyleIdx="1" presStyleCnt="3" custScaleX="87823" custScaleY="75706" custLinFactNeighborX="-57922" custLinFactNeighborY="-10350">
        <dgm:presLayoutVars>
          <dgm:chMax val="0"/>
          <dgm:bulletEnabled val="1"/>
        </dgm:presLayoutVars>
      </dgm:prSet>
      <dgm:spPr/>
    </dgm:pt>
    <dgm:pt modelId="{622D5052-0558-4614-99B8-0AD5AD5D765D}" type="pres">
      <dgm:prSet presAssocID="{A533B6C7-3203-4AEE-95BC-E867D49C88B5}" presName="negativeSpace" presStyleCnt="0"/>
      <dgm:spPr/>
    </dgm:pt>
    <dgm:pt modelId="{87E2FD7C-0729-47B8-B1FB-A44E439BE764}" type="pres">
      <dgm:prSet presAssocID="{A533B6C7-3203-4AEE-95BC-E867D49C88B5}" presName="childText" presStyleLbl="conFgAcc1" presStyleIdx="1" presStyleCnt="3" custLinFactNeighborX="-5" custLinFactNeighborY="-14230">
        <dgm:presLayoutVars>
          <dgm:bulletEnabled val="1"/>
        </dgm:presLayoutVars>
      </dgm:prSet>
      <dgm:spPr/>
    </dgm:pt>
    <dgm:pt modelId="{6052B25F-36DF-4A5F-BA08-1F9785D05B9B}" type="pres">
      <dgm:prSet presAssocID="{634EAA8A-B09B-42FE-8301-99FBFB2B9BD8}" presName="spaceBetweenRectangles" presStyleCnt="0"/>
      <dgm:spPr/>
    </dgm:pt>
    <dgm:pt modelId="{C731DBC8-0E99-4639-ACA2-7ACEFA2844BF}" type="pres">
      <dgm:prSet presAssocID="{4A4045ED-A119-4AA6-9C68-5FB2FD000427}" presName="parentLin" presStyleCnt="0"/>
      <dgm:spPr/>
    </dgm:pt>
    <dgm:pt modelId="{35933558-DB26-4802-B4E2-672716F88346}" type="pres">
      <dgm:prSet presAssocID="{4A4045ED-A119-4AA6-9C68-5FB2FD000427}" presName="parentLeftMargin" presStyleLbl="node1" presStyleIdx="1" presStyleCnt="3"/>
      <dgm:spPr/>
    </dgm:pt>
    <dgm:pt modelId="{12FEB779-618B-4854-88E9-390575D436B8}" type="pres">
      <dgm:prSet presAssocID="{4A4045ED-A119-4AA6-9C68-5FB2FD000427}" presName="parentText" presStyleLbl="node1" presStyleIdx="2" presStyleCnt="3" custScaleX="90691" custScaleY="81160" custLinFactNeighborX="-57923" custLinFactNeighborY="-3567">
        <dgm:presLayoutVars>
          <dgm:chMax val="0"/>
          <dgm:bulletEnabled val="1"/>
        </dgm:presLayoutVars>
      </dgm:prSet>
      <dgm:spPr/>
    </dgm:pt>
    <dgm:pt modelId="{0E7DA70E-372B-453D-9992-B9F46E5D404C}" type="pres">
      <dgm:prSet presAssocID="{4A4045ED-A119-4AA6-9C68-5FB2FD000427}" presName="negativeSpace" presStyleCnt="0"/>
      <dgm:spPr/>
    </dgm:pt>
    <dgm:pt modelId="{E7351307-5BD1-403B-A1BF-1058796C5E99}" type="pres">
      <dgm:prSet presAssocID="{4A4045ED-A119-4AA6-9C68-5FB2FD000427}" presName="childText" presStyleLbl="conFgAcc1" presStyleIdx="2" presStyleCnt="3">
        <dgm:presLayoutVars>
          <dgm:bulletEnabled val="1"/>
        </dgm:presLayoutVars>
      </dgm:prSet>
      <dgm:spPr/>
    </dgm:pt>
  </dgm:ptLst>
  <dgm:cxnLst>
    <dgm:cxn modelId="{4C47BF0C-5B6B-47F0-A6B5-4894696B5CAD}" type="presOf" srcId="{620EFBB7-0769-4554-96E3-51B5B6698D5A}" destId="{A8B898EB-38C9-408E-9FE2-CB5C874FA50A}" srcOrd="1" destOrd="0" presId="urn:microsoft.com/office/officeart/2005/8/layout/list1"/>
    <dgm:cxn modelId="{1BD59E24-EEF8-4998-8DB1-3343142CAF57}" srcId="{2A136A90-6B59-45AD-BBA1-85AFD032E8F8}" destId="{4A4045ED-A119-4AA6-9C68-5FB2FD000427}" srcOrd="2" destOrd="0" parTransId="{3AFC7164-9B18-4D91-8BCD-E06AEDF44A1B}" sibTransId="{858335E1-0756-4935-AE41-5B216DCCD948}"/>
    <dgm:cxn modelId="{72FBC52A-80BD-4D8D-8201-EC70459479E5}" type="presOf" srcId="{A533B6C7-3203-4AEE-95BC-E867D49C88B5}" destId="{9F236B2A-6433-401D-953E-FC86D923A3BE}" srcOrd="1" destOrd="0" presId="urn:microsoft.com/office/officeart/2005/8/layout/list1"/>
    <dgm:cxn modelId="{FFC7372E-FB9E-4701-9673-F683E4BC8F79}" type="presOf" srcId="{4A4045ED-A119-4AA6-9C68-5FB2FD000427}" destId="{35933558-DB26-4802-B4E2-672716F88346}" srcOrd="0" destOrd="0" presId="urn:microsoft.com/office/officeart/2005/8/layout/list1"/>
    <dgm:cxn modelId="{9B85AB2E-7F19-466B-AC80-9698A4489315}" srcId="{620EFBB7-0769-4554-96E3-51B5B6698D5A}" destId="{30613BB7-CF5C-40A3-BEC8-A98A9DF270E5}" srcOrd="0" destOrd="0" parTransId="{D09B7A17-B970-4525-A30D-6210EC5A4305}" sibTransId="{AB60540F-A46D-458B-B27E-32578A1AE6D3}"/>
    <dgm:cxn modelId="{1EC78734-6B53-40E3-821E-38219C44068F}" srcId="{A533B6C7-3203-4AEE-95BC-E867D49C88B5}" destId="{FC74DB73-C22F-4C9B-AC7A-5C4B3D19C144}" srcOrd="0" destOrd="0" parTransId="{73DD916D-70F4-4B17-A77D-AB7D5A1F58DD}" sibTransId="{C7EF21A4-6A24-4AA4-B773-4078278DFA5A}"/>
    <dgm:cxn modelId="{07D95D39-C645-4C41-BF77-C2BB3CAE739A}" type="presOf" srcId="{FC74DB73-C22F-4C9B-AC7A-5C4B3D19C144}" destId="{87E2FD7C-0729-47B8-B1FB-A44E439BE764}" srcOrd="0" destOrd="0" presId="urn:microsoft.com/office/officeart/2005/8/layout/list1"/>
    <dgm:cxn modelId="{AE191E4D-5CAB-4318-B26C-FF45842DE147}" type="presOf" srcId="{A533B6C7-3203-4AEE-95BC-E867D49C88B5}" destId="{1281A6D2-5A4B-4B28-A324-2451A8523897}" srcOrd="0" destOrd="0" presId="urn:microsoft.com/office/officeart/2005/8/layout/list1"/>
    <dgm:cxn modelId="{17C9D25A-BC5F-418E-9A4A-29DD9C57BD39}" srcId="{2A136A90-6B59-45AD-BBA1-85AFD032E8F8}" destId="{620EFBB7-0769-4554-96E3-51B5B6698D5A}" srcOrd="0" destOrd="0" parTransId="{B5DFE748-686E-4A08-944E-9D07F9FA6B48}" sibTransId="{FD3AFE35-532F-4AE8-BAB4-DFA3B4B611F6}"/>
    <dgm:cxn modelId="{E84BD298-595C-44D6-9CC8-62839F6A58F7}" srcId="{4A4045ED-A119-4AA6-9C68-5FB2FD000427}" destId="{FB7907CC-7E4B-46B6-9BA3-A68F40F22E9F}" srcOrd="0" destOrd="0" parTransId="{02E0BA53-81A3-4D08-B7D3-94C87C3C70DC}" sibTransId="{E548C5A4-07FA-4EE4-8B65-198A3D2DC239}"/>
    <dgm:cxn modelId="{643DB89A-BEFE-4D74-AFB6-5F2D0A5FE779}" type="presOf" srcId="{FB7907CC-7E4B-46B6-9BA3-A68F40F22E9F}" destId="{E7351307-5BD1-403B-A1BF-1058796C5E99}" srcOrd="0" destOrd="0" presId="urn:microsoft.com/office/officeart/2005/8/layout/list1"/>
    <dgm:cxn modelId="{8028E8BF-8455-4118-B99A-A0686340C34D}" type="presOf" srcId="{2A136A90-6B59-45AD-BBA1-85AFD032E8F8}" destId="{183A34DF-AA92-49E1-8191-0CF6AD17A6AA}" srcOrd="0" destOrd="0" presId="urn:microsoft.com/office/officeart/2005/8/layout/list1"/>
    <dgm:cxn modelId="{DAB080D3-9720-409D-92F9-E4C628DAB5DB}" type="presOf" srcId="{620EFBB7-0769-4554-96E3-51B5B6698D5A}" destId="{428AD880-175D-49F1-A1F6-97F367C387BF}" srcOrd="0" destOrd="0" presId="urn:microsoft.com/office/officeart/2005/8/layout/list1"/>
    <dgm:cxn modelId="{F8ADA4DB-B32F-4B73-8A10-82145969B0D4}" type="presOf" srcId="{4A4045ED-A119-4AA6-9C68-5FB2FD000427}" destId="{12FEB779-618B-4854-88E9-390575D436B8}" srcOrd="1" destOrd="0" presId="urn:microsoft.com/office/officeart/2005/8/layout/list1"/>
    <dgm:cxn modelId="{0FE563DE-8338-4B45-BCFD-251C8642CABA}" srcId="{2A136A90-6B59-45AD-BBA1-85AFD032E8F8}" destId="{A533B6C7-3203-4AEE-95BC-E867D49C88B5}" srcOrd="1" destOrd="0" parTransId="{4FCAF1A9-8A97-45AC-B4A5-B91AEE5BC9BB}" sibTransId="{634EAA8A-B09B-42FE-8301-99FBFB2B9BD8}"/>
    <dgm:cxn modelId="{196CEAE7-2570-40F6-BB01-212E1EB8B851}" type="presOf" srcId="{30613BB7-CF5C-40A3-BEC8-A98A9DF270E5}" destId="{CD67A140-C3A5-43E4-BD28-3C31B61E6EA3}" srcOrd="0" destOrd="0" presId="urn:microsoft.com/office/officeart/2005/8/layout/list1"/>
    <dgm:cxn modelId="{35086FED-D703-4638-98BD-FE920FA5FBDD}" type="presParOf" srcId="{183A34DF-AA92-49E1-8191-0CF6AD17A6AA}" destId="{8F706C0E-1AB2-4161-86CE-4B3594B6EE51}" srcOrd="0" destOrd="0" presId="urn:microsoft.com/office/officeart/2005/8/layout/list1"/>
    <dgm:cxn modelId="{3FD846C1-1AA1-4813-BE57-63765B60AAC5}" type="presParOf" srcId="{8F706C0E-1AB2-4161-86CE-4B3594B6EE51}" destId="{428AD880-175D-49F1-A1F6-97F367C387BF}" srcOrd="0" destOrd="0" presId="urn:microsoft.com/office/officeart/2005/8/layout/list1"/>
    <dgm:cxn modelId="{5B04AB5B-9799-43BD-8D52-7AC40E55F47A}" type="presParOf" srcId="{8F706C0E-1AB2-4161-86CE-4B3594B6EE51}" destId="{A8B898EB-38C9-408E-9FE2-CB5C874FA50A}" srcOrd="1" destOrd="0" presId="urn:microsoft.com/office/officeart/2005/8/layout/list1"/>
    <dgm:cxn modelId="{5E58D9F8-1C6A-4C88-8692-866BDA2FB234}" type="presParOf" srcId="{183A34DF-AA92-49E1-8191-0CF6AD17A6AA}" destId="{010CCE66-3FB9-4F51-BDBC-33ABD28D8225}" srcOrd="1" destOrd="0" presId="urn:microsoft.com/office/officeart/2005/8/layout/list1"/>
    <dgm:cxn modelId="{5B5BD3E0-6AA5-405C-86F6-6189D7D1BBB2}" type="presParOf" srcId="{183A34DF-AA92-49E1-8191-0CF6AD17A6AA}" destId="{CD67A140-C3A5-43E4-BD28-3C31B61E6EA3}" srcOrd="2" destOrd="0" presId="urn:microsoft.com/office/officeart/2005/8/layout/list1"/>
    <dgm:cxn modelId="{88AA28E7-36CD-44A7-8ADB-4D1F8916FBC1}" type="presParOf" srcId="{183A34DF-AA92-49E1-8191-0CF6AD17A6AA}" destId="{B5CDED1F-8360-491C-9402-4F19E16BD667}" srcOrd="3" destOrd="0" presId="urn:microsoft.com/office/officeart/2005/8/layout/list1"/>
    <dgm:cxn modelId="{FF7413D7-D548-4681-A585-70D1AABC67F9}" type="presParOf" srcId="{183A34DF-AA92-49E1-8191-0CF6AD17A6AA}" destId="{77070C8B-4365-4FE5-A117-9CDBA9EA1B7B}" srcOrd="4" destOrd="0" presId="urn:microsoft.com/office/officeart/2005/8/layout/list1"/>
    <dgm:cxn modelId="{71A0FD2B-4499-4733-9591-DA4C05395BCE}" type="presParOf" srcId="{77070C8B-4365-4FE5-A117-9CDBA9EA1B7B}" destId="{1281A6D2-5A4B-4B28-A324-2451A8523897}" srcOrd="0" destOrd="0" presId="urn:microsoft.com/office/officeart/2005/8/layout/list1"/>
    <dgm:cxn modelId="{30A09A04-D072-417D-A61D-934C676DCDCF}" type="presParOf" srcId="{77070C8B-4365-4FE5-A117-9CDBA9EA1B7B}" destId="{9F236B2A-6433-401D-953E-FC86D923A3BE}" srcOrd="1" destOrd="0" presId="urn:microsoft.com/office/officeart/2005/8/layout/list1"/>
    <dgm:cxn modelId="{524522B1-B159-42B4-B665-C9379A55DCC7}" type="presParOf" srcId="{183A34DF-AA92-49E1-8191-0CF6AD17A6AA}" destId="{622D5052-0558-4614-99B8-0AD5AD5D765D}" srcOrd="5" destOrd="0" presId="urn:microsoft.com/office/officeart/2005/8/layout/list1"/>
    <dgm:cxn modelId="{E7BEC372-D400-47C9-A797-96ADB89A1753}" type="presParOf" srcId="{183A34DF-AA92-49E1-8191-0CF6AD17A6AA}" destId="{87E2FD7C-0729-47B8-B1FB-A44E439BE764}" srcOrd="6" destOrd="0" presId="urn:microsoft.com/office/officeart/2005/8/layout/list1"/>
    <dgm:cxn modelId="{417F3911-D9AF-4E19-9D90-8109AFEFCD0B}" type="presParOf" srcId="{183A34DF-AA92-49E1-8191-0CF6AD17A6AA}" destId="{6052B25F-36DF-4A5F-BA08-1F9785D05B9B}" srcOrd="7" destOrd="0" presId="urn:microsoft.com/office/officeart/2005/8/layout/list1"/>
    <dgm:cxn modelId="{3DE435C5-4ABA-458C-BF3A-884235FEC02F}" type="presParOf" srcId="{183A34DF-AA92-49E1-8191-0CF6AD17A6AA}" destId="{C731DBC8-0E99-4639-ACA2-7ACEFA2844BF}" srcOrd="8" destOrd="0" presId="urn:microsoft.com/office/officeart/2005/8/layout/list1"/>
    <dgm:cxn modelId="{9CE7FB1B-7AC6-451B-AD05-46E39FAC0010}" type="presParOf" srcId="{C731DBC8-0E99-4639-ACA2-7ACEFA2844BF}" destId="{35933558-DB26-4802-B4E2-672716F88346}" srcOrd="0" destOrd="0" presId="urn:microsoft.com/office/officeart/2005/8/layout/list1"/>
    <dgm:cxn modelId="{D7FA96C3-741B-437E-86F3-1F9B666F84B5}" type="presParOf" srcId="{C731DBC8-0E99-4639-ACA2-7ACEFA2844BF}" destId="{12FEB779-618B-4854-88E9-390575D436B8}" srcOrd="1" destOrd="0" presId="urn:microsoft.com/office/officeart/2005/8/layout/list1"/>
    <dgm:cxn modelId="{3A498131-4138-44B4-9C9F-8B31018D776D}" type="presParOf" srcId="{183A34DF-AA92-49E1-8191-0CF6AD17A6AA}" destId="{0E7DA70E-372B-453D-9992-B9F46E5D404C}" srcOrd="9" destOrd="0" presId="urn:microsoft.com/office/officeart/2005/8/layout/list1"/>
    <dgm:cxn modelId="{14BB65EA-6E97-4ECF-BD27-4835B736C81E}" type="presParOf" srcId="{183A34DF-AA92-49E1-8191-0CF6AD17A6AA}" destId="{E7351307-5BD1-403B-A1BF-1058796C5E9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7A140-C3A5-43E4-BD28-3C31B61E6EA3}">
      <dsp:nvSpPr>
        <dsp:cNvPr id="0" name=""/>
        <dsp:cNvSpPr/>
      </dsp:nvSpPr>
      <dsp:spPr>
        <a:xfrm>
          <a:off x="0" y="193171"/>
          <a:ext cx="7216775" cy="1554525"/>
        </a:xfrm>
        <a:prstGeom prst="rect">
          <a:avLst/>
        </a:prstGeom>
        <a:solidFill>
          <a:schemeClr val="lt1">
            <a:alpha val="90000"/>
            <a:hueOff val="0"/>
            <a:satOff val="0"/>
            <a:lumOff val="0"/>
            <a:alphaOff val="0"/>
          </a:schemeClr>
        </a:solidFill>
        <a:ln w="12700" cap="flat" cmpd="sng" algn="ctr">
          <a:solidFill>
            <a:schemeClr val="accent5">
              <a:lumMod val="5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0102" tIns="437388" rIns="560102" bIns="106680" numCol="1" spcCol="1270" anchor="t" anchorCtr="0">
          <a:noAutofit/>
        </a:bodyPr>
        <a:lstStyle/>
        <a:p>
          <a:pPr marL="228600" lvl="1" indent="-228600" algn="l" defTabSz="1022350">
            <a:lnSpc>
              <a:spcPct val="90000"/>
            </a:lnSpc>
            <a:spcBef>
              <a:spcPct val="0"/>
            </a:spcBef>
            <a:spcAft>
              <a:spcPct val="15000"/>
            </a:spcAft>
            <a:buChar char="•"/>
          </a:pPr>
          <a:endParaRPr lang="en-US" sz="2300" kern="1200" dirty="0"/>
        </a:p>
        <a:p>
          <a:pPr marL="114300" lvl="1" indent="-114300" algn="l" defTabSz="666750">
            <a:lnSpc>
              <a:spcPct val="90000"/>
            </a:lnSpc>
            <a:spcBef>
              <a:spcPct val="0"/>
            </a:spcBef>
            <a:spcAft>
              <a:spcPct val="15000"/>
            </a:spcAft>
            <a:buChar char="•"/>
          </a:pPr>
          <a:r>
            <a:rPr lang="vi-VN" sz="1500" b="1" kern="1200" dirty="0"/>
            <a:t>Đọc kỹ nội quy và thực hiện theo nội quy phòng thực hành: Đảm bảo rằng đã hiểu rõ và tuân thủ tất cả các quy định và hướng dẫn trong phòng thực hành</a:t>
          </a:r>
          <a:endParaRPr lang="en-US" sz="1500" b="1" kern="1200" dirty="0"/>
        </a:p>
      </dsp:txBody>
      <dsp:txXfrm>
        <a:off x="0" y="193171"/>
        <a:ext cx="7216775" cy="1554525"/>
      </dsp:txXfrm>
    </dsp:sp>
    <dsp:sp modelId="{A8B898EB-38C9-408E-9FE2-CB5C874FA50A}">
      <dsp:nvSpPr>
        <dsp:cNvPr id="0" name=""/>
        <dsp:cNvSpPr/>
      </dsp:nvSpPr>
      <dsp:spPr>
        <a:xfrm>
          <a:off x="212793" y="319808"/>
          <a:ext cx="4254577" cy="466526"/>
        </a:xfrm>
        <a:prstGeom prst="round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4" tIns="0" rIns="190944" bIns="0" numCol="1" spcCol="1270" anchor="ctr" anchorCtr="0">
          <a:noAutofit/>
        </a:bodyPr>
        <a:lstStyle/>
        <a:p>
          <a:pPr marL="0" lvl="0" indent="0" algn="l" defTabSz="933450">
            <a:lnSpc>
              <a:spcPct val="90000"/>
            </a:lnSpc>
            <a:spcBef>
              <a:spcPct val="0"/>
            </a:spcBef>
            <a:spcAft>
              <a:spcPct val="35000"/>
            </a:spcAft>
            <a:buNone/>
          </a:pPr>
          <a:r>
            <a:rPr lang="en-US" sz="2100" kern="1200" dirty="0" err="1">
              <a:latin typeface="+mn-lt"/>
              <a:ea typeface="Tahoma" panose="020B0604030504040204" pitchFamily="34" charset="0"/>
              <a:cs typeface="Tahoma" panose="020B0604030504040204" pitchFamily="34" charset="0"/>
            </a:rPr>
            <a:t>Nguyên</a:t>
          </a:r>
          <a:r>
            <a:rPr lang="en-US" sz="2100" kern="1200" dirty="0">
              <a:latin typeface="+mn-lt"/>
              <a:ea typeface="Tahoma" panose="020B0604030504040204" pitchFamily="34" charset="0"/>
              <a:cs typeface="Tahoma" panose="020B0604030504040204" pitchFamily="34" charset="0"/>
            </a:rPr>
            <a:t> </a:t>
          </a:r>
          <a:r>
            <a:rPr lang="en-US" sz="2100" kern="1200" dirty="0" err="1">
              <a:latin typeface="+mn-lt"/>
              <a:ea typeface="Tahoma" panose="020B0604030504040204" pitchFamily="34" charset="0"/>
              <a:cs typeface="Tahoma" panose="020B0604030504040204" pitchFamily="34" charset="0"/>
            </a:rPr>
            <a:t>tắc</a:t>
          </a:r>
          <a:r>
            <a:rPr lang="en-US" sz="2100" kern="1200" dirty="0">
              <a:latin typeface="+mn-lt"/>
              <a:ea typeface="Tahoma" panose="020B0604030504040204" pitchFamily="34" charset="0"/>
              <a:cs typeface="Tahoma" panose="020B0604030504040204" pitchFamily="34" charset="0"/>
            </a:rPr>
            <a:t> </a:t>
          </a:r>
          <a:r>
            <a:rPr lang="en-US" sz="2100" kern="1200" dirty="0" err="1">
              <a:latin typeface="+mn-lt"/>
              <a:ea typeface="Tahoma" panose="020B0604030504040204" pitchFamily="34" charset="0"/>
              <a:cs typeface="Tahoma" panose="020B0604030504040204" pitchFamily="34" charset="0"/>
            </a:rPr>
            <a:t>thứ</a:t>
          </a:r>
          <a:r>
            <a:rPr lang="en-US" sz="2100" kern="1200" dirty="0">
              <a:latin typeface="+mn-lt"/>
              <a:ea typeface="Tahoma" panose="020B0604030504040204" pitchFamily="34" charset="0"/>
              <a:cs typeface="Tahoma" panose="020B0604030504040204" pitchFamily="34" charset="0"/>
            </a:rPr>
            <a:t> </a:t>
          </a:r>
          <a:r>
            <a:rPr lang="en-US" sz="2100" kern="1200" dirty="0" err="1">
              <a:latin typeface="+mn-lt"/>
              <a:ea typeface="Tahoma" panose="020B0604030504040204" pitchFamily="34" charset="0"/>
              <a:cs typeface="Tahoma" panose="020B0604030504040204" pitchFamily="34" charset="0"/>
            </a:rPr>
            <a:t>nhất</a:t>
          </a:r>
          <a:endParaRPr lang="en-US" sz="2100" kern="1200" dirty="0">
            <a:latin typeface="+mn-lt"/>
            <a:ea typeface="Tahoma" panose="020B0604030504040204" pitchFamily="34" charset="0"/>
            <a:cs typeface="Tahoma" panose="020B0604030504040204" pitchFamily="34" charset="0"/>
          </a:endParaRPr>
        </a:p>
      </dsp:txBody>
      <dsp:txXfrm>
        <a:off x="235567" y="342582"/>
        <a:ext cx="4209029" cy="420978"/>
      </dsp:txXfrm>
    </dsp:sp>
    <dsp:sp modelId="{87E2FD7C-0729-47B8-B1FB-A44E439BE764}">
      <dsp:nvSpPr>
        <dsp:cNvPr id="0" name=""/>
        <dsp:cNvSpPr/>
      </dsp:nvSpPr>
      <dsp:spPr>
        <a:xfrm>
          <a:off x="0" y="2004316"/>
          <a:ext cx="7216775" cy="1190700"/>
        </a:xfrm>
        <a:prstGeom prst="rect">
          <a:avLst/>
        </a:prstGeom>
        <a:solidFill>
          <a:schemeClr val="lt1">
            <a:alpha val="90000"/>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0102" tIns="437388" rIns="560102" bIns="106680" numCol="1" spcCol="1270" anchor="t" anchorCtr="0">
          <a:noAutofit/>
        </a:bodyPr>
        <a:lstStyle/>
        <a:p>
          <a:pPr marL="114300" lvl="1" indent="-114300" algn="l" defTabSz="666750">
            <a:lnSpc>
              <a:spcPct val="90000"/>
            </a:lnSpc>
            <a:spcBef>
              <a:spcPct val="0"/>
            </a:spcBef>
            <a:spcAft>
              <a:spcPct val="15000"/>
            </a:spcAft>
            <a:buChar char="•"/>
          </a:pPr>
          <a:r>
            <a:rPr lang="vi-VN" sz="1500" b="1" kern="1200" dirty="0"/>
            <a:t>Chỉ làm thí nghiệm, thực hành khi có sự hướng dẫn và giám sát của giáo viên: </a:t>
          </a:r>
          <a:r>
            <a:rPr lang="en-US" sz="1500" b="1" kern="1200" dirty="0" err="1"/>
            <a:t>Không</a:t>
          </a:r>
          <a:r>
            <a:rPr lang="vi-VN" sz="1500" b="1" kern="1200" dirty="0"/>
            <a:t> thử nghiệm hoặc thực hành mà không có sự hướng dẫn hoặc giám sát của giáo viên</a:t>
          </a:r>
          <a:endParaRPr lang="en-US" sz="1500" b="1" kern="1200" dirty="0"/>
        </a:p>
      </dsp:txBody>
      <dsp:txXfrm>
        <a:off x="0" y="2004316"/>
        <a:ext cx="7216775" cy="1190700"/>
      </dsp:txXfrm>
    </dsp:sp>
    <dsp:sp modelId="{9F236B2A-6433-401D-953E-FC86D923A3BE}">
      <dsp:nvSpPr>
        <dsp:cNvPr id="0" name=""/>
        <dsp:cNvSpPr/>
      </dsp:nvSpPr>
      <dsp:spPr>
        <a:xfrm>
          <a:off x="151833" y="1796934"/>
          <a:ext cx="4436591" cy="469316"/>
        </a:xfrm>
        <a:prstGeom prst="round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4" tIns="0" rIns="190944" bIns="0" numCol="1" spcCol="1270" anchor="ctr" anchorCtr="0">
          <a:noAutofit/>
        </a:bodyPr>
        <a:lstStyle/>
        <a:p>
          <a:pPr marL="0" lvl="0" indent="0" algn="l" defTabSz="933450">
            <a:lnSpc>
              <a:spcPct val="90000"/>
            </a:lnSpc>
            <a:spcBef>
              <a:spcPct val="0"/>
            </a:spcBef>
            <a:spcAft>
              <a:spcPct val="35000"/>
            </a:spcAft>
            <a:buNone/>
          </a:pPr>
          <a:r>
            <a:rPr lang="en-US" sz="2100" kern="1200" dirty="0" err="1">
              <a:latin typeface="+mn-lt"/>
              <a:ea typeface="Tahoma" panose="020B0604030504040204" pitchFamily="34" charset="0"/>
              <a:cs typeface="Tahoma" panose="020B0604030504040204" pitchFamily="34" charset="0"/>
            </a:rPr>
            <a:t>Nguyên</a:t>
          </a:r>
          <a:r>
            <a:rPr lang="en-US" sz="2100" kern="1200" dirty="0">
              <a:latin typeface="+mn-lt"/>
              <a:ea typeface="Tahoma" panose="020B0604030504040204" pitchFamily="34" charset="0"/>
              <a:cs typeface="Tahoma" panose="020B0604030504040204" pitchFamily="34" charset="0"/>
            </a:rPr>
            <a:t> </a:t>
          </a:r>
          <a:r>
            <a:rPr lang="en-US" sz="2100" kern="1200" dirty="0" err="1">
              <a:latin typeface="+mn-lt"/>
              <a:ea typeface="Tahoma" panose="020B0604030504040204" pitchFamily="34" charset="0"/>
              <a:cs typeface="Tahoma" panose="020B0604030504040204" pitchFamily="34" charset="0"/>
            </a:rPr>
            <a:t>tắc</a:t>
          </a:r>
          <a:r>
            <a:rPr lang="en-US" sz="2100" kern="1200" dirty="0">
              <a:latin typeface="+mn-lt"/>
              <a:ea typeface="Tahoma" panose="020B0604030504040204" pitchFamily="34" charset="0"/>
              <a:cs typeface="Tahoma" panose="020B0604030504040204" pitchFamily="34" charset="0"/>
            </a:rPr>
            <a:t> </a:t>
          </a:r>
          <a:r>
            <a:rPr lang="en-US" sz="2100" kern="1200" dirty="0" err="1">
              <a:latin typeface="+mn-lt"/>
              <a:ea typeface="Tahoma" panose="020B0604030504040204" pitchFamily="34" charset="0"/>
              <a:cs typeface="Tahoma" panose="020B0604030504040204" pitchFamily="34" charset="0"/>
            </a:rPr>
            <a:t>thứ</a:t>
          </a:r>
          <a:r>
            <a:rPr lang="en-US" sz="2100" kern="1200" dirty="0">
              <a:latin typeface="+mn-lt"/>
              <a:ea typeface="Tahoma" panose="020B0604030504040204" pitchFamily="34" charset="0"/>
              <a:cs typeface="Tahoma" panose="020B0604030504040204" pitchFamily="34" charset="0"/>
            </a:rPr>
            <a:t> </a:t>
          </a:r>
          <a:r>
            <a:rPr lang="en-US" sz="2100" kern="1200" dirty="0" err="1">
              <a:latin typeface="+mn-lt"/>
              <a:ea typeface="Tahoma" panose="020B0604030504040204" pitchFamily="34" charset="0"/>
              <a:cs typeface="Tahoma" panose="020B0604030504040204" pitchFamily="34" charset="0"/>
            </a:rPr>
            <a:t>hai</a:t>
          </a:r>
          <a:endParaRPr lang="en-US" sz="2100" kern="1200" dirty="0">
            <a:latin typeface="+mn-lt"/>
            <a:ea typeface="Tahoma" panose="020B0604030504040204" pitchFamily="34" charset="0"/>
            <a:cs typeface="Tahoma" panose="020B0604030504040204" pitchFamily="34" charset="0"/>
          </a:endParaRPr>
        </a:p>
      </dsp:txBody>
      <dsp:txXfrm>
        <a:off x="174743" y="1819844"/>
        <a:ext cx="4390771" cy="423496"/>
      </dsp:txXfrm>
    </dsp:sp>
    <dsp:sp modelId="{E7351307-5BD1-403B-A1BF-1058796C5E99}">
      <dsp:nvSpPr>
        <dsp:cNvPr id="0" name=""/>
        <dsp:cNvSpPr/>
      </dsp:nvSpPr>
      <dsp:spPr>
        <a:xfrm>
          <a:off x="0" y="3517720"/>
          <a:ext cx="7216775" cy="1389150"/>
        </a:xfrm>
        <a:prstGeom prst="rect">
          <a:avLst/>
        </a:prstGeom>
        <a:solidFill>
          <a:schemeClr val="lt1">
            <a:alpha val="90000"/>
            <a:hueOff val="0"/>
            <a:satOff val="0"/>
            <a:lumOff val="0"/>
            <a:alphaOff val="0"/>
          </a:schemeClr>
        </a:solidFill>
        <a:ln w="12700" cap="flat" cmpd="sng" algn="ctr">
          <a:solidFill>
            <a:srgbClr val="FFD34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0102" tIns="437388" rIns="560102" bIns="106680" numCol="1" spcCol="1270" anchor="t" anchorCtr="0">
          <a:noAutofit/>
        </a:bodyPr>
        <a:lstStyle/>
        <a:p>
          <a:pPr marL="114300" lvl="1" indent="-114300" algn="l" defTabSz="666750">
            <a:lnSpc>
              <a:spcPct val="90000"/>
            </a:lnSpc>
            <a:spcBef>
              <a:spcPct val="0"/>
            </a:spcBef>
            <a:spcAft>
              <a:spcPct val="15000"/>
            </a:spcAft>
            <a:buChar char="•"/>
          </a:pPr>
          <a:r>
            <a:rPr lang="vi-VN" sz="1500" b="1" kern="1200" dirty="0"/>
            <a:t>Thực hiện đúng nguyên tắc khi sử dụng hoá chất, dụng cụ, thiết bị trong phòng thực hành: Khi sử dụng hoá chất, dụng cụ, thiết bị, tuân thủ các nguyên tắc an toàn và hướng dẫn sử dụng</a:t>
          </a:r>
          <a:endParaRPr lang="en-US" sz="1500" b="1" kern="1200" dirty="0"/>
        </a:p>
      </dsp:txBody>
      <dsp:txXfrm>
        <a:off x="0" y="3517720"/>
        <a:ext cx="7216775" cy="1389150"/>
      </dsp:txXfrm>
    </dsp:sp>
    <dsp:sp modelId="{12FEB779-618B-4854-88E9-390575D436B8}">
      <dsp:nvSpPr>
        <dsp:cNvPr id="0" name=""/>
        <dsp:cNvSpPr/>
      </dsp:nvSpPr>
      <dsp:spPr>
        <a:xfrm>
          <a:off x="151830" y="3302440"/>
          <a:ext cx="4581475" cy="503127"/>
        </a:xfrm>
        <a:prstGeom prst="roundRect">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4" tIns="0" rIns="190944" bIns="0" numCol="1" spcCol="1270" anchor="ctr" anchorCtr="0">
          <a:noAutofit/>
        </a:bodyPr>
        <a:lstStyle/>
        <a:p>
          <a:pPr marL="0" lvl="0" indent="0" algn="l" defTabSz="933450">
            <a:lnSpc>
              <a:spcPct val="90000"/>
            </a:lnSpc>
            <a:spcBef>
              <a:spcPct val="0"/>
            </a:spcBef>
            <a:spcAft>
              <a:spcPct val="35000"/>
            </a:spcAft>
            <a:buNone/>
          </a:pPr>
          <a:r>
            <a:rPr lang="en-US" sz="2100" kern="1200" dirty="0" err="1">
              <a:latin typeface="+mn-lt"/>
              <a:ea typeface="Tahoma" panose="020B0604030504040204" pitchFamily="34" charset="0"/>
              <a:cs typeface="Tahoma" panose="020B0604030504040204" pitchFamily="34" charset="0"/>
            </a:rPr>
            <a:t>Nguyên</a:t>
          </a:r>
          <a:r>
            <a:rPr lang="en-US" sz="2100" kern="1200" dirty="0">
              <a:latin typeface="+mn-lt"/>
              <a:ea typeface="Tahoma" panose="020B0604030504040204" pitchFamily="34" charset="0"/>
              <a:cs typeface="Tahoma" panose="020B0604030504040204" pitchFamily="34" charset="0"/>
            </a:rPr>
            <a:t> </a:t>
          </a:r>
          <a:r>
            <a:rPr lang="en-US" sz="2100" kern="1200" dirty="0" err="1">
              <a:latin typeface="+mn-lt"/>
              <a:ea typeface="Tahoma" panose="020B0604030504040204" pitchFamily="34" charset="0"/>
              <a:cs typeface="Tahoma" panose="020B0604030504040204" pitchFamily="34" charset="0"/>
            </a:rPr>
            <a:t>tắc</a:t>
          </a:r>
          <a:r>
            <a:rPr lang="en-US" sz="2100" kern="1200" dirty="0">
              <a:latin typeface="+mn-lt"/>
              <a:ea typeface="Tahoma" panose="020B0604030504040204" pitchFamily="34" charset="0"/>
              <a:cs typeface="Tahoma" panose="020B0604030504040204" pitchFamily="34" charset="0"/>
            </a:rPr>
            <a:t> </a:t>
          </a:r>
          <a:r>
            <a:rPr lang="en-US" sz="2100" kern="1200" dirty="0" err="1">
              <a:latin typeface="+mn-lt"/>
              <a:ea typeface="Tahoma" panose="020B0604030504040204" pitchFamily="34" charset="0"/>
              <a:cs typeface="Tahoma" panose="020B0604030504040204" pitchFamily="34" charset="0"/>
            </a:rPr>
            <a:t>thứ</a:t>
          </a:r>
          <a:r>
            <a:rPr lang="en-US" sz="2100" kern="1200" dirty="0">
              <a:latin typeface="+mn-lt"/>
              <a:ea typeface="Tahoma" panose="020B0604030504040204" pitchFamily="34" charset="0"/>
              <a:cs typeface="Tahoma" panose="020B0604030504040204" pitchFamily="34" charset="0"/>
            </a:rPr>
            <a:t> </a:t>
          </a:r>
          <a:r>
            <a:rPr lang="en-US" sz="2100" kern="1200" dirty="0" err="1">
              <a:latin typeface="+mn-lt"/>
              <a:ea typeface="Tahoma" panose="020B0604030504040204" pitchFamily="34" charset="0"/>
              <a:cs typeface="Tahoma" panose="020B0604030504040204" pitchFamily="34" charset="0"/>
            </a:rPr>
            <a:t>ba</a:t>
          </a:r>
          <a:endParaRPr lang="en-US" sz="2100" kern="1200" dirty="0">
            <a:latin typeface="+mn-lt"/>
            <a:ea typeface="Tahoma" panose="020B0604030504040204" pitchFamily="34" charset="0"/>
            <a:cs typeface="Tahoma" panose="020B0604030504040204" pitchFamily="34" charset="0"/>
          </a:endParaRPr>
        </a:p>
      </dsp:txBody>
      <dsp:txXfrm>
        <a:off x="176391" y="3327001"/>
        <a:ext cx="4532353" cy="4540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7A140-C3A5-43E4-BD28-3C31B61E6EA3}">
      <dsp:nvSpPr>
        <dsp:cNvPr id="0" name=""/>
        <dsp:cNvSpPr/>
      </dsp:nvSpPr>
      <dsp:spPr>
        <a:xfrm>
          <a:off x="0" y="254446"/>
          <a:ext cx="7216775" cy="1297012"/>
        </a:xfrm>
        <a:prstGeom prst="rect">
          <a:avLst/>
        </a:prstGeom>
        <a:solidFill>
          <a:schemeClr val="lt1">
            <a:alpha val="90000"/>
            <a:hueOff val="0"/>
            <a:satOff val="0"/>
            <a:lumOff val="0"/>
            <a:alphaOff val="0"/>
          </a:schemeClr>
        </a:solidFill>
        <a:ln w="12700" cap="flat" cmpd="sng" algn="ctr">
          <a:solidFill>
            <a:schemeClr val="accent5">
              <a:lumMod val="5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0102" tIns="562356" rIns="560102" bIns="106680" numCol="1" spcCol="1270" anchor="t" anchorCtr="0">
          <a:noAutofit/>
        </a:bodyPr>
        <a:lstStyle/>
        <a:p>
          <a:pPr marL="114300" lvl="1" indent="-114300" algn="l" defTabSz="666750">
            <a:lnSpc>
              <a:spcPct val="90000"/>
            </a:lnSpc>
            <a:spcBef>
              <a:spcPct val="0"/>
            </a:spcBef>
            <a:spcAft>
              <a:spcPct val="15000"/>
            </a:spcAft>
            <a:buChar char="•"/>
          </a:pPr>
          <a:r>
            <a:rPr lang="vi-VN" sz="1500" b="1" kern="1200" dirty="0"/>
            <a:t>Đọc kỹ hướng dẫn sử dụng thiết bị: Trước khi sử dụng bất kỳ thiết bị nào trong phòng thực hành, đảm bảo rằng đã đọc và hiểu rõ hướng dẫn sử dụng</a:t>
          </a:r>
          <a:endParaRPr lang="en-US" sz="1500" b="1" kern="1200" dirty="0"/>
        </a:p>
      </dsp:txBody>
      <dsp:txXfrm>
        <a:off x="0" y="254446"/>
        <a:ext cx="7216775" cy="1297012"/>
      </dsp:txXfrm>
    </dsp:sp>
    <dsp:sp modelId="{A8B898EB-38C9-408E-9FE2-CB5C874FA50A}">
      <dsp:nvSpPr>
        <dsp:cNvPr id="0" name=""/>
        <dsp:cNvSpPr/>
      </dsp:nvSpPr>
      <dsp:spPr>
        <a:xfrm>
          <a:off x="87084" y="126394"/>
          <a:ext cx="4254577" cy="599820"/>
        </a:xfrm>
        <a:prstGeom prst="round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4" tIns="0" rIns="190944" bIns="0" numCol="1" spcCol="1270" anchor="ctr" anchorCtr="0">
          <a:noAutofit/>
        </a:bodyPr>
        <a:lstStyle/>
        <a:p>
          <a:pPr marL="0" lvl="0" indent="0" algn="l" defTabSz="1200150">
            <a:lnSpc>
              <a:spcPct val="90000"/>
            </a:lnSpc>
            <a:spcBef>
              <a:spcPct val="0"/>
            </a:spcBef>
            <a:spcAft>
              <a:spcPct val="35000"/>
            </a:spcAft>
            <a:buNone/>
          </a:pPr>
          <a:r>
            <a:rPr lang="en-US" sz="2700" kern="1200" dirty="0" err="1">
              <a:latin typeface="+mn-lt"/>
              <a:ea typeface="Tahoma" panose="020B0604030504040204" pitchFamily="34" charset="0"/>
              <a:cs typeface="Tahoma" panose="020B0604030504040204" pitchFamily="34" charset="0"/>
            </a:rPr>
            <a:t>Nguyên</a:t>
          </a:r>
          <a:r>
            <a:rPr lang="en-US" sz="2700" kern="1200" dirty="0">
              <a:latin typeface="+mn-lt"/>
              <a:ea typeface="Tahoma" panose="020B0604030504040204" pitchFamily="34" charset="0"/>
              <a:cs typeface="Tahoma" panose="020B0604030504040204" pitchFamily="34" charset="0"/>
            </a:rPr>
            <a:t> </a:t>
          </a:r>
          <a:r>
            <a:rPr lang="en-US" sz="2700" kern="1200" dirty="0" err="1">
              <a:latin typeface="+mn-lt"/>
              <a:ea typeface="Tahoma" panose="020B0604030504040204" pitchFamily="34" charset="0"/>
              <a:cs typeface="Tahoma" panose="020B0604030504040204" pitchFamily="34" charset="0"/>
            </a:rPr>
            <a:t>tắc</a:t>
          </a:r>
          <a:r>
            <a:rPr lang="en-US" sz="2700" kern="1200" dirty="0">
              <a:latin typeface="+mn-lt"/>
              <a:ea typeface="Tahoma" panose="020B0604030504040204" pitchFamily="34" charset="0"/>
              <a:cs typeface="Tahoma" panose="020B0604030504040204" pitchFamily="34" charset="0"/>
            </a:rPr>
            <a:t> </a:t>
          </a:r>
          <a:r>
            <a:rPr lang="en-US" sz="2700" kern="1200" dirty="0" err="1">
              <a:latin typeface="+mn-lt"/>
              <a:ea typeface="Tahoma" panose="020B0604030504040204" pitchFamily="34" charset="0"/>
              <a:cs typeface="Tahoma" panose="020B0604030504040204" pitchFamily="34" charset="0"/>
            </a:rPr>
            <a:t>thứ</a:t>
          </a:r>
          <a:r>
            <a:rPr lang="en-US" sz="2700" kern="1200" dirty="0">
              <a:latin typeface="+mn-lt"/>
              <a:ea typeface="Tahoma" panose="020B0604030504040204" pitchFamily="34" charset="0"/>
              <a:cs typeface="Tahoma" panose="020B0604030504040204" pitchFamily="34" charset="0"/>
            </a:rPr>
            <a:t> </a:t>
          </a:r>
          <a:r>
            <a:rPr lang="en-US" sz="2700" kern="1200" dirty="0" err="1">
              <a:latin typeface="+mn-lt"/>
              <a:ea typeface="Tahoma" panose="020B0604030504040204" pitchFamily="34" charset="0"/>
              <a:cs typeface="Tahoma" panose="020B0604030504040204" pitchFamily="34" charset="0"/>
            </a:rPr>
            <a:t>tư</a:t>
          </a:r>
          <a:endParaRPr lang="en-US" sz="2700" kern="1200" dirty="0">
            <a:latin typeface="+mn-lt"/>
            <a:ea typeface="Tahoma" panose="020B0604030504040204" pitchFamily="34" charset="0"/>
            <a:cs typeface="Tahoma" panose="020B0604030504040204" pitchFamily="34" charset="0"/>
          </a:endParaRPr>
        </a:p>
      </dsp:txBody>
      <dsp:txXfrm>
        <a:off x="116365" y="155675"/>
        <a:ext cx="4196015" cy="541258"/>
      </dsp:txXfrm>
    </dsp:sp>
    <dsp:sp modelId="{87E2FD7C-0729-47B8-B1FB-A44E439BE764}">
      <dsp:nvSpPr>
        <dsp:cNvPr id="0" name=""/>
        <dsp:cNvSpPr/>
      </dsp:nvSpPr>
      <dsp:spPr>
        <a:xfrm>
          <a:off x="0" y="1881398"/>
          <a:ext cx="7216775" cy="1297012"/>
        </a:xfrm>
        <a:prstGeom prst="rect">
          <a:avLst/>
        </a:prstGeom>
        <a:solidFill>
          <a:schemeClr val="lt1">
            <a:alpha val="90000"/>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0102" tIns="562356" rIns="560102" bIns="106680" numCol="1" spcCol="1270" anchor="t" anchorCtr="0">
          <a:noAutofit/>
        </a:bodyPr>
        <a:lstStyle/>
        <a:p>
          <a:pPr marL="114300" lvl="1" indent="-114300" algn="l" defTabSz="666750">
            <a:lnSpc>
              <a:spcPct val="90000"/>
            </a:lnSpc>
            <a:spcBef>
              <a:spcPct val="0"/>
            </a:spcBef>
            <a:spcAft>
              <a:spcPct val="15000"/>
            </a:spcAft>
            <a:buChar char="•"/>
          </a:pPr>
          <a:r>
            <a:rPr lang="vi-VN" sz="1500" b="1" kern="1200" dirty="0"/>
            <a:t>Tắt công tắc nguồn thiết bị điện trước khi cắm hoặc tháo thiết bị điện: Điều này giúp tránh nguy cơ chập điện và đảm bảo an toàn cho người sử dụng</a:t>
          </a:r>
          <a:endParaRPr lang="en-US" sz="1500" b="1" kern="1200" dirty="0"/>
        </a:p>
      </dsp:txBody>
      <dsp:txXfrm>
        <a:off x="0" y="1881398"/>
        <a:ext cx="7216775" cy="1297012"/>
      </dsp:txXfrm>
    </dsp:sp>
    <dsp:sp modelId="{9F236B2A-6433-401D-953E-FC86D923A3BE}">
      <dsp:nvSpPr>
        <dsp:cNvPr id="0" name=""/>
        <dsp:cNvSpPr/>
      </dsp:nvSpPr>
      <dsp:spPr>
        <a:xfrm>
          <a:off x="151833" y="1614765"/>
          <a:ext cx="4436591" cy="603407"/>
        </a:xfrm>
        <a:prstGeom prst="round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4" tIns="0" rIns="190944" bIns="0" numCol="1" spcCol="1270" anchor="ctr" anchorCtr="0">
          <a:noAutofit/>
        </a:bodyPr>
        <a:lstStyle/>
        <a:p>
          <a:pPr marL="0" lvl="0" indent="0" algn="l" defTabSz="1200150">
            <a:lnSpc>
              <a:spcPct val="90000"/>
            </a:lnSpc>
            <a:spcBef>
              <a:spcPct val="0"/>
            </a:spcBef>
            <a:spcAft>
              <a:spcPct val="35000"/>
            </a:spcAft>
            <a:buNone/>
          </a:pPr>
          <a:r>
            <a:rPr lang="en-US" sz="2700" kern="1200" dirty="0" err="1">
              <a:latin typeface="+mn-lt"/>
              <a:ea typeface="Tahoma" panose="020B0604030504040204" pitchFamily="34" charset="0"/>
              <a:cs typeface="Tahoma" panose="020B0604030504040204" pitchFamily="34" charset="0"/>
            </a:rPr>
            <a:t>Nguyên</a:t>
          </a:r>
          <a:r>
            <a:rPr lang="en-US" sz="2700" kern="1200" dirty="0">
              <a:latin typeface="+mn-lt"/>
              <a:ea typeface="Tahoma" panose="020B0604030504040204" pitchFamily="34" charset="0"/>
              <a:cs typeface="Tahoma" panose="020B0604030504040204" pitchFamily="34" charset="0"/>
            </a:rPr>
            <a:t> </a:t>
          </a:r>
          <a:r>
            <a:rPr lang="en-US" sz="2700" kern="1200" dirty="0" err="1">
              <a:latin typeface="+mn-lt"/>
              <a:ea typeface="Tahoma" panose="020B0604030504040204" pitchFamily="34" charset="0"/>
              <a:cs typeface="Tahoma" panose="020B0604030504040204" pitchFamily="34" charset="0"/>
            </a:rPr>
            <a:t>tắc</a:t>
          </a:r>
          <a:r>
            <a:rPr lang="en-US" sz="2700" kern="1200" dirty="0">
              <a:latin typeface="+mn-lt"/>
              <a:ea typeface="Tahoma" panose="020B0604030504040204" pitchFamily="34" charset="0"/>
              <a:cs typeface="Tahoma" panose="020B0604030504040204" pitchFamily="34" charset="0"/>
            </a:rPr>
            <a:t> </a:t>
          </a:r>
          <a:r>
            <a:rPr lang="en-US" sz="2700" kern="1200" dirty="0" err="1">
              <a:latin typeface="+mn-lt"/>
              <a:ea typeface="Tahoma" panose="020B0604030504040204" pitchFamily="34" charset="0"/>
              <a:cs typeface="Tahoma" panose="020B0604030504040204" pitchFamily="34" charset="0"/>
            </a:rPr>
            <a:t>thứ</a:t>
          </a:r>
          <a:r>
            <a:rPr lang="en-US" sz="2700" kern="1200" dirty="0">
              <a:latin typeface="+mn-lt"/>
              <a:ea typeface="Tahoma" panose="020B0604030504040204" pitchFamily="34" charset="0"/>
              <a:cs typeface="Tahoma" panose="020B0604030504040204" pitchFamily="34" charset="0"/>
            </a:rPr>
            <a:t> </a:t>
          </a:r>
          <a:r>
            <a:rPr lang="en-US" sz="2700" kern="1200" dirty="0" err="1">
              <a:latin typeface="+mn-lt"/>
              <a:ea typeface="Tahoma" panose="020B0604030504040204" pitchFamily="34" charset="0"/>
              <a:cs typeface="Tahoma" panose="020B0604030504040204" pitchFamily="34" charset="0"/>
            </a:rPr>
            <a:t>năm</a:t>
          </a:r>
          <a:endParaRPr lang="en-US" sz="2700" kern="1200" dirty="0">
            <a:latin typeface="+mn-lt"/>
            <a:ea typeface="Tahoma" panose="020B0604030504040204" pitchFamily="34" charset="0"/>
            <a:cs typeface="Tahoma" panose="020B0604030504040204" pitchFamily="34" charset="0"/>
          </a:endParaRPr>
        </a:p>
      </dsp:txBody>
      <dsp:txXfrm>
        <a:off x="181289" y="1644221"/>
        <a:ext cx="4377679" cy="544495"/>
      </dsp:txXfrm>
    </dsp:sp>
    <dsp:sp modelId="{E7351307-5BD1-403B-A1BF-1058796C5E99}">
      <dsp:nvSpPr>
        <dsp:cNvPr id="0" name=""/>
        <dsp:cNvSpPr/>
      </dsp:nvSpPr>
      <dsp:spPr>
        <a:xfrm>
          <a:off x="0" y="3593316"/>
          <a:ext cx="7216775" cy="1297012"/>
        </a:xfrm>
        <a:prstGeom prst="rect">
          <a:avLst/>
        </a:prstGeom>
        <a:solidFill>
          <a:schemeClr val="lt1">
            <a:alpha val="90000"/>
            <a:hueOff val="0"/>
            <a:satOff val="0"/>
            <a:lumOff val="0"/>
            <a:alphaOff val="0"/>
          </a:schemeClr>
        </a:solidFill>
        <a:ln w="12700" cap="flat" cmpd="sng" algn="ctr">
          <a:solidFill>
            <a:srgbClr val="FFD34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0102" tIns="562356" rIns="560102" bIns="106680" numCol="1" spcCol="1270" anchor="t" anchorCtr="0">
          <a:noAutofit/>
        </a:bodyPr>
        <a:lstStyle/>
        <a:p>
          <a:pPr marL="114300" lvl="1" indent="-114300" algn="l" defTabSz="666750">
            <a:lnSpc>
              <a:spcPct val="90000"/>
            </a:lnSpc>
            <a:spcBef>
              <a:spcPct val="0"/>
            </a:spcBef>
            <a:spcAft>
              <a:spcPct val="15000"/>
            </a:spcAft>
            <a:buChar char="•"/>
          </a:pPr>
          <a:r>
            <a:rPr lang="vi-VN" sz="1500" b="1" kern="1200" dirty="0"/>
            <a:t>Đảm bảo các quy tắc an toàn khi tiến hành thí nghiệm: Khi thực hiện thí nghiệm, </a:t>
          </a:r>
          <a:r>
            <a:rPr lang="en-US" sz="1500" b="1" kern="1200" dirty="0" err="1"/>
            <a:t>phải</a:t>
          </a:r>
          <a:r>
            <a:rPr lang="en-US" sz="1500" b="1" kern="1200" dirty="0"/>
            <a:t> </a:t>
          </a:r>
          <a:r>
            <a:rPr lang="vi-VN" sz="1500" b="1" kern="1200" dirty="0"/>
            <a:t>tuân thủ các quy tắc an toàn để tránh nguy cơ tai nạn</a:t>
          </a:r>
          <a:endParaRPr lang="en-US" sz="1500" b="1" kern="1200" dirty="0"/>
        </a:p>
      </dsp:txBody>
      <dsp:txXfrm>
        <a:off x="0" y="3593316"/>
        <a:ext cx="7216775" cy="1297012"/>
      </dsp:txXfrm>
    </dsp:sp>
    <dsp:sp modelId="{12FEB779-618B-4854-88E9-390575D436B8}">
      <dsp:nvSpPr>
        <dsp:cNvPr id="0" name=""/>
        <dsp:cNvSpPr/>
      </dsp:nvSpPr>
      <dsp:spPr>
        <a:xfrm>
          <a:off x="151830" y="3316528"/>
          <a:ext cx="4581475" cy="646877"/>
        </a:xfrm>
        <a:prstGeom prst="roundRect">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4" tIns="0" rIns="190944" bIns="0" numCol="1" spcCol="1270" anchor="ctr" anchorCtr="0">
          <a:noAutofit/>
        </a:bodyPr>
        <a:lstStyle/>
        <a:p>
          <a:pPr marL="0" lvl="0" indent="0" algn="l" defTabSz="1200150">
            <a:lnSpc>
              <a:spcPct val="90000"/>
            </a:lnSpc>
            <a:spcBef>
              <a:spcPct val="0"/>
            </a:spcBef>
            <a:spcAft>
              <a:spcPct val="35000"/>
            </a:spcAft>
            <a:buNone/>
          </a:pPr>
          <a:r>
            <a:rPr lang="en-US" sz="2700" kern="1200" dirty="0" err="1">
              <a:latin typeface="+mn-lt"/>
              <a:ea typeface="Tahoma" panose="020B0604030504040204" pitchFamily="34" charset="0"/>
              <a:cs typeface="Tahoma" panose="020B0604030504040204" pitchFamily="34" charset="0"/>
            </a:rPr>
            <a:t>Nguyên</a:t>
          </a:r>
          <a:r>
            <a:rPr lang="en-US" sz="2700" kern="1200" dirty="0">
              <a:latin typeface="+mn-lt"/>
              <a:ea typeface="Tahoma" panose="020B0604030504040204" pitchFamily="34" charset="0"/>
              <a:cs typeface="Tahoma" panose="020B0604030504040204" pitchFamily="34" charset="0"/>
            </a:rPr>
            <a:t> </a:t>
          </a:r>
          <a:r>
            <a:rPr lang="en-US" sz="2700" kern="1200" dirty="0" err="1">
              <a:latin typeface="+mn-lt"/>
              <a:ea typeface="Tahoma" panose="020B0604030504040204" pitchFamily="34" charset="0"/>
              <a:cs typeface="Tahoma" panose="020B0604030504040204" pitchFamily="34" charset="0"/>
            </a:rPr>
            <a:t>tắc</a:t>
          </a:r>
          <a:r>
            <a:rPr lang="en-US" sz="2700" kern="1200" dirty="0">
              <a:latin typeface="+mn-lt"/>
              <a:ea typeface="Tahoma" panose="020B0604030504040204" pitchFamily="34" charset="0"/>
              <a:cs typeface="Tahoma" panose="020B0604030504040204" pitchFamily="34" charset="0"/>
            </a:rPr>
            <a:t> </a:t>
          </a:r>
          <a:r>
            <a:rPr lang="en-US" sz="2700" kern="1200" dirty="0" err="1">
              <a:latin typeface="+mn-lt"/>
              <a:ea typeface="Tahoma" panose="020B0604030504040204" pitchFamily="34" charset="0"/>
              <a:cs typeface="Tahoma" panose="020B0604030504040204" pitchFamily="34" charset="0"/>
            </a:rPr>
            <a:t>thứ</a:t>
          </a:r>
          <a:r>
            <a:rPr lang="en-US" sz="2700" kern="1200" dirty="0">
              <a:latin typeface="+mn-lt"/>
              <a:ea typeface="Tahoma" panose="020B0604030504040204" pitchFamily="34" charset="0"/>
              <a:cs typeface="Tahoma" panose="020B0604030504040204" pitchFamily="34" charset="0"/>
            </a:rPr>
            <a:t> </a:t>
          </a:r>
          <a:r>
            <a:rPr lang="en-US" sz="2700" kern="1200" dirty="0" err="1">
              <a:latin typeface="+mn-lt"/>
              <a:ea typeface="Tahoma" panose="020B0604030504040204" pitchFamily="34" charset="0"/>
              <a:cs typeface="Tahoma" panose="020B0604030504040204" pitchFamily="34" charset="0"/>
            </a:rPr>
            <a:t>sáu</a:t>
          </a:r>
          <a:endParaRPr lang="en-US" sz="2700" kern="1200" dirty="0">
            <a:latin typeface="+mn-lt"/>
            <a:ea typeface="Tahoma" panose="020B0604030504040204" pitchFamily="34" charset="0"/>
            <a:cs typeface="Tahoma" panose="020B0604030504040204" pitchFamily="34" charset="0"/>
          </a:endParaRPr>
        </a:p>
      </dsp:txBody>
      <dsp:txXfrm>
        <a:off x="183408" y="3348106"/>
        <a:ext cx="4518319" cy="58372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7FC7C1-D8AA-B091-1F6F-DF34F496CE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4C66C-4BFB-810C-145A-0148EAF322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2948B2-9F39-4214-ADF8-BB8A8597363A}" type="datetimeFigureOut">
              <a:rPr lang="en-US" smtClean="0"/>
              <a:t>22/2/2024</a:t>
            </a:fld>
            <a:endParaRPr lang="en-US" dirty="0"/>
          </a:p>
        </p:txBody>
      </p:sp>
      <p:sp>
        <p:nvSpPr>
          <p:cNvPr id="4" name="Footer Placeholder 3">
            <a:extLst>
              <a:ext uri="{FF2B5EF4-FFF2-40B4-BE49-F238E27FC236}">
                <a16:creationId xmlns:a16="http://schemas.microsoft.com/office/drawing/2014/main" id="{9CA74DF4-2BD2-B359-2542-5A3171304A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B6933CE-E538-0BA9-37EF-03D2B904A56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9620F8-C27B-45D3-8113-3F786F5F3AEC}" type="slidenum">
              <a:rPr lang="en-US" smtClean="0"/>
              <a:t>‹#›</a:t>
            </a:fld>
            <a:endParaRPr lang="en-US" dirty="0"/>
          </a:p>
        </p:txBody>
      </p:sp>
    </p:spTree>
    <p:extLst>
      <p:ext uri="{BB962C8B-B14F-4D97-AF65-F5344CB8AC3E}">
        <p14:creationId xmlns:p14="http://schemas.microsoft.com/office/powerpoint/2010/main" val="1713026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9B0E6-B9BF-4E2D-AE08-8C7EBB196A2E}" type="datetimeFigureOut">
              <a:rPr lang="en-US" smtClean="0"/>
              <a:t>22/2/2024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3816F-A1CF-4485-B308-1B9F14B36EAD}" type="slidenum">
              <a:rPr lang="en-US" smtClean="0"/>
              <a:t>‹#›</a:t>
            </a:fld>
            <a:endParaRPr lang="en-US" dirty="0"/>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1</a:t>
            </a:fld>
            <a:endParaRPr lang="en-US" dirty="0"/>
          </a:p>
        </p:txBody>
      </p:sp>
    </p:spTree>
    <p:extLst>
      <p:ext uri="{BB962C8B-B14F-4D97-AF65-F5344CB8AC3E}">
        <p14:creationId xmlns:p14="http://schemas.microsoft.com/office/powerpoint/2010/main" val="899844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2</a:t>
            </a:fld>
            <a:endParaRPr lang="en-US" dirty="0"/>
          </a:p>
        </p:txBody>
      </p:sp>
    </p:spTree>
    <p:extLst>
      <p:ext uri="{BB962C8B-B14F-4D97-AF65-F5344CB8AC3E}">
        <p14:creationId xmlns:p14="http://schemas.microsoft.com/office/powerpoint/2010/main" val="2795495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3</a:t>
            </a:fld>
            <a:endParaRPr lang="en-US" dirty="0"/>
          </a:p>
        </p:txBody>
      </p:sp>
    </p:spTree>
    <p:extLst>
      <p:ext uri="{BB962C8B-B14F-4D97-AF65-F5344CB8AC3E}">
        <p14:creationId xmlns:p14="http://schemas.microsoft.com/office/powerpoint/2010/main" val="2508584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4</a:t>
            </a:fld>
            <a:endParaRPr lang="en-US" dirty="0"/>
          </a:p>
        </p:txBody>
      </p:sp>
    </p:spTree>
    <p:extLst>
      <p:ext uri="{BB962C8B-B14F-4D97-AF65-F5344CB8AC3E}">
        <p14:creationId xmlns:p14="http://schemas.microsoft.com/office/powerpoint/2010/main" val="1202354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CE6D6-D557-8338-7E5C-4878A01255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2F763C-5FB8-C0AC-BD5A-6F385229F7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3612BA-8B8A-28BA-0547-E3A4836AFD1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B51805-87D7-2C56-C113-75589CB6267B}"/>
              </a:ext>
            </a:extLst>
          </p:cNvPr>
          <p:cNvSpPr>
            <a:spLocks noGrp="1"/>
          </p:cNvSpPr>
          <p:nvPr>
            <p:ph type="sldNum" sz="quarter" idx="5"/>
          </p:nvPr>
        </p:nvSpPr>
        <p:spPr/>
        <p:txBody>
          <a:bodyPr/>
          <a:lstStyle/>
          <a:p>
            <a:fld id="{C853816F-A1CF-4485-B308-1B9F14B36EAD}" type="slidenum">
              <a:rPr lang="en-US" smtClean="0"/>
              <a:t>5</a:t>
            </a:fld>
            <a:endParaRPr lang="en-US" dirty="0"/>
          </a:p>
        </p:txBody>
      </p:sp>
    </p:spTree>
    <p:extLst>
      <p:ext uri="{BB962C8B-B14F-4D97-AF65-F5344CB8AC3E}">
        <p14:creationId xmlns:p14="http://schemas.microsoft.com/office/powerpoint/2010/main" val="2122677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6</a:t>
            </a:fld>
            <a:endParaRPr lang="en-US" dirty="0"/>
          </a:p>
        </p:txBody>
      </p:sp>
    </p:spTree>
    <p:extLst>
      <p:ext uri="{BB962C8B-B14F-4D97-AF65-F5344CB8AC3E}">
        <p14:creationId xmlns:p14="http://schemas.microsoft.com/office/powerpoint/2010/main" val="117020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7</a:t>
            </a:fld>
            <a:endParaRPr lang="en-US" dirty="0"/>
          </a:p>
        </p:txBody>
      </p:sp>
    </p:spTree>
    <p:extLst>
      <p:ext uri="{BB962C8B-B14F-4D97-AF65-F5344CB8AC3E}">
        <p14:creationId xmlns:p14="http://schemas.microsoft.com/office/powerpoint/2010/main" val="871985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8</a:t>
            </a:fld>
            <a:endParaRPr lang="en-US" dirty="0"/>
          </a:p>
        </p:txBody>
      </p:sp>
    </p:spTree>
    <p:extLst>
      <p:ext uri="{BB962C8B-B14F-4D97-AF65-F5344CB8AC3E}">
        <p14:creationId xmlns:p14="http://schemas.microsoft.com/office/powerpoint/2010/main" val="383438649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2.svg"/><Relationship Id="rId3" Type="http://schemas.openxmlformats.org/officeDocument/2006/relationships/image" Target="../media/image10.svg"/><Relationship Id="rId7" Type="http://schemas.openxmlformats.org/officeDocument/2006/relationships/image" Target="../media/image4.svg"/><Relationship Id="rId12"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5" Type="http://schemas.openxmlformats.org/officeDocument/2006/relationships/image" Target="../media/image14.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 Id="rId1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5">
            <a:lumMod val="5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00BC3F5-39B3-1648-62F2-45C0868659F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31394">
            <a:off x="3790715" y="4482751"/>
            <a:ext cx="3194131" cy="3194131"/>
          </a:xfrm>
          <a:prstGeom prst="rect">
            <a:avLst/>
          </a:prstGeom>
        </p:spPr>
      </p:pic>
      <p:pic>
        <p:nvPicPr>
          <p:cNvPr id="8" name="Graphic 7">
            <a:extLst>
              <a:ext uri="{FF2B5EF4-FFF2-40B4-BE49-F238E27FC236}">
                <a16:creationId xmlns:a16="http://schemas.microsoft.com/office/drawing/2014/main" id="{B5A951F4-AC22-7415-9F2B-28314AEB7F72}"/>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38607" flipH="1">
            <a:off x="-587261" y="1663257"/>
            <a:ext cx="2684499" cy="2684499"/>
          </a:xfrm>
          <a:prstGeom prst="rect">
            <a:avLst/>
          </a:prstGeom>
        </p:spPr>
      </p:pic>
      <p:pic>
        <p:nvPicPr>
          <p:cNvPr id="9" name="Graphic 8">
            <a:extLst>
              <a:ext uri="{FF2B5EF4-FFF2-40B4-BE49-F238E27FC236}">
                <a16:creationId xmlns:a16="http://schemas.microsoft.com/office/drawing/2014/main" id="{24326095-3B51-C5F9-14E2-1D754BD5110F}"/>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1078969">
            <a:off x="1920309" y="4797205"/>
            <a:ext cx="2453456" cy="2453456"/>
          </a:xfrm>
          <a:prstGeom prst="rect">
            <a:avLst/>
          </a:prstGeom>
        </p:spPr>
      </p:pic>
      <p:pic>
        <p:nvPicPr>
          <p:cNvPr id="10" name="Graphic 9">
            <a:extLst>
              <a:ext uri="{FF2B5EF4-FFF2-40B4-BE49-F238E27FC236}">
                <a16:creationId xmlns:a16="http://schemas.microsoft.com/office/drawing/2014/main" id="{1A2DC491-EA74-1A63-78D5-3236C8B0D4DE}"/>
              </a:ext>
              <a:ext uri="{C183D7F6-B498-43B3-948B-1728B52AA6E4}">
                <adec:decorative xmlns:adec="http://schemas.microsoft.com/office/drawing/2017/decorative" val="1"/>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213697">
            <a:off x="-491837" y="3688628"/>
            <a:ext cx="3245427" cy="3245427"/>
          </a:xfrm>
          <a:prstGeom prst="rect">
            <a:avLst/>
          </a:prstGeom>
        </p:spPr>
      </p:pic>
      <p:pic>
        <p:nvPicPr>
          <p:cNvPr id="11" name="Graphic 10">
            <a:extLst>
              <a:ext uri="{FF2B5EF4-FFF2-40B4-BE49-F238E27FC236}">
                <a16:creationId xmlns:a16="http://schemas.microsoft.com/office/drawing/2014/main" id="{08DEFB3F-949E-05A4-D2E2-BDEC19A1E2AE}"/>
              </a:ext>
              <a:ext uri="{C183D7F6-B498-43B3-948B-1728B52AA6E4}">
                <adec:decorative xmlns:adec="http://schemas.microsoft.com/office/drawing/2017/decorative" val="1"/>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20451125">
            <a:off x="8514237" y="-118161"/>
            <a:ext cx="3005286" cy="3005286"/>
          </a:xfrm>
          <a:prstGeom prst="rect">
            <a:avLst/>
          </a:prstGeom>
        </p:spPr>
      </p:pic>
      <p:pic>
        <p:nvPicPr>
          <p:cNvPr id="12" name="Graphic 11">
            <a:extLst>
              <a:ext uri="{FF2B5EF4-FFF2-40B4-BE49-F238E27FC236}">
                <a16:creationId xmlns:a16="http://schemas.microsoft.com/office/drawing/2014/main" id="{5FE53462-3A3E-FD14-1012-5A19F0FD0E53}"/>
              </a:ext>
              <a:ext uri="{C183D7F6-B498-43B3-948B-1728B52AA6E4}">
                <adec:decorative xmlns:adec="http://schemas.microsoft.com/office/drawing/2017/decorative" val="1"/>
              </a:ext>
            </a:extLst>
          </p:cNvPr>
          <p:cNvPicPr>
            <a:picLocks noChangeAspect="1"/>
          </p:cNvPicPr>
          <p:nvPr userDrawn="1"/>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8889495">
            <a:off x="10171718" y="145767"/>
            <a:ext cx="1574403" cy="1574403"/>
          </a:xfrm>
          <a:prstGeom prst="rect">
            <a:avLst/>
          </a:prstGeom>
        </p:spPr>
      </p:pic>
      <p:pic>
        <p:nvPicPr>
          <p:cNvPr id="13" name="Graphic 12">
            <a:extLst>
              <a:ext uri="{FF2B5EF4-FFF2-40B4-BE49-F238E27FC236}">
                <a16:creationId xmlns:a16="http://schemas.microsoft.com/office/drawing/2014/main" id="{35361A00-F2C4-8F3D-504C-2CF21C8E9B8C}"/>
              </a:ext>
              <a:ext uri="{C183D7F6-B498-43B3-948B-1728B52AA6E4}">
                <adec:decorative xmlns:adec="http://schemas.microsoft.com/office/drawing/2017/decorative" val="1"/>
              </a:ext>
            </a:extLst>
          </p:cNvPr>
          <p:cNvPicPr>
            <a:picLocks noChangeAspect="1"/>
          </p:cNvPicPr>
          <p:nvPr userDrawn="1"/>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20520790">
            <a:off x="10917677" y="783939"/>
            <a:ext cx="1488402" cy="1488402"/>
          </a:xfrm>
          <a:prstGeom prst="rect">
            <a:avLst/>
          </a:prstGeom>
        </p:spPr>
      </p:pic>
      <p:sp>
        <p:nvSpPr>
          <p:cNvPr id="2" name="Title 1">
            <a:extLst>
              <a:ext uri="{FF2B5EF4-FFF2-40B4-BE49-F238E27FC236}">
                <a16:creationId xmlns:a16="http://schemas.microsoft.com/office/drawing/2014/main" id="{B980C5E7-B1A1-4648-89D2-17B0F1E7F5B3}"/>
              </a:ext>
            </a:extLst>
          </p:cNvPr>
          <p:cNvSpPr>
            <a:spLocks noGrp="1"/>
          </p:cNvSpPr>
          <p:nvPr>
            <p:ph type="ctrTitle" hasCustomPrompt="1"/>
          </p:nvPr>
        </p:nvSpPr>
        <p:spPr>
          <a:xfrm>
            <a:off x="2485417" y="359927"/>
            <a:ext cx="7221166" cy="2887389"/>
          </a:xfrm>
        </p:spPr>
        <p:txBody>
          <a:bodyPr anchor="b">
            <a:normAutofit/>
          </a:bodyPr>
          <a:lstStyle>
            <a:lvl1pPr algn="ctr">
              <a:defRPr sz="800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D140298-3E00-4E73-B947-697E69282864}"/>
              </a:ext>
            </a:extLst>
          </p:cNvPr>
          <p:cNvSpPr>
            <a:spLocks noGrp="1"/>
          </p:cNvSpPr>
          <p:nvPr>
            <p:ph type="subTitle" idx="1" hasCustomPrompt="1"/>
          </p:nvPr>
        </p:nvSpPr>
        <p:spPr>
          <a:xfrm>
            <a:off x="2485417" y="3368570"/>
            <a:ext cx="7221166" cy="1655762"/>
          </a:xfrm>
        </p:spPr>
        <p:txBody>
          <a:bodyP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cxnSp>
        <p:nvCxnSpPr>
          <p:cNvPr id="14" name="Straight Connector 13">
            <a:extLst>
              <a:ext uri="{FF2B5EF4-FFF2-40B4-BE49-F238E27FC236}">
                <a16:creationId xmlns:a16="http://schemas.microsoft.com/office/drawing/2014/main" id="{79BFF838-44C0-5434-BF69-2B058BC4834C}"/>
              </a:ext>
              <a:ext uri="{C183D7F6-B498-43B3-948B-1728B52AA6E4}">
                <adec:decorative xmlns:adec="http://schemas.microsoft.com/office/drawing/2017/decorative" val="1"/>
              </a:ext>
            </a:extLst>
          </p:cNvPr>
          <p:cNvCxnSpPr/>
          <p:nvPr userDrawn="1"/>
        </p:nvCxnSpPr>
        <p:spPr>
          <a:xfrm>
            <a:off x="3579677" y="3278339"/>
            <a:ext cx="4914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51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5">
            <a:lumMod val="50000"/>
          </a:schemeClr>
        </a:solidFill>
        <a:effectLst/>
      </p:bgPr>
    </p:bg>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97DD3BA4-93A7-01B1-262E-C51CA6ACA66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451125">
            <a:off x="7815679" y="-83148"/>
            <a:ext cx="3005286" cy="3005286"/>
          </a:xfrm>
          <a:prstGeom prst="rect">
            <a:avLst/>
          </a:prstGeom>
        </p:spPr>
      </p:pic>
      <p:pic>
        <p:nvPicPr>
          <p:cNvPr id="7" name="Graphic 6">
            <a:extLst>
              <a:ext uri="{FF2B5EF4-FFF2-40B4-BE49-F238E27FC236}">
                <a16:creationId xmlns:a16="http://schemas.microsoft.com/office/drawing/2014/main" id="{A00BC3F5-39B3-1648-62F2-45C0868659F6}"/>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631394">
            <a:off x="3790715" y="4482751"/>
            <a:ext cx="3194131" cy="3194131"/>
          </a:xfrm>
          <a:prstGeom prst="rect">
            <a:avLst/>
          </a:prstGeom>
        </p:spPr>
      </p:pic>
      <p:pic>
        <p:nvPicPr>
          <p:cNvPr id="8" name="Graphic 7">
            <a:extLst>
              <a:ext uri="{FF2B5EF4-FFF2-40B4-BE49-F238E27FC236}">
                <a16:creationId xmlns:a16="http://schemas.microsoft.com/office/drawing/2014/main" id="{B5A951F4-AC22-7415-9F2B-28314AEB7F72}"/>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338607" flipH="1">
            <a:off x="-587261" y="1663257"/>
            <a:ext cx="2684499" cy="2684499"/>
          </a:xfrm>
          <a:prstGeom prst="rect">
            <a:avLst/>
          </a:prstGeom>
        </p:spPr>
      </p:pic>
      <p:pic>
        <p:nvPicPr>
          <p:cNvPr id="9" name="Graphic 8">
            <a:extLst>
              <a:ext uri="{FF2B5EF4-FFF2-40B4-BE49-F238E27FC236}">
                <a16:creationId xmlns:a16="http://schemas.microsoft.com/office/drawing/2014/main" id="{24326095-3B51-C5F9-14E2-1D754BD5110F}"/>
              </a:ext>
              <a:ext uri="{C183D7F6-B498-43B3-948B-1728B52AA6E4}">
                <adec:decorative xmlns:adec="http://schemas.microsoft.com/office/drawing/2017/decorative" val="1"/>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1078969">
            <a:off x="1920309" y="4797205"/>
            <a:ext cx="2453456" cy="2453456"/>
          </a:xfrm>
          <a:prstGeom prst="rect">
            <a:avLst/>
          </a:prstGeom>
        </p:spPr>
      </p:pic>
      <p:pic>
        <p:nvPicPr>
          <p:cNvPr id="10" name="Graphic 9">
            <a:extLst>
              <a:ext uri="{FF2B5EF4-FFF2-40B4-BE49-F238E27FC236}">
                <a16:creationId xmlns:a16="http://schemas.microsoft.com/office/drawing/2014/main" id="{1A2DC491-EA74-1A63-78D5-3236C8B0D4DE}"/>
              </a:ext>
              <a:ext uri="{C183D7F6-B498-43B3-948B-1728B52AA6E4}">
                <adec:decorative xmlns:adec="http://schemas.microsoft.com/office/drawing/2017/decorative" val="1"/>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213697">
            <a:off x="-491837" y="3688628"/>
            <a:ext cx="3245427" cy="3245427"/>
          </a:xfrm>
          <a:prstGeom prst="rect">
            <a:avLst/>
          </a:prstGeom>
        </p:spPr>
      </p:pic>
      <p:pic>
        <p:nvPicPr>
          <p:cNvPr id="12" name="Graphic 11">
            <a:extLst>
              <a:ext uri="{FF2B5EF4-FFF2-40B4-BE49-F238E27FC236}">
                <a16:creationId xmlns:a16="http://schemas.microsoft.com/office/drawing/2014/main" id="{5FE53462-3A3E-FD14-1012-5A19F0FD0E53}"/>
              </a:ext>
              <a:ext uri="{C183D7F6-B498-43B3-948B-1728B52AA6E4}">
                <adec:decorative xmlns:adec="http://schemas.microsoft.com/office/drawing/2017/decorative" val="1"/>
              </a:ext>
            </a:extLst>
          </p:cNvPr>
          <p:cNvPicPr>
            <a:picLocks noChangeAspect="1"/>
          </p:cNvPicPr>
          <p:nvPr userDrawn="1"/>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8889495">
            <a:off x="10171718" y="145767"/>
            <a:ext cx="1574403" cy="1574403"/>
          </a:xfrm>
          <a:prstGeom prst="rect">
            <a:avLst/>
          </a:prstGeom>
        </p:spPr>
      </p:pic>
      <p:pic>
        <p:nvPicPr>
          <p:cNvPr id="13" name="Graphic 12">
            <a:extLst>
              <a:ext uri="{FF2B5EF4-FFF2-40B4-BE49-F238E27FC236}">
                <a16:creationId xmlns:a16="http://schemas.microsoft.com/office/drawing/2014/main" id="{35361A00-F2C4-8F3D-504C-2CF21C8E9B8C}"/>
              </a:ext>
              <a:ext uri="{C183D7F6-B498-43B3-948B-1728B52AA6E4}">
                <adec:decorative xmlns:adec="http://schemas.microsoft.com/office/drawing/2017/decorative" val="1"/>
              </a:ext>
            </a:extLst>
          </p:cNvPr>
          <p:cNvPicPr>
            <a:picLocks noChangeAspect="1"/>
          </p:cNvPicPr>
          <p:nvPr userDrawn="1"/>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20520790">
            <a:off x="10917677" y="783939"/>
            <a:ext cx="1488402" cy="1488402"/>
          </a:xfrm>
          <a:prstGeom prst="rect">
            <a:avLst/>
          </a:prstGeom>
        </p:spPr>
      </p:pic>
      <p:sp>
        <p:nvSpPr>
          <p:cNvPr id="2" name="Title 1">
            <a:extLst>
              <a:ext uri="{FF2B5EF4-FFF2-40B4-BE49-F238E27FC236}">
                <a16:creationId xmlns:a16="http://schemas.microsoft.com/office/drawing/2014/main" id="{B980C5E7-B1A1-4648-89D2-17B0F1E7F5B3}"/>
              </a:ext>
            </a:extLst>
          </p:cNvPr>
          <p:cNvSpPr>
            <a:spLocks noGrp="1"/>
          </p:cNvSpPr>
          <p:nvPr>
            <p:ph type="ctrTitle" hasCustomPrompt="1"/>
          </p:nvPr>
        </p:nvSpPr>
        <p:spPr>
          <a:xfrm>
            <a:off x="2255552" y="1717040"/>
            <a:ext cx="7680896" cy="3104855"/>
          </a:xfrm>
        </p:spPr>
        <p:txBody>
          <a:bodyPr anchor="ctr">
            <a:normAutofit/>
          </a:bodyPr>
          <a:lstStyle>
            <a:lvl1pPr algn="ctr">
              <a:defRPr sz="8000">
                <a:solidFill>
                  <a:schemeClr val="bg1"/>
                </a:solidFill>
              </a:defRPr>
            </a:lvl1pPr>
          </a:lstStyle>
          <a:p>
            <a:r>
              <a:rPr lang="en-US" dirty="0"/>
              <a:t>Click to add title</a:t>
            </a:r>
          </a:p>
        </p:txBody>
      </p:sp>
    </p:spTree>
    <p:extLst>
      <p:ext uri="{BB962C8B-B14F-4D97-AF65-F5344CB8AC3E}">
        <p14:creationId xmlns:p14="http://schemas.microsoft.com/office/powerpoint/2010/main" val="3841424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08F1-BB29-4C6F-91C9-653A730BECC6}"/>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F54FEF9-8D09-4091-BE99-B6264EBD34B3}"/>
              </a:ext>
            </a:extLst>
          </p:cNvPr>
          <p:cNvSpPr>
            <a:spLocks noGrp="1"/>
          </p:cNvSpPr>
          <p:nvPr>
            <p:ph type="dt" sz="half" idx="10"/>
          </p:nvPr>
        </p:nvSpPr>
        <p:spPr/>
        <p:txBody>
          <a:bodyPr/>
          <a:lstStyle>
            <a:lvl1pPr>
              <a:defRPr>
                <a:solidFill>
                  <a:schemeClr val="bg1"/>
                </a:solidFill>
              </a:defRPr>
            </a:lvl1pPr>
          </a:lstStyle>
          <a:p>
            <a:fld id="{3133F5E9-5DAC-4C4A-9DF5-C2B87276BCC8}" type="datetimeFigureOut">
              <a:rPr lang="en-US" smtClean="0"/>
              <a:pPr/>
              <a:t>22/2/2024</a:t>
            </a:fld>
            <a:endParaRPr lang="en-US" dirty="0"/>
          </a:p>
        </p:txBody>
      </p:sp>
      <p:sp>
        <p:nvSpPr>
          <p:cNvPr id="4" name="Footer Placeholder 3">
            <a:extLst>
              <a:ext uri="{FF2B5EF4-FFF2-40B4-BE49-F238E27FC236}">
                <a16:creationId xmlns:a16="http://schemas.microsoft.com/office/drawing/2014/main" id="{0B5F49AA-83D5-4063-9CDE-AA7763048B6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a:lstStyle>
            <a:lvl1pPr>
              <a:defRPr>
                <a:solidFill>
                  <a:schemeClr val="bg1"/>
                </a:solidFill>
              </a:defRPr>
            </a:lvl1pPr>
          </a:lstStyle>
          <a:p>
            <a:fld id="{ACEC5C30-0B3A-4B13-ADDD-7C63C8AA921B}" type="slidenum">
              <a:rPr lang="en-US" smtClean="0"/>
              <a:pPr/>
              <a:t>‹#›</a:t>
            </a:fld>
            <a:endParaRPr lang="en-US" dirty="0"/>
          </a:p>
        </p:txBody>
      </p:sp>
      <p:pic>
        <p:nvPicPr>
          <p:cNvPr id="6" name="Graphic 5">
            <a:extLst>
              <a:ext uri="{FF2B5EF4-FFF2-40B4-BE49-F238E27FC236}">
                <a16:creationId xmlns:a16="http://schemas.microsoft.com/office/drawing/2014/main" id="{9AD6DC5E-041D-BC46-C97A-61F070F58A9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451125">
            <a:off x="8514237" y="-118161"/>
            <a:ext cx="3005286" cy="3005286"/>
          </a:xfrm>
          <a:prstGeom prst="rect">
            <a:avLst/>
          </a:prstGeom>
        </p:spPr>
      </p:pic>
      <p:pic>
        <p:nvPicPr>
          <p:cNvPr id="7" name="Graphic 6">
            <a:extLst>
              <a:ext uri="{FF2B5EF4-FFF2-40B4-BE49-F238E27FC236}">
                <a16:creationId xmlns:a16="http://schemas.microsoft.com/office/drawing/2014/main" id="{7E2D9652-3BE5-D545-D5CF-831649D293FD}"/>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8889495">
            <a:off x="10171718" y="145767"/>
            <a:ext cx="1574403" cy="1574403"/>
          </a:xfrm>
          <a:prstGeom prst="rect">
            <a:avLst/>
          </a:prstGeom>
        </p:spPr>
      </p:pic>
      <p:pic>
        <p:nvPicPr>
          <p:cNvPr id="8" name="Graphic 7">
            <a:extLst>
              <a:ext uri="{FF2B5EF4-FFF2-40B4-BE49-F238E27FC236}">
                <a16:creationId xmlns:a16="http://schemas.microsoft.com/office/drawing/2014/main" id="{10993118-9FA8-8C7E-9DC8-24D57E3FDB9A}"/>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520790">
            <a:off x="10917677" y="783939"/>
            <a:ext cx="1488402" cy="1488402"/>
          </a:xfrm>
          <a:prstGeom prst="rect">
            <a:avLst/>
          </a:prstGeom>
        </p:spPr>
      </p:pic>
    </p:spTree>
    <p:extLst>
      <p:ext uri="{BB962C8B-B14F-4D97-AF65-F5344CB8AC3E}">
        <p14:creationId xmlns:p14="http://schemas.microsoft.com/office/powerpoint/2010/main" val="161403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2A62B2-A6D1-4A6F-8B20-80606F478544}"/>
              </a:ext>
            </a:extLst>
          </p:cNvPr>
          <p:cNvSpPr>
            <a:spLocks noGrp="1"/>
          </p:cNvSpPr>
          <p:nvPr>
            <p:ph type="dt" sz="half" idx="10"/>
          </p:nvPr>
        </p:nvSpPr>
        <p:spPr/>
        <p:txBody>
          <a:bodyPr/>
          <a:lstStyle/>
          <a:p>
            <a:fld id="{3133F5E9-5DAC-4C4A-9DF5-C2B87276BCC8}" type="datetimeFigureOut">
              <a:rPr lang="en-US" smtClean="0"/>
              <a:t>22/2/2024</a:t>
            </a:fld>
            <a:endParaRPr lang="en-US" dirty="0"/>
          </a:p>
        </p:txBody>
      </p:sp>
      <p:sp>
        <p:nvSpPr>
          <p:cNvPr id="3" name="Footer Placeholder 2">
            <a:extLst>
              <a:ext uri="{FF2B5EF4-FFF2-40B4-BE49-F238E27FC236}">
                <a16:creationId xmlns:a16="http://schemas.microsoft.com/office/drawing/2014/main" id="{C02E4958-7A46-4331-B2D8-2C31D8FCBD7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91466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CC5AE48-291E-005A-A492-CE0FF1DD11C8}"/>
              </a:ext>
              <a:ext uri="{C183D7F6-B498-43B3-948B-1728B52AA6E4}">
                <adec:decorative xmlns:adec="http://schemas.microsoft.com/office/drawing/2017/decorative" val="1"/>
              </a:ext>
            </a:extLst>
          </p:cNvPr>
          <p:cNvGrpSpPr/>
          <p:nvPr userDrawn="1"/>
        </p:nvGrpSpPr>
        <p:grpSpPr>
          <a:xfrm>
            <a:off x="9009186" y="0"/>
            <a:ext cx="3668917" cy="6941127"/>
            <a:chOff x="9009186" y="0"/>
            <a:chExt cx="3668917" cy="6941127"/>
          </a:xfrm>
        </p:grpSpPr>
        <p:grpSp>
          <p:nvGrpSpPr>
            <p:cNvPr id="8" name="Group 7">
              <a:extLst>
                <a:ext uri="{FF2B5EF4-FFF2-40B4-BE49-F238E27FC236}">
                  <a16:creationId xmlns:a16="http://schemas.microsoft.com/office/drawing/2014/main" id="{A035531F-5384-C0A2-104E-55D4C00779C4}"/>
                </a:ext>
              </a:extLst>
            </p:cNvPr>
            <p:cNvGrpSpPr/>
            <p:nvPr/>
          </p:nvGrpSpPr>
          <p:grpSpPr>
            <a:xfrm>
              <a:off x="9055676" y="0"/>
              <a:ext cx="3136324" cy="6858000"/>
              <a:chOff x="9055676" y="0"/>
              <a:chExt cx="3136324" cy="6858000"/>
            </a:xfrm>
          </p:grpSpPr>
          <p:sp>
            <p:nvSpPr>
              <p:cNvPr id="10" name="Rectangle 9">
                <a:extLst>
                  <a:ext uri="{FF2B5EF4-FFF2-40B4-BE49-F238E27FC236}">
                    <a16:creationId xmlns:a16="http://schemas.microsoft.com/office/drawing/2014/main" id="{8A8AD2DB-4128-5ECA-2FB8-4020AE394BB2}"/>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396CF12-83CC-ABBC-A014-1B5592F6F505}"/>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191BC38-DFC2-6BC6-E88E-3DECF4A02153}"/>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E6A6F50-9B7A-E587-24AB-02AD9C6DE1E4}"/>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4FFBEFC-4933-FBFE-2CF4-A2BD5CB8B4B8}"/>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Graphic 8" descr="Clipboard">
              <a:extLst>
                <a:ext uri="{FF2B5EF4-FFF2-40B4-BE49-F238E27FC236}">
                  <a16:creationId xmlns:a16="http://schemas.microsoft.com/office/drawing/2014/main" id="{5972380A-ABA8-B22B-B9B6-28350A684D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09186" y="3272210"/>
              <a:ext cx="3668917" cy="3668917"/>
            </a:xfrm>
            <a:prstGeom prst="rect">
              <a:avLst/>
            </a:prstGeom>
          </p:spPr>
        </p:pic>
      </p:grpSp>
      <p:sp>
        <p:nvSpPr>
          <p:cNvPr id="2" name="Title 1">
            <a:extLst>
              <a:ext uri="{FF2B5EF4-FFF2-40B4-BE49-F238E27FC236}">
                <a16:creationId xmlns:a16="http://schemas.microsoft.com/office/drawing/2014/main" id="{C6AAE108-9C7F-4CDC-AD71-B576580A199F}"/>
              </a:ext>
            </a:extLst>
          </p:cNvPr>
          <p:cNvSpPr>
            <a:spLocks noGrp="1"/>
          </p:cNvSpPr>
          <p:nvPr>
            <p:ph type="title"/>
          </p:nvPr>
        </p:nvSpPr>
        <p:spPr>
          <a:xfrm>
            <a:off x="515569" y="89087"/>
            <a:ext cx="8141556" cy="1591655"/>
          </a:xfrm>
        </p:spPr>
        <p:txBody>
          <a:bodyPr/>
          <a:lstStyle>
            <a:lvl1pPr>
              <a:defRPr>
                <a:solidFill>
                  <a:schemeClr val="accent5">
                    <a:lumMod val="50000"/>
                  </a:schemeClr>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103746-779A-435F-995A-5BF82C86C297}"/>
              </a:ext>
            </a:extLst>
          </p:cNvPr>
          <p:cNvSpPr>
            <a:spLocks noGrp="1"/>
          </p:cNvSpPr>
          <p:nvPr>
            <p:ph idx="1"/>
          </p:nvPr>
        </p:nvSpPr>
        <p:spPr>
          <a:xfrm>
            <a:off x="515569" y="1825625"/>
            <a:ext cx="8141556" cy="4351338"/>
          </a:xfrm>
        </p:spPr>
        <p:txBody>
          <a:bodyPr>
            <a:normAutofit/>
          </a:bodyPr>
          <a:lstStyle>
            <a:lvl1pPr>
              <a:spcBef>
                <a:spcPts val="1000"/>
              </a:spcBef>
              <a:defRPr sz="2400">
                <a:solidFill>
                  <a:schemeClr val="accent5">
                    <a:lumMod val="50000"/>
                  </a:schemeClr>
                </a:solidFill>
              </a:defRPr>
            </a:lvl1pPr>
            <a:lvl2pPr>
              <a:spcBef>
                <a:spcPts val="1000"/>
              </a:spcBef>
              <a:defRPr sz="2000">
                <a:solidFill>
                  <a:schemeClr val="accent5">
                    <a:lumMod val="50000"/>
                  </a:schemeClr>
                </a:solidFill>
              </a:defRPr>
            </a:lvl2pPr>
            <a:lvl3pPr>
              <a:spcBef>
                <a:spcPts val="1000"/>
              </a:spcBef>
              <a:defRPr sz="1800">
                <a:solidFill>
                  <a:schemeClr val="accent5">
                    <a:lumMod val="50000"/>
                  </a:schemeClr>
                </a:solidFill>
              </a:defRPr>
            </a:lvl3pPr>
            <a:lvl4pPr>
              <a:spcBef>
                <a:spcPts val="1000"/>
              </a:spcBef>
              <a:defRPr sz="1600">
                <a:solidFill>
                  <a:schemeClr val="accent5">
                    <a:lumMod val="50000"/>
                  </a:schemeClr>
                </a:solidFill>
              </a:defRPr>
            </a:lvl4pPr>
            <a:lvl5pPr>
              <a:spcBef>
                <a:spcPts val="1000"/>
              </a:spcBef>
              <a:defRPr sz="1600">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6549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ix icons">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2CB221D3-6315-64BB-0994-9A310350F2FF}"/>
              </a:ext>
              <a:ext uri="{C183D7F6-B498-43B3-948B-1728B52AA6E4}">
                <adec:decorative xmlns:adec="http://schemas.microsoft.com/office/drawing/2017/decorative" val="1"/>
              </a:ext>
            </a:extLst>
          </p:cNvPr>
          <p:cNvSpPr/>
          <p:nvPr userDrawn="1"/>
        </p:nvSpPr>
        <p:spPr>
          <a:xfrm>
            <a:off x="521282" y="1768455"/>
            <a:ext cx="2268675" cy="2015836"/>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2E21FEC0-BE16-4B46-6696-739A3956C0E0}"/>
              </a:ext>
              <a:ext uri="{C183D7F6-B498-43B3-948B-1728B52AA6E4}">
                <adec:decorative xmlns:adec="http://schemas.microsoft.com/office/drawing/2017/decorative" val="1"/>
              </a:ext>
            </a:extLst>
          </p:cNvPr>
          <p:cNvSpPr/>
          <p:nvPr userDrawn="1"/>
        </p:nvSpPr>
        <p:spPr>
          <a:xfrm>
            <a:off x="521282" y="4307031"/>
            <a:ext cx="2268675" cy="20158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59F97669-2546-AA5C-3BA3-6ECB25C5FE7D}"/>
              </a:ext>
              <a:ext uri="{C183D7F6-B498-43B3-948B-1728B52AA6E4}">
                <adec:decorative xmlns:adec="http://schemas.microsoft.com/office/drawing/2017/decorative" val="1"/>
              </a:ext>
            </a:extLst>
          </p:cNvPr>
          <p:cNvSpPr/>
          <p:nvPr userDrawn="1"/>
        </p:nvSpPr>
        <p:spPr>
          <a:xfrm>
            <a:off x="3472299" y="1768455"/>
            <a:ext cx="2268675" cy="201583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00EFA880-FC7C-5A7B-D5ED-2E2C5BFF7EB4}"/>
              </a:ext>
              <a:ext uri="{C183D7F6-B498-43B3-948B-1728B52AA6E4}">
                <adec:decorative xmlns:adec="http://schemas.microsoft.com/office/drawing/2017/decorative" val="1"/>
              </a:ext>
            </a:extLst>
          </p:cNvPr>
          <p:cNvSpPr/>
          <p:nvPr userDrawn="1"/>
        </p:nvSpPr>
        <p:spPr>
          <a:xfrm>
            <a:off x="3472299" y="4307031"/>
            <a:ext cx="2268675" cy="2015836"/>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6F00A563-A25F-1EBD-4EEE-4C710E8EF50D}"/>
              </a:ext>
              <a:ext uri="{C183D7F6-B498-43B3-948B-1728B52AA6E4}">
                <adec:decorative xmlns:adec="http://schemas.microsoft.com/office/drawing/2017/decorative" val="1"/>
              </a:ext>
            </a:extLst>
          </p:cNvPr>
          <p:cNvSpPr/>
          <p:nvPr userDrawn="1"/>
        </p:nvSpPr>
        <p:spPr>
          <a:xfrm>
            <a:off x="6419113" y="1768455"/>
            <a:ext cx="2268675" cy="201583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180689EF-32EC-1547-75CA-66B971009249}"/>
              </a:ext>
              <a:ext uri="{C183D7F6-B498-43B3-948B-1728B52AA6E4}">
                <adec:decorative xmlns:adec="http://schemas.microsoft.com/office/drawing/2017/decorative" val="1"/>
              </a:ext>
            </a:extLst>
          </p:cNvPr>
          <p:cNvSpPr/>
          <p:nvPr userDrawn="1"/>
        </p:nvSpPr>
        <p:spPr>
          <a:xfrm>
            <a:off x="6419113" y="4307031"/>
            <a:ext cx="2268675" cy="201583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AAE108-9C7F-4CDC-AD71-B576580A199F}"/>
              </a:ext>
            </a:extLst>
          </p:cNvPr>
          <p:cNvSpPr>
            <a:spLocks noGrp="1"/>
          </p:cNvSpPr>
          <p:nvPr>
            <p:ph type="title" hasCustomPrompt="1"/>
          </p:nvPr>
        </p:nvSpPr>
        <p:spPr>
          <a:xfrm>
            <a:off x="515569" y="70382"/>
            <a:ext cx="8179441" cy="881277"/>
          </a:xfrm>
        </p:spPr>
        <p:txBody>
          <a:bodyPr anchor="ctr"/>
          <a:lstStyle>
            <a:lvl1pPr>
              <a:defRPr>
                <a:solidFill>
                  <a:schemeClr val="accent5">
                    <a:lumMod val="50000"/>
                  </a:schemeClr>
                </a:solidFill>
              </a:defRPr>
            </a:lvl1pPr>
          </a:lstStyle>
          <a:p>
            <a:r>
              <a:rPr lang="en-US" dirty="0"/>
              <a:t>Click to add title</a:t>
            </a:r>
          </a:p>
        </p:txBody>
      </p:sp>
      <p:sp>
        <p:nvSpPr>
          <p:cNvPr id="44" name="Text Placeholder 43">
            <a:extLst>
              <a:ext uri="{FF2B5EF4-FFF2-40B4-BE49-F238E27FC236}">
                <a16:creationId xmlns:a16="http://schemas.microsoft.com/office/drawing/2014/main" id="{EAE7AC08-8ACF-8A47-6539-ABE76AAE434E}"/>
              </a:ext>
            </a:extLst>
          </p:cNvPr>
          <p:cNvSpPr>
            <a:spLocks noGrp="1"/>
          </p:cNvSpPr>
          <p:nvPr>
            <p:ph type="body" sz="quarter" idx="10" hasCustomPrompt="1"/>
          </p:nvPr>
        </p:nvSpPr>
        <p:spPr>
          <a:xfrm>
            <a:off x="516671" y="1009650"/>
            <a:ext cx="8178363" cy="642938"/>
          </a:xfrm>
        </p:spPr>
        <p:txBody>
          <a:bodyPr tIns="0">
            <a:noAutofit/>
          </a:bodyPr>
          <a:lstStyle>
            <a:lvl1pPr marL="0" indent="0">
              <a:buNone/>
              <a:defRPr sz="1800">
                <a:solidFill>
                  <a:schemeClr val="accent5">
                    <a:lumMod val="50000"/>
                  </a:schemeClr>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3" name="Picture Placeholder 52">
            <a:extLst>
              <a:ext uri="{FF2B5EF4-FFF2-40B4-BE49-F238E27FC236}">
                <a16:creationId xmlns:a16="http://schemas.microsoft.com/office/drawing/2014/main" id="{80A2B642-BF0F-0152-908D-0464DA28435E}"/>
              </a:ext>
            </a:extLst>
          </p:cNvPr>
          <p:cNvSpPr>
            <a:spLocks noGrp="1"/>
          </p:cNvSpPr>
          <p:nvPr>
            <p:ph type="pic" sz="quarter" idx="17"/>
          </p:nvPr>
        </p:nvSpPr>
        <p:spPr>
          <a:xfrm>
            <a:off x="1198419" y="2296391"/>
            <a:ext cx="914400" cy="914400"/>
          </a:xfrm>
        </p:spPr>
        <p:txBody>
          <a:bodyPr>
            <a:normAutofit/>
          </a:bodyPr>
          <a:lstStyle>
            <a:lvl1pPr marL="0" indent="0" algn="ctr">
              <a:buNone/>
              <a:defRPr sz="1200">
                <a:solidFill>
                  <a:schemeClr val="bg1"/>
                </a:solidFill>
              </a:defRPr>
            </a:lvl1pPr>
          </a:lstStyle>
          <a:p>
            <a:r>
              <a:rPr lang="en-US"/>
              <a:t>Click icon to add picture</a:t>
            </a:r>
            <a:endParaRPr lang="en-US" dirty="0"/>
          </a:p>
        </p:txBody>
      </p:sp>
      <p:sp>
        <p:nvSpPr>
          <p:cNvPr id="45" name="Text Placeholder 43">
            <a:extLst>
              <a:ext uri="{FF2B5EF4-FFF2-40B4-BE49-F238E27FC236}">
                <a16:creationId xmlns:a16="http://schemas.microsoft.com/office/drawing/2014/main" id="{9DD84C2B-121B-74A9-6362-C8FCD9883B65}"/>
              </a:ext>
            </a:extLst>
          </p:cNvPr>
          <p:cNvSpPr>
            <a:spLocks noGrp="1"/>
          </p:cNvSpPr>
          <p:nvPr>
            <p:ph type="body" sz="quarter" idx="11" hasCustomPrompt="1"/>
          </p:nvPr>
        </p:nvSpPr>
        <p:spPr>
          <a:xfrm>
            <a:off x="596697" y="3842281"/>
            <a:ext cx="2117845" cy="560223"/>
          </a:xfrm>
        </p:spPr>
        <p:txBody>
          <a:bodyPr tIns="0">
            <a:noAutofit/>
          </a:bodyPr>
          <a:lstStyle>
            <a:lvl1pPr marL="0" indent="0" algn="ctr">
              <a:buNone/>
              <a:defRPr sz="1600">
                <a:solidFill>
                  <a:schemeClr val="tx1"/>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6" name="Picture Placeholder 52">
            <a:extLst>
              <a:ext uri="{FF2B5EF4-FFF2-40B4-BE49-F238E27FC236}">
                <a16:creationId xmlns:a16="http://schemas.microsoft.com/office/drawing/2014/main" id="{3A65400F-DB0C-BEC6-A442-2D18C0552B64}"/>
              </a:ext>
            </a:extLst>
          </p:cNvPr>
          <p:cNvSpPr>
            <a:spLocks noGrp="1"/>
          </p:cNvSpPr>
          <p:nvPr>
            <p:ph type="pic" sz="quarter" idx="20"/>
          </p:nvPr>
        </p:nvSpPr>
        <p:spPr>
          <a:xfrm>
            <a:off x="1198419" y="4859281"/>
            <a:ext cx="914400" cy="914400"/>
          </a:xfrm>
        </p:spPr>
        <p:txBody>
          <a:bodyPr>
            <a:normAutofit/>
          </a:bodyPr>
          <a:lstStyle>
            <a:lvl1pPr marL="0" indent="0" algn="ctr">
              <a:buNone/>
              <a:defRPr sz="1200">
                <a:solidFill>
                  <a:schemeClr val="bg1"/>
                </a:solidFill>
              </a:defRPr>
            </a:lvl1pPr>
          </a:lstStyle>
          <a:p>
            <a:r>
              <a:rPr lang="en-US"/>
              <a:t>Click icon to add picture</a:t>
            </a:r>
            <a:endParaRPr lang="en-US" dirty="0"/>
          </a:p>
        </p:txBody>
      </p:sp>
      <p:sp>
        <p:nvSpPr>
          <p:cNvPr id="49" name="Text Placeholder 43">
            <a:extLst>
              <a:ext uri="{FF2B5EF4-FFF2-40B4-BE49-F238E27FC236}">
                <a16:creationId xmlns:a16="http://schemas.microsoft.com/office/drawing/2014/main" id="{C694B856-BF94-9E12-F3B8-EBCE53FC1F09}"/>
              </a:ext>
            </a:extLst>
          </p:cNvPr>
          <p:cNvSpPr>
            <a:spLocks noGrp="1"/>
          </p:cNvSpPr>
          <p:nvPr>
            <p:ph type="body" sz="quarter" idx="14" hasCustomPrompt="1"/>
          </p:nvPr>
        </p:nvSpPr>
        <p:spPr>
          <a:xfrm>
            <a:off x="596697" y="6395668"/>
            <a:ext cx="2117845" cy="391949"/>
          </a:xfrm>
        </p:spPr>
        <p:txBody>
          <a:bodyPr tIns="0">
            <a:noAutofit/>
          </a:bodyPr>
          <a:lstStyle>
            <a:lvl1pPr marL="0" indent="0" algn="ctr">
              <a:buNone/>
              <a:defRPr sz="1600">
                <a:solidFill>
                  <a:schemeClr val="tx1"/>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4" name="Picture Placeholder 52">
            <a:extLst>
              <a:ext uri="{FF2B5EF4-FFF2-40B4-BE49-F238E27FC236}">
                <a16:creationId xmlns:a16="http://schemas.microsoft.com/office/drawing/2014/main" id="{B05003ED-97CA-ACC0-EAFF-B6BE36F44992}"/>
              </a:ext>
            </a:extLst>
          </p:cNvPr>
          <p:cNvSpPr>
            <a:spLocks noGrp="1"/>
          </p:cNvSpPr>
          <p:nvPr>
            <p:ph type="pic" sz="quarter" idx="18"/>
          </p:nvPr>
        </p:nvSpPr>
        <p:spPr>
          <a:xfrm>
            <a:off x="4149436" y="2296391"/>
            <a:ext cx="914400" cy="914400"/>
          </a:xfrm>
        </p:spPr>
        <p:txBody>
          <a:bodyPr>
            <a:normAutofit/>
          </a:bodyPr>
          <a:lstStyle>
            <a:lvl1pPr marL="0" indent="0" algn="ctr">
              <a:buNone/>
              <a:defRPr sz="1200">
                <a:solidFill>
                  <a:schemeClr val="bg1"/>
                </a:solidFill>
              </a:defRPr>
            </a:lvl1pPr>
          </a:lstStyle>
          <a:p>
            <a:r>
              <a:rPr lang="en-US"/>
              <a:t>Click icon to add picture</a:t>
            </a:r>
            <a:endParaRPr lang="en-US" dirty="0"/>
          </a:p>
        </p:txBody>
      </p:sp>
      <p:sp>
        <p:nvSpPr>
          <p:cNvPr id="47" name="Text Placeholder 43">
            <a:extLst>
              <a:ext uri="{FF2B5EF4-FFF2-40B4-BE49-F238E27FC236}">
                <a16:creationId xmlns:a16="http://schemas.microsoft.com/office/drawing/2014/main" id="{85552608-9B21-48D9-05EC-9559CD847E17}"/>
              </a:ext>
            </a:extLst>
          </p:cNvPr>
          <p:cNvSpPr>
            <a:spLocks noGrp="1"/>
          </p:cNvSpPr>
          <p:nvPr>
            <p:ph type="body" sz="quarter" idx="12" hasCustomPrompt="1"/>
          </p:nvPr>
        </p:nvSpPr>
        <p:spPr>
          <a:xfrm>
            <a:off x="3547714" y="3842281"/>
            <a:ext cx="2117845" cy="560223"/>
          </a:xfrm>
        </p:spPr>
        <p:txBody>
          <a:bodyPr tIns="0">
            <a:noAutofit/>
          </a:bodyPr>
          <a:lstStyle>
            <a:lvl1pPr marL="0" indent="0" algn="ctr">
              <a:buNone/>
              <a:defRPr sz="1600">
                <a:solidFill>
                  <a:schemeClr val="tx1"/>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7" name="Picture Placeholder 52">
            <a:extLst>
              <a:ext uri="{FF2B5EF4-FFF2-40B4-BE49-F238E27FC236}">
                <a16:creationId xmlns:a16="http://schemas.microsoft.com/office/drawing/2014/main" id="{8D142141-5EFE-AE92-887C-AF7122E3AAF3}"/>
              </a:ext>
            </a:extLst>
          </p:cNvPr>
          <p:cNvSpPr>
            <a:spLocks noGrp="1"/>
          </p:cNvSpPr>
          <p:nvPr>
            <p:ph type="pic" sz="quarter" idx="21"/>
          </p:nvPr>
        </p:nvSpPr>
        <p:spPr>
          <a:xfrm>
            <a:off x="4149436" y="4839013"/>
            <a:ext cx="914400" cy="914400"/>
          </a:xfrm>
        </p:spPr>
        <p:txBody>
          <a:bodyPr>
            <a:normAutofit/>
          </a:bodyPr>
          <a:lstStyle>
            <a:lvl1pPr marL="0" indent="0" algn="ctr">
              <a:buNone/>
              <a:defRPr sz="1200">
                <a:solidFill>
                  <a:schemeClr val="bg1"/>
                </a:solidFill>
              </a:defRPr>
            </a:lvl1pPr>
          </a:lstStyle>
          <a:p>
            <a:r>
              <a:rPr lang="en-US"/>
              <a:t>Click icon to add picture</a:t>
            </a:r>
            <a:endParaRPr lang="en-US" dirty="0"/>
          </a:p>
        </p:txBody>
      </p:sp>
      <p:grpSp>
        <p:nvGrpSpPr>
          <p:cNvPr id="27" name="Group 26">
            <a:extLst>
              <a:ext uri="{FF2B5EF4-FFF2-40B4-BE49-F238E27FC236}">
                <a16:creationId xmlns:a16="http://schemas.microsoft.com/office/drawing/2014/main" id="{30989C3E-1EBE-7D4C-FCBD-42592FD9FA96}"/>
              </a:ext>
              <a:ext uri="{C183D7F6-B498-43B3-948B-1728B52AA6E4}">
                <adec:decorative xmlns:adec="http://schemas.microsoft.com/office/drawing/2017/decorative" val="1"/>
              </a:ext>
            </a:extLst>
          </p:cNvPr>
          <p:cNvGrpSpPr/>
          <p:nvPr userDrawn="1"/>
        </p:nvGrpSpPr>
        <p:grpSpPr>
          <a:xfrm>
            <a:off x="9055676" y="0"/>
            <a:ext cx="3136324" cy="7050231"/>
            <a:chOff x="9055676" y="0"/>
            <a:chExt cx="3136324" cy="7050231"/>
          </a:xfrm>
        </p:grpSpPr>
        <p:grpSp>
          <p:nvGrpSpPr>
            <p:cNvPr id="28" name="Group 27">
              <a:extLst>
                <a:ext uri="{FF2B5EF4-FFF2-40B4-BE49-F238E27FC236}">
                  <a16:creationId xmlns:a16="http://schemas.microsoft.com/office/drawing/2014/main" id="{5F3D21E8-C54B-81FE-7C29-5B1A46C3A5AF}"/>
                </a:ext>
              </a:extLst>
            </p:cNvPr>
            <p:cNvGrpSpPr/>
            <p:nvPr/>
          </p:nvGrpSpPr>
          <p:grpSpPr>
            <a:xfrm>
              <a:off x="9055676" y="0"/>
              <a:ext cx="3136324" cy="6858000"/>
              <a:chOff x="9055676" y="0"/>
              <a:chExt cx="3136324" cy="6858000"/>
            </a:xfrm>
          </p:grpSpPr>
          <p:sp>
            <p:nvSpPr>
              <p:cNvPr id="32" name="Rectangle 31">
                <a:extLst>
                  <a:ext uri="{FF2B5EF4-FFF2-40B4-BE49-F238E27FC236}">
                    <a16:creationId xmlns:a16="http://schemas.microsoft.com/office/drawing/2014/main" id="{47D92700-70DD-00E1-001C-691299ECB2CE}"/>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41EFE4B-9FB1-5DE1-771B-86CD9CE2609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9615517-CB50-B0CD-956D-BB99470CD51D}"/>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74C90E9-6EDE-D764-1FAA-1774082FF60B}"/>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F850449-5A16-152B-1D51-38BA1FAFCC66}"/>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9" name="Graphic 28" descr="Shirt">
              <a:extLst>
                <a:ext uri="{FF2B5EF4-FFF2-40B4-BE49-F238E27FC236}">
                  <a16:creationId xmlns:a16="http://schemas.microsoft.com/office/drawing/2014/main" id="{BC5B449E-18C8-C275-1DFE-E844A32CDD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887424">
              <a:off x="9541289" y="4083626"/>
              <a:ext cx="1951759" cy="1951759"/>
            </a:xfrm>
            <a:prstGeom prst="rect">
              <a:avLst/>
            </a:prstGeom>
          </p:spPr>
        </p:pic>
        <p:pic>
          <p:nvPicPr>
            <p:cNvPr id="30" name="Graphic 29" descr="Glasses">
              <a:extLst>
                <a:ext uri="{FF2B5EF4-FFF2-40B4-BE49-F238E27FC236}">
                  <a16:creationId xmlns:a16="http://schemas.microsoft.com/office/drawing/2014/main" id="{51B54DB6-8A66-FB28-BE2A-B71834A790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795024">
              <a:off x="11018693" y="3451676"/>
              <a:ext cx="1034563" cy="1034563"/>
            </a:xfrm>
            <a:prstGeom prst="rect">
              <a:avLst/>
            </a:prstGeom>
          </p:spPr>
        </p:pic>
        <p:pic>
          <p:nvPicPr>
            <p:cNvPr id="31" name="Graphic 30" descr="Boot">
              <a:extLst>
                <a:ext uri="{FF2B5EF4-FFF2-40B4-BE49-F238E27FC236}">
                  <a16:creationId xmlns:a16="http://schemas.microsoft.com/office/drawing/2014/main" id="{7B73F953-B9B8-795D-40E4-2AEB8A19B9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97835" y="5595504"/>
              <a:ext cx="1454727" cy="1454727"/>
            </a:xfrm>
            <a:prstGeom prst="rect">
              <a:avLst/>
            </a:prstGeom>
          </p:spPr>
        </p:pic>
      </p:grpSp>
      <p:sp>
        <p:nvSpPr>
          <p:cNvPr id="50" name="Text Placeholder 43">
            <a:extLst>
              <a:ext uri="{FF2B5EF4-FFF2-40B4-BE49-F238E27FC236}">
                <a16:creationId xmlns:a16="http://schemas.microsoft.com/office/drawing/2014/main" id="{89CADEAF-D65D-8FD4-E1A9-B043A2E2E9C2}"/>
              </a:ext>
            </a:extLst>
          </p:cNvPr>
          <p:cNvSpPr>
            <a:spLocks noGrp="1"/>
          </p:cNvSpPr>
          <p:nvPr>
            <p:ph type="body" sz="quarter" idx="15" hasCustomPrompt="1"/>
          </p:nvPr>
        </p:nvSpPr>
        <p:spPr>
          <a:xfrm>
            <a:off x="3547714" y="6395668"/>
            <a:ext cx="2117845" cy="391949"/>
          </a:xfrm>
        </p:spPr>
        <p:txBody>
          <a:bodyPr tIns="0">
            <a:noAutofit/>
          </a:bodyPr>
          <a:lstStyle>
            <a:lvl1pPr marL="0" indent="0" algn="ctr">
              <a:buNone/>
              <a:defRPr sz="1600">
                <a:solidFill>
                  <a:schemeClr val="tx1"/>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5" name="Picture Placeholder 52">
            <a:extLst>
              <a:ext uri="{FF2B5EF4-FFF2-40B4-BE49-F238E27FC236}">
                <a16:creationId xmlns:a16="http://schemas.microsoft.com/office/drawing/2014/main" id="{0E1FE068-5CF8-7613-0B65-6B6E32D045F6}"/>
              </a:ext>
            </a:extLst>
          </p:cNvPr>
          <p:cNvSpPr>
            <a:spLocks noGrp="1"/>
          </p:cNvSpPr>
          <p:nvPr>
            <p:ph type="pic" sz="quarter" idx="19"/>
          </p:nvPr>
        </p:nvSpPr>
        <p:spPr>
          <a:xfrm>
            <a:off x="7096250" y="2296391"/>
            <a:ext cx="914400" cy="914400"/>
          </a:xfrm>
        </p:spPr>
        <p:txBody>
          <a:bodyPr>
            <a:normAutofit/>
          </a:bodyPr>
          <a:lstStyle>
            <a:lvl1pPr marL="0" indent="0" algn="ctr">
              <a:buNone/>
              <a:defRPr sz="1200">
                <a:solidFill>
                  <a:schemeClr val="bg1"/>
                </a:solidFill>
              </a:defRPr>
            </a:lvl1pPr>
          </a:lstStyle>
          <a:p>
            <a:r>
              <a:rPr lang="en-US"/>
              <a:t>Click icon to add picture</a:t>
            </a:r>
            <a:endParaRPr lang="en-US" dirty="0"/>
          </a:p>
        </p:txBody>
      </p:sp>
      <p:sp>
        <p:nvSpPr>
          <p:cNvPr id="48" name="Text Placeholder 43">
            <a:extLst>
              <a:ext uri="{FF2B5EF4-FFF2-40B4-BE49-F238E27FC236}">
                <a16:creationId xmlns:a16="http://schemas.microsoft.com/office/drawing/2014/main" id="{DC3427CE-8A56-70FC-A3A0-4BD14DB8F5CA}"/>
              </a:ext>
            </a:extLst>
          </p:cNvPr>
          <p:cNvSpPr>
            <a:spLocks noGrp="1"/>
          </p:cNvSpPr>
          <p:nvPr>
            <p:ph type="body" sz="quarter" idx="13" hasCustomPrompt="1"/>
          </p:nvPr>
        </p:nvSpPr>
        <p:spPr>
          <a:xfrm>
            <a:off x="6494528" y="3842281"/>
            <a:ext cx="2117845" cy="560223"/>
          </a:xfrm>
        </p:spPr>
        <p:txBody>
          <a:bodyPr tIns="0">
            <a:noAutofit/>
          </a:bodyPr>
          <a:lstStyle>
            <a:lvl1pPr marL="0" indent="0" algn="ctr">
              <a:buNone/>
              <a:defRPr sz="1600">
                <a:solidFill>
                  <a:schemeClr val="tx1"/>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8" name="Picture Placeholder 52">
            <a:extLst>
              <a:ext uri="{FF2B5EF4-FFF2-40B4-BE49-F238E27FC236}">
                <a16:creationId xmlns:a16="http://schemas.microsoft.com/office/drawing/2014/main" id="{12A64211-5E0E-089E-6F73-1A27AC2862C1}"/>
              </a:ext>
            </a:extLst>
          </p:cNvPr>
          <p:cNvSpPr>
            <a:spLocks noGrp="1"/>
          </p:cNvSpPr>
          <p:nvPr>
            <p:ph type="pic" sz="quarter" idx="22"/>
          </p:nvPr>
        </p:nvSpPr>
        <p:spPr>
          <a:xfrm>
            <a:off x="7096250" y="4839013"/>
            <a:ext cx="914400" cy="914400"/>
          </a:xfrm>
        </p:spPr>
        <p:txBody>
          <a:bodyPr>
            <a:normAutofit/>
          </a:bodyPr>
          <a:lstStyle>
            <a:lvl1pPr marL="0" indent="0" algn="ctr">
              <a:buNone/>
              <a:defRPr sz="1200">
                <a:solidFill>
                  <a:schemeClr val="bg1"/>
                </a:solidFill>
              </a:defRPr>
            </a:lvl1pPr>
          </a:lstStyle>
          <a:p>
            <a:r>
              <a:rPr lang="en-US"/>
              <a:t>Click icon to add picture</a:t>
            </a:r>
            <a:endParaRPr lang="en-US" dirty="0"/>
          </a:p>
        </p:txBody>
      </p:sp>
      <p:sp>
        <p:nvSpPr>
          <p:cNvPr id="51" name="Text Placeholder 43">
            <a:extLst>
              <a:ext uri="{FF2B5EF4-FFF2-40B4-BE49-F238E27FC236}">
                <a16:creationId xmlns:a16="http://schemas.microsoft.com/office/drawing/2014/main" id="{8ABDFD1A-A7F6-884E-E136-539ECF00ECE9}"/>
              </a:ext>
            </a:extLst>
          </p:cNvPr>
          <p:cNvSpPr>
            <a:spLocks noGrp="1"/>
          </p:cNvSpPr>
          <p:nvPr>
            <p:ph type="body" sz="quarter" idx="16" hasCustomPrompt="1"/>
          </p:nvPr>
        </p:nvSpPr>
        <p:spPr>
          <a:xfrm>
            <a:off x="6494528" y="6395668"/>
            <a:ext cx="2117845" cy="391949"/>
          </a:xfrm>
        </p:spPr>
        <p:txBody>
          <a:bodyPr tIns="0">
            <a:noAutofit/>
          </a:bodyPr>
          <a:lstStyle>
            <a:lvl1pPr marL="0" indent="0" algn="ctr">
              <a:buNone/>
              <a:defRPr sz="1600">
                <a:solidFill>
                  <a:schemeClr val="tx1"/>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Tree>
    <p:extLst>
      <p:ext uri="{BB962C8B-B14F-4D97-AF65-F5344CB8AC3E}">
        <p14:creationId xmlns:p14="http://schemas.microsoft.com/office/powerpoint/2010/main" val="3098845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F3D21E8-C54B-81FE-7C29-5B1A46C3A5AF}"/>
              </a:ext>
              <a:ext uri="{C183D7F6-B498-43B3-948B-1728B52AA6E4}">
                <adec:decorative xmlns:adec="http://schemas.microsoft.com/office/drawing/2017/decorative" val="1"/>
              </a:ext>
            </a:extLst>
          </p:cNvPr>
          <p:cNvGrpSpPr/>
          <p:nvPr/>
        </p:nvGrpSpPr>
        <p:grpSpPr>
          <a:xfrm>
            <a:off x="9055676" y="0"/>
            <a:ext cx="3136324" cy="6858000"/>
            <a:chOff x="9055676" y="0"/>
            <a:chExt cx="3136324" cy="6858000"/>
          </a:xfrm>
        </p:grpSpPr>
        <p:sp>
          <p:nvSpPr>
            <p:cNvPr id="32" name="Rectangle 31">
              <a:extLst>
                <a:ext uri="{FF2B5EF4-FFF2-40B4-BE49-F238E27FC236}">
                  <a16:creationId xmlns:a16="http://schemas.microsoft.com/office/drawing/2014/main" id="{47D92700-70DD-00E1-001C-691299ECB2CE}"/>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41EFE4B-9FB1-5DE1-771B-86CD9CE2609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9615517-CB50-B0CD-956D-BB99470CD51D}"/>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74C90E9-6EDE-D764-1FAA-1774082FF60B}"/>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F850449-5A16-152B-1D51-38BA1FAFCC66}"/>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6AAE108-9C7F-4CDC-AD71-B576580A199F}"/>
              </a:ext>
            </a:extLst>
          </p:cNvPr>
          <p:cNvSpPr>
            <a:spLocks noGrp="1"/>
          </p:cNvSpPr>
          <p:nvPr userDrawn="1">
            <p:ph type="title" hasCustomPrompt="1"/>
          </p:nvPr>
        </p:nvSpPr>
        <p:spPr>
          <a:xfrm>
            <a:off x="515569" y="111760"/>
            <a:ext cx="8179441" cy="1073579"/>
          </a:xfrm>
        </p:spPr>
        <p:txBody>
          <a:bodyPr anchor="b"/>
          <a:lstStyle>
            <a:lvl1pPr>
              <a:defRPr>
                <a:solidFill>
                  <a:schemeClr val="accent5">
                    <a:lumMod val="50000"/>
                  </a:schemeClr>
                </a:solidFill>
              </a:defRPr>
            </a:lvl1pPr>
          </a:lstStyle>
          <a:p>
            <a:r>
              <a:rPr lang="en-US" dirty="0"/>
              <a:t>Click to add title</a:t>
            </a:r>
          </a:p>
        </p:txBody>
      </p:sp>
      <p:sp>
        <p:nvSpPr>
          <p:cNvPr id="44" name="Text Placeholder 43">
            <a:extLst>
              <a:ext uri="{FF2B5EF4-FFF2-40B4-BE49-F238E27FC236}">
                <a16:creationId xmlns:a16="http://schemas.microsoft.com/office/drawing/2014/main" id="{EAE7AC08-8ACF-8A47-6539-ABE76AAE434E}"/>
              </a:ext>
            </a:extLst>
          </p:cNvPr>
          <p:cNvSpPr>
            <a:spLocks noGrp="1"/>
          </p:cNvSpPr>
          <p:nvPr userDrawn="1">
            <p:ph type="body" sz="quarter" idx="10" hasCustomPrompt="1"/>
          </p:nvPr>
        </p:nvSpPr>
        <p:spPr>
          <a:xfrm>
            <a:off x="516671" y="1209039"/>
            <a:ext cx="8178363" cy="386081"/>
          </a:xfrm>
        </p:spPr>
        <p:txBody>
          <a:bodyPr tIns="0" anchor="ctr">
            <a:noAutofit/>
          </a:bodyPr>
          <a:lstStyle>
            <a:lvl1pPr marL="0" indent="0">
              <a:buNone/>
              <a:defRPr sz="1800">
                <a:solidFill>
                  <a:schemeClr val="accent5">
                    <a:lumMod val="50000"/>
                  </a:schemeClr>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 name="Content Placeholder 4">
            <a:extLst>
              <a:ext uri="{FF2B5EF4-FFF2-40B4-BE49-F238E27FC236}">
                <a16:creationId xmlns:a16="http://schemas.microsoft.com/office/drawing/2014/main" id="{BCB137BB-D176-29BA-51A9-8D59FA6D0017}"/>
              </a:ext>
            </a:extLst>
          </p:cNvPr>
          <p:cNvSpPr>
            <a:spLocks noGrp="1"/>
          </p:cNvSpPr>
          <p:nvPr>
            <p:ph sz="quarter" idx="11"/>
          </p:nvPr>
        </p:nvSpPr>
        <p:spPr>
          <a:xfrm>
            <a:off x="515569" y="1608089"/>
            <a:ext cx="7216430" cy="4943379"/>
          </a:xfrm>
        </p:spPr>
        <p:txBody>
          <a:bodyPr>
            <a:normAutofit/>
          </a:bodyPr>
          <a:lstStyle>
            <a:lvl1pPr>
              <a:defRPr sz="2000">
                <a:solidFill>
                  <a:schemeClr val="accent5">
                    <a:lumMod val="50000"/>
                  </a:schemeClr>
                </a:solidFill>
              </a:defRPr>
            </a:lvl1pPr>
            <a:lvl2pPr>
              <a:defRPr sz="1800">
                <a:solidFill>
                  <a:schemeClr val="accent5">
                    <a:lumMod val="50000"/>
                  </a:schemeClr>
                </a:solidFill>
              </a:defRPr>
            </a:lvl2pPr>
            <a:lvl3pPr>
              <a:defRPr sz="1600">
                <a:solidFill>
                  <a:schemeClr val="accent5">
                    <a:lumMod val="50000"/>
                  </a:schemeClr>
                </a:solidFill>
              </a:defRPr>
            </a:lvl3pPr>
            <a:lvl4pPr>
              <a:defRPr sz="1400">
                <a:solidFill>
                  <a:schemeClr val="accent5">
                    <a:lumMod val="50000"/>
                  </a:schemeClr>
                </a:solidFill>
              </a:defRPr>
            </a:lvl4pPr>
            <a:lvl5pPr>
              <a:defRPr sz="1400">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Graphic 5">
            <a:extLst>
              <a:ext uri="{FF2B5EF4-FFF2-40B4-BE49-F238E27FC236}">
                <a16:creationId xmlns:a16="http://schemas.microsoft.com/office/drawing/2014/main" id="{EFD58403-87BD-C72A-405B-69365E022C0E}"/>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114" r="15244"/>
          <a:stretch/>
        </p:blipFill>
        <p:spPr>
          <a:xfrm>
            <a:off x="9486900" y="2973678"/>
            <a:ext cx="2705100" cy="3884322"/>
          </a:xfrm>
          <a:prstGeom prst="rect">
            <a:avLst/>
          </a:prstGeom>
        </p:spPr>
      </p:pic>
    </p:spTree>
    <p:extLst>
      <p:ext uri="{BB962C8B-B14F-4D97-AF65-F5344CB8AC3E}">
        <p14:creationId xmlns:p14="http://schemas.microsoft.com/office/powerpoint/2010/main" val="499581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F3D21E8-C54B-81FE-7C29-5B1A46C3A5AF}"/>
              </a:ext>
              <a:ext uri="{C183D7F6-B498-43B3-948B-1728B52AA6E4}">
                <adec:decorative xmlns:adec="http://schemas.microsoft.com/office/drawing/2017/decorative" val="1"/>
              </a:ext>
            </a:extLst>
          </p:cNvPr>
          <p:cNvGrpSpPr/>
          <p:nvPr/>
        </p:nvGrpSpPr>
        <p:grpSpPr>
          <a:xfrm>
            <a:off x="9055676" y="0"/>
            <a:ext cx="3136324" cy="6858000"/>
            <a:chOff x="9055676" y="0"/>
            <a:chExt cx="3136324" cy="6858000"/>
          </a:xfrm>
        </p:grpSpPr>
        <p:sp>
          <p:nvSpPr>
            <p:cNvPr id="32" name="Rectangle 31">
              <a:extLst>
                <a:ext uri="{FF2B5EF4-FFF2-40B4-BE49-F238E27FC236}">
                  <a16:creationId xmlns:a16="http://schemas.microsoft.com/office/drawing/2014/main" id="{47D92700-70DD-00E1-001C-691299ECB2CE}"/>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41EFE4B-9FB1-5DE1-771B-86CD9CE2609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9615517-CB50-B0CD-956D-BB99470CD51D}"/>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74C90E9-6EDE-D764-1FAA-1774082FF60B}"/>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F850449-5A16-152B-1D51-38BA1FAFCC66}"/>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6AAE108-9C7F-4CDC-AD71-B576580A199F}"/>
              </a:ext>
            </a:extLst>
          </p:cNvPr>
          <p:cNvSpPr>
            <a:spLocks noGrp="1"/>
          </p:cNvSpPr>
          <p:nvPr userDrawn="1">
            <p:ph type="title" hasCustomPrompt="1"/>
          </p:nvPr>
        </p:nvSpPr>
        <p:spPr>
          <a:xfrm>
            <a:off x="515569" y="111760"/>
            <a:ext cx="8179441" cy="1073579"/>
          </a:xfrm>
        </p:spPr>
        <p:txBody>
          <a:bodyPr anchor="b"/>
          <a:lstStyle>
            <a:lvl1pPr>
              <a:defRPr>
                <a:solidFill>
                  <a:schemeClr val="accent5">
                    <a:lumMod val="50000"/>
                  </a:schemeClr>
                </a:solidFill>
              </a:defRPr>
            </a:lvl1pPr>
          </a:lstStyle>
          <a:p>
            <a:r>
              <a:rPr lang="en-US" dirty="0"/>
              <a:t>Click to add title</a:t>
            </a:r>
          </a:p>
        </p:txBody>
      </p:sp>
      <p:sp>
        <p:nvSpPr>
          <p:cNvPr id="44" name="Text Placeholder 43">
            <a:extLst>
              <a:ext uri="{FF2B5EF4-FFF2-40B4-BE49-F238E27FC236}">
                <a16:creationId xmlns:a16="http://schemas.microsoft.com/office/drawing/2014/main" id="{EAE7AC08-8ACF-8A47-6539-ABE76AAE434E}"/>
              </a:ext>
            </a:extLst>
          </p:cNvPr>
          <p:cNvSpPr>
            <a:spLocks noGrp="1"/>
          </p:cNvSpPr>
          <p:nvPr userDrawn="1">
            <p:ph type="body" sz="quarter" idx="10" hasCustomPrompt="1"/>
          </p:nvPr>
        </p:nvSpPr>
        <p:spPr>
          <a:xfrm>
            <a:off x="516671" y="1209039"/>
            <a:ext cx="8178363" cy="386081"/>
          </a:xfrm>
        </p:spPr>
        <p:txBody>
          <a:bodyPr tIns="0" anchor="ctr">
            <a:noAutofit/>
          </a:bodyPr>
          <a:lstStyle>
            <a:lvl1pPr marL="0" indent="0">
              <a:buNone/>
              <a:defRPr sz="1800">
                <a:solidFill>
                  <a:schemeClr val="accent5">
                    <a:lumMod val="50000"/>
                  </a:schemeClr>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 name="Content Placeholder 4">
            <a:extLst>
              <a:ext uri="{FF2B5EF4-FFF2-40B4-BE49-F238E27FC236}">
                <a16:creationId xmlns:a16="http://schemas.microsoft.com/office/drawing/2014/main" id="{BCB137BB-D176-29BA-51A9-8D59FA6D0017}"/>
              </a:ext>
            </a:extLst>
          </p:cNvPr>
          <p:cNvSpPr>
            <a:spLocks noGrp="1"/>
          </p:cNvSpPr>
          <p:nvPr>
            <p:ph sz="quarter" idx="11"/>
          </p:nvPr>
        </p:nvSpPr>
        <p:spPr>
          <a:xfrm>
            <a:off x="515569" y="1608089"/>
            <a:ext cx="7216430" cy="4943379"/>
          </a:xfrm>
        </p:spPr>
        <p:txBody>
          <a:bodyPr>
            <a:normAutofit/>
          </a:bodyPr>
          <a:lstStyle>
            <a:lvl1pPr>
              <a:defRPr sz="2000">
                <a:solidFill>
                  <a:schemeClr val="accent5">
                    <a:lumMod val="50000"/>
                  </a:schemeClr>
                </a:solidFill>
              </a:defRPr>
            </a:lvl1pPr>
            <a:lvl2pPr>
              <a:defRPr sz="1800">
                <a:solidFill>
                  <a:schemeClr val="accent5">
                    <a:lumMod val="50000"/>
                  </a:schemeClr>
                </a:solidFill>
              </a:defRPr>
            </a:lvl2pPr>
            <a:lvl3pPr>
              <a:defRPr sz="1600">
                <a:solidFill>
                  <a:schemeClr val="accent5">
                    <a:lumMod val="50000"/>
                  </a:schemeClr>
                </a:solidFill>
              </a:defRPr>
            </a:lvl3pPr>
            <a:lvl4pPr>
              <a:defRPr sz="1400">
                <a:solidFill>
                  <a:schemeClr val="accent5">
                    <a:lumMod val="50000"/>
                  </a:schemeClr>
                </a:solidFill>
              </a:defRPr>
            </a:lvl4pPr>
            <a:lvl5pPr>
              <a:defRPr sz="1400">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Graphic 2">
            <a:extLst>
              <a:ext uri="{FF2B5EF4-FFF2-40B4-BE49-F238E27FC236}">
                <a16:creationId xmlns:a16="http://schemas.microsoft.com/office/drawing/2014/main" id="{6CD37FEF-9445-6BCC-841A-0673D966F20F}"/>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048" r="19552"/>
          <a:stretch/>
        </p:blipFill>
        <p:spPr>
          <a:xfrm>
            <a:off x="9486899" y="2591331"/>
            <a:ext cx="2705101" cy="4266669"/>
          </a:xfrm>
          <a:prstGeom prst="rect">
            <a:avLst/>
          </a:prstGeom>
        </p:spPr>
      </p:pic>
    </p:spTree>
    <p:extLst>
      <p:ext uri="{BB962C8B-B14F-4D97-AF65-F5344CB8AC3E}">
        <p14:creationId xmlns:p14="http://schemas.microsoft.com/office/powerpoint/2010/main" val="2015519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3">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F3D21E8-C54B-81FE-7C29-5B1A46C3A5AF}"/>
              </a:ext>
              <a:ext uri="{C183D7F6-B498-43B3-948B-1728B52AA6E4}">
                <adec:decorative xmlns:adec="http://schemas.microsoft.com/office/drawing/2017/decorative" val="1"/>
              </a:ext>
            </a:extLst>
          </p:cNvPr>
          <p:cNvGrpSpPr/>
          <p:nvPr/>
        </p:nvGrpSpPr>
        <p:grpSpPr>
          <a:xfrm flipH="1">
            <a:off x="0" y="0"/>
            <a:ext cx="3136324" cy="6858000"/>
            <a:chOff x="9055676" y="0"/>
            <a:chExt cx="3136324" cy="6858000"/>
          </a:xfrm>
        </p:grpSpPr>
        <p:sp>
          <p:nvSpPr>
            <p:cNvPr id="32" name="Rectangle 31">
              <a:extLst>
                <a:ext uri="{FF2B5EF4-FFF2-40B4-BE49-F238E27FC236}">
                  <a16:creationId xmlns:a16="http://schemas.microsoft.com/office/drawing/2014/main" id="{47D92700-70DD-00E1-001C-691299ECB2CE}"/>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41EFE4B-9FB1-5DE1-771B-86CD9CE2609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9615517-CB50-B0CD-956D-BB99470CD51D}"/>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74C90E9-6EDE-D764-1FAA-1774082FF60B}"/>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F850449-5A16-152B-1D51-38BA1FAFCC66}"/>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6AAE108-9C7F-4CDC-AD71-B576580A199F}"/>
              </a:ext>
            </a:extLst>
          </p:cNvPr>
          <p:cNvSpPr>
            <a:spLocks noGrp="1"/>
          </p:cNvSpPr>
          <p:nvPr userDrawn="1">
            <p:ph type="title" hasCustomPrompt="1"/>
          </p:nvPr>
        </p:nvSpPr>
        <p:spPr>
          <a:xfrm>
            <a:off x="3437665" y="111760"/>
            <a:ext cx="8179441" cy="1073579"/>
          </a:xfrm>
        </p:spPr>
        <p:txBody>
          <a:bodyPr anchor="b"/>
          <a:lstStyle>
            <a:lvl1pPr>
              <a:defRPr>
                <a:solidFill>
                  <a:schemeClr val="accent5">
                    <a:lumMod val="50000"/>
                  </a:schemeClr>
                </a:solidFill>
              </a:defRPr>
            </a:lvl1pPr>
          </a:lstStyle>
          <a:p>
            <a:r>
              <a:rPr lang="en-US" dirty="0"/>
              <a:t>Click to add title</a:t>
            </a:r>
          </a:p>
        </p:txBody>
      </p:sp>
      <p:sp>
        <p:nvSpPr>
          <p:cNvPr id="44" name="Text Placeholder 43">
            <a:extLst>
              <a:ext uri="{FF2B5EF4-FFF2-40B4-BE49-F238E27FC236}">
                <a16:creationId xmlns:a16="http://schemas.microsoft.com/office/drawing/2014/main" id="{EAE7AC08-8ACF-8A47-6539-ABE76AAE434E}"/>
              </a:ext>
            </a:extLst>
          </p:cNvPr>
          <p:cNvSpPr>
            <a:spLocks noGrp="1"/>
          </p:cNvSpPr>
          <p:nvPr userDrawn="1">
            <p:ph type="body" sz="quarter" idx="10" hasCustomPrompt="1"/>
          </p:nvPr>
        </p:nvSpPr>
        <p:spPr>
          <a:xfrm>
            <a:off x="3438768" y="1209039"/>
            <a:ext cx="3933013" cy="386081"/>
          </a:xfrm>
        </p:spPr>
        <p:txBody>
          <a:bodyPr tIns="0" anchor="ctr">
            <a:noAutofit/>
          </a:bodyPr>
          <a:lstStyle>
            <a:lvl1pPr marL="0" indent="0">
              <a:buNone/>
              <a:defRPr sz="1800">
                <a:solidFill>
                  <a:schemeClr val="accent5">
                    <a:lumMod val="50000"/>
                  </a:schemeClr>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 name="Content Placeholder 4">
            <a:extLst>
              <a:ext uri="{FF2B5EF4-FFF2-40B4-BE49-F238E27FC236}">
                <a16:creationId xmlns:a16="http://schemas.microsoft.com/office/drawing/2014/main" id="{BCB137BB-D176-29BA-51A9-8D59FA6D0017}"/>
              </a:ext>
            </a:extLst>
          </p:cNvPr>
          <p:cNvSpPr>
            <a:spLocks noGrp="1"/>
          </p:cNvSpPr>
          <p:nvPr>
            <p:ph sz="quarter" idx="11"/>
          </p:nvPr>
        </p:nvSpPr>
        <p:spPr>
          <a:xfrm>
            <a:off x="3437665" y="1608089"/>
            <a:ext cx="3933614" cy="4943379"/>
          </a:xfrm>
        </p:spPr>
        <p:txBody>
          <a:bodyPr>
            <a:normAutofit/>
          </a:bodyPr>
          <a:lstStyle>
            <a:lvl1pPr>
              <a:defRPr sz="2000">
                <a:solidFill>
                  <a:schemeClr val="accent5">
                    <a:lumMod val="50000"/>
                  </a:schemeClr>
                </a:solidFill>
              </a:defRPr>
            </a:lvl1pPr>
            <a:lvl2pPr>
              <a:defRPr sz="1800">
                <a:solidFill>
                  <a:schemeClr val="accent5">
                    <a:lumMod val="50000"/>
                  </a:schemeClr>
                </a:solidFill>
              </a:defRPr>
            </a:lvl2pPr>
            <a:lvl3pPr>
              <a:defRPr sz="1600">
                <a:solidFill>
                  <a:schemeClr val="accent5">
                    <a:lumMod val="50000"/>
                  </a:schemeClr>
                </a:solidFill>
              </a:defRPr>
            </a:lvl3pPr>
            <a:lvl4pPr>
              <a:defRPr sz="1400">
                <a:solidFill>
                  <a:schemeClr val="accent5">
                    <a:lumMod val="50000"/>
                  </a:schemeClr>
                </a:solidFill>
              </a:defRPr>
            </a:lvl4pPr>
            <a:lvl5pPr>
              <a:defRPr sz="1400">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Graphic 2">
            <a:extLst>
              <a:ext uri="{FF2B5EF4-FFF2-40B4-BE49-F238E27FC236}">
                <a16:creationId xmlns:a16="http://schemas.microsoft.com/office/drawing/2014/main" id="{6CD37FEF-9445-6BCC-841A-0673D966F20F}"/>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048" r="19552"/>
          <a:stretch/>
        </p:blipFill>
        <p:spPr>
          <a:xfrm>
            <a:off x="0" y="2591331"/>
            <a:ext cx="2705101" cy="4266669"/>
          </a:xfrm>
          <a:prstGeom prst="rect">
            <a:avLst/>
          </a:prstGeom>
        </p:spPr>
      </p:pic>
      <p:sp>
        <p:nvSpPr>
          <p:cNvPr id="4" name="Text Placeholder 43">
            <a:extLst>
              <a:ext uri="{FF2B5EF4-FFF2-40B4-BE49-F238E27FC236}">
                <a16:creationId xmlns:a16="http://schemas.microsoft.com/office/drawing/2014/main" id="{A161B53F-A441-96B8-2517-F699FD4957D6}"/>
              </a:ext>
            </a:extLst>
          </p:cNvPr>
          <p:cNvSpPr>
            <a:spLocks noGrp="1"/>
          </p:cNvSpPr>
          <p:nvPr>
            <p:ph type="body" sz="quarter" idx="12" hasCustomPrompt="1"/>
          </p:nvPr>
        </p:nvSpPr>
        <p:spPr>
          <a:xfrm>
            <a:off x="7684093" y="1209039"/>
            <a:ext cx="3933013" cy="386081"/>
          </a:xfrm>
        </p:spPr>
        <p:txBody>
          <a:bodyPr tIns="0" anchor="ctr">
            <a:noAutofit/>
          </a:bodyPr>
          <a:lstStyle>
            <a:lvl1pPr marL="0" indent="0">
              <a:buNone/>
              <a:defRPr sz="1800">
                <a:solidFill>
                  <a:schemeClr val="accent5">
                    <a:lumMod val="50000"/>
                  </a:schemeClr>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6" name="Content Placeholder 4">
            <a:extLst>
              <a:ext uri="{FF2B5EF4-FFF2-40B4-BE49-F238E27FC236}">
                <a16:creationId xmlns:a16="http://schemas.microsoft.com/office/drawing/2014/main" id="{0376168A-A686-C74E-2BEA-2454CA40BE9B}"/>
              </a:ext>
            </a:extLst>
          </p:cNvPr>
          <p:cNvSpPr>
            <a:spLocks noGrp="1"/>
          </p:cNvSpPr>
          <p:nvPr>
            <p:ph sz="quarter" idx="13"/>
          </p:nvPr>
        </p:nvSpPr>
        <p:spPr>
          <a:xfrm>
            <a:off x="7682940" y="1608089"/>
            <a:ext cx="3933614" cy="4943379"/>
          </a:xfrm>
        </p:spPr>
        <p:txBody>
          <a:bodyPr>
            <a:normAutofit/>
          </a:bodyPr>
          <a:lstStyle>
            <a:lvl1pPr>
              <a:defRPr sz="2000">
                <a:solidFill>
                  <a:schemeClr val="accent5">
                    <a:lumMod val="50000"/>
                  </a:schemeClr>
                </a:solidFill>
              </a:defRPr>
            </a:lvl1pPr>
            <a:lvl2pPr>
              <a:defRPr sz="1800">
                <a:solidFill>
                  <a:schemeClr val="accent5">
                    <a:lumMod val="50000"/>
                  </a:schemeClr>
                </a:solidFill>
              </a:defRPr>
            </a:lvl2pPr>
            <a:lvl3pPr>
              <a:defRPr sz="1600">
                <a:solidFill>
                  <a:schemeClr val="accent5">
                    <a:lumMod val="50000"/>
                  </a:schemeClr>
                </a:solidFill>
              </a:defRPr>
            </a:lvl3pPr>
            <a:lvl4pPr>
              <a:defRPr sz="1400">
                <a:solidFill>
                  <a:schemeClr val="accent5">
                    <a:lumMod val="50000"/>
                  </a:schemeClr>
                </a:solidFill>
              </a:defRPr>
            </a:lvl4pPr>
            <a:lvl5pPr>
              <a:defRPr sz="1400">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2279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4">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F3D21E8-C54B-81FE-7C29-5B1A46C3A5AF}"/>
              </a:ext>
              <a:ext uri="{C183D7F6-B498-43B3-948B-1728B52AA6E4}">
                <adec:decorative xmlns:adec="http://schemas.microsoft.com/office/drawing/2017/decorative" val="1"/>
              </a:ext>
            </a:extLst>
          </p:cNvPr>
          <p:cNvGrpSpPr/>
          <p:nvPr/>
        </p:nvGrpSpPr>
        <p:grpSpPr>
          <a:xfrm>
            <a:off x="9055676" y="0"/>
            <a:ext cx="3136324" cy="6858000"/>
            <a:chOff x="9055676" y="0"/>
            <a:chExt cx="3136324" cy="6858000"/>
          </a:xfrm>
        </p:grpSpPr>
        <p:sp>
          <p:nvSpPr>
            <p:cNvPr id="32" name="Rectangle 31">
              <a:extLst>
                <a:ext uri="{FF2B5EF4-FFF2-40B4-BE49-F238E27FC236}">
                  <a16:creationId xmlns:a16="http://schemas.microsoft.com/office/drawing/2014/main" id="{47D92700-70DD-00E1-001C-691299ECB2CE}"/>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41EFE4B-9FB1-5DE1-771B-86CD9CE2609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9615517-CB50-B0CD-956D-BB99470CD51D}"/>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74C90E9-6EDE-D764-1FAA-1774082FF60B}"/>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F850449-5A16-152B-1D51-38BA1FAFCC66}"/>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6AAE108-9C7F-4CDC-AD71-B576580A199F}"/>
              </a:ext>
            </a:extLst>
          </p:cNvPr>
          <p:cNvSpPr>
            <a:spLocks noGrp="1"/>
          </p:cNvSpPr>
          <p:nvPr userDrawn="1">
            <p:ph type="title" hasCustomPrompt="1"/>
          </p:nvPr>
        </p:nvSpPr>
        <p:spPr>
          <a:xfrm>
            <a:off x="515569" y="111760"/>
            <a:ext cx="8179441" cy="1073579"/>
          </a:xfrm>
        </p:spPr>
        <p:txBody>
          <a:bodyPr anchor="b"/>
          <a:lstStyle>
            <a:lvl1pPr>
              <a:defRPr>
                <a:solidFill>
                  <a:schemeClr val="accent5">
                    <a:lumMod val="50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BCB137BB-D176-29BA-51A9-8D59FA6D0017}"/>
              </a:ext>
            </a:extLst>
          </p:cNvPr>
          <p:cNvSpPr>
            <a:spLocks noGrp="1"/>
          </p:cNvSpPr>
          <p:nvPr>
            <p:ph sz="quarter" idx="11"/>
          </p:nvPr>
        </p:nvSpPr>
        <p:spPr>
          <a:xfrm>
            <a:off x="515568" y="1388539"/>
            <a:ext cx="8179441" cy="4270581"/>
          </a:xfrm>
        </p:spPr>
        <p:txBody>
          <a:bodyPr>
            <a:normAutofit/>
          </a:bodyPr>
          <a:lstStyle>
            <a:lvl1pPr>
              <a:spcBef>
                <a:spcPts val="2400"/>
              </a:spcBef>
              <a:defRPr sz="1600">
                <a:solidFill>
                  <a:schemeClr val="accent5">
                    <a:lumMod val="50000"/>
                  </a:schemeClr>
                </a:solidFill>
              </a:defRPr>
            </a:lvl1pPr>
            <a:lvl2pPr>
              <a:spcBef>
                <a:spcPts val="2400"/>
              </a:spcBef>
              <a:defRPr sz="1400">
                <a:solidFill>
                  <a:schemeClr val="accent5">
                    <a:lumMod val="50000"/>
                  </a:schemeClr>
                </a:solidFill>
              </a:defRPr>
            </a:lvl2pPr>
            <a:lvl3pPr>
              <a:spcBef>
                <a:spcPts val="2400"/>
              </a:spcBef>
              <a:defRPr sz="1200">
                <a:solidFill>
                  <a:schemeClr val="accent5">
                    <a:lumMod val="50000"/>
                  </a:schemeClr>
                </a:solidFill>
              </a:defRPr>
            </a:lvl3pPr>
            <a:lvl4pPr>
              <a:spcBef>
                <a:spcPts val="2400"/>
              </a:spcBef>
              <a:defRPr sz="1100">
                <a:solidFill>
                  <a:schemeClr val="accent5">
                    <a:lumMod val="50000"/>
                  </a:schemeClr>
                </a:solidFill>
              </a:defRPr>
            </a:lvl4pPr>
            <a:lvl5pPr>
              <a:spcBef>
                <a:spcPts val="2400"/>
              </a:spcBef>
              <a:defRPr sz="1100">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A0218DA4-ABFB-5090-45B6-A58A756085B1}"/>
              </a:ext>
            </a:extLst>
          </p:cNvPr>
          <p:cNvSpPr>
            <a:spLocks noGrp="1"/>
          </p:cNvSpPr>
          <p:nvPr>
            <p:ph type="body" sz="quarter" idx="12" hasCustomPrompt="1"/>
          </p:nvPr>
        </p:nvSpPr>
        <p:spPr>
          <a:xfrm>
            <a:off x="515297" y="5872163"/>
            <a:ext cx="8179441" cy="569912"/>
          </a:xfrm>
        </p:spPr>
        <p:txBody>
          <a:bodyPr anchor="ctr">
            <a:noAutofit/>
          </a:bodyPr>
          <a:lstStyle>
            <a:lvl1pPr marL="0" indent="0">
              <a:buNone/>
              <a:defRPr sz="1600">
                <a:solidFill>
                  <a:schemeClr val="accent2"/>
                </a:solidFill>
              </a:defRPr>
            </a:lvl1pPr>
            <a:lvl2pPr marL="457200" indent="0">
              <a:buNone/>
              <a:defRPr sz="1100"/>
            </a:lvl2pPr>
            <a:lvl3pPr marL="914400" indent="0">
              <a:buNone/>
              <a:defRPr sz="1050"/>
            </a:lvl3pPr>
            <a:lvl4pPr marL="1371600" indent="0">
              <a:buNone/>
              <a:defRPr sz="1000"/>
            </a:lvl4pPr>
            <a:lvl5pPr marL="1828800" indent="0">
              <a:buNone/>
              <a:defRPr sz="1000"/>
            </a:lvl5pPr>
          </a:lstStyle>
          <a:p>
            <a:pPr lvl="0"/>
            <a:r>
              <a:rPr lang="en-US" dirty="0"/>
              <a:t>Click to add text</a:t>
            </a:r>
          </a:p>
        </p:txBody>
      </p:sp>
      <p:pic>
        <p:nvPicPr>
          <p:cNvPr id="9" name="Graphic 8">
            <a:extLst>
              <a:ext uri="{FF2B5EF4-FFF2-40B4-BE49-F238E27FC236}">
                <a16:creationId xmlns:a16="http://schemas.microsoft.com/office/drawing/2014/main" id="{973B7EE0-028A-E52A-CBF1-C27B481691E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0534" y="4155643"/>
            <a:ext cx="2798617" cy="2798617"/>
          </a:xfrm>
          <a:prstGeom prst="rect">
            <a:avLst/>
          </a:prstGeom>
        </p:spPr>
      </p:pic>
    </p:spTree>
    <p:extLst>
      <p:ext uri="{BB962C8B-B14F-4D97-AF65-F5344CB8AC3E}">
        <p14:creationId xmlns:p14="http://schemas.microsoft.com/office/powerpoint/2010/main" val="884265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4">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F3D21E8-C54B-81FE-7C29-5B1A46C3A5AF}"/>
              </a:ext>
              <a:ext uri="{C183D7F6-B498-43B3-948B-1728B52AA6E4}">
                <adec:decorative xmlns:adec="http://schemas.microsoft.com/office/drawing/2017/decorative" val="1"/>
              </a:ext>
            </a:extLst>
          </p:cNvPr>
          <p:cNvGrpSpPr/>
          <p:nvPr/>
        </p:nvGrpSpPr>
        <p:grpSpPr>
          <a:xfrm flipH="1">
            <a:off x="0" y="0"/>
            <a:ext cx="3136324" cy="6858000"/>
            <a:chOff x="9055676" y="0"/>
            <a:chExt cx="3136324" cy="6858000"/>
          </a:xfrm>
        </p:grpSpPr>
        <p:sp>
          <p:nvSpPr>
            <p:cNvPr id="32" name="Rectangle 31">
              <a:extLst>
                <a:ext uri="{FF2B5EF4-FFF2-40B4-BE49-F238E27FC236}">
                  <a16:creationId xmlns:a16="http://schemas.microsoft.com/office/drawing/2014/main" id="{47D92700-70DD-00E1-001C-691299ECB2CE}"/>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41EFE4B-9FB1-5DE1-771B-86CD9CE2609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9615517-CB50-B0CD-956D-BB99470CD51D}"/>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74C90E9-6EDE-D764-1FAA-1774082FF60B}"/>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F850449-5A16-152B-1D51-38BA1FAFCC66}"/>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6AAE108-9C7F-4CDC-AD71-B576580A199F}"/>
              </a:ext>
            </a:extLst>
          </p:cNvPr>
          <p:cNvSpPr>
            <a:spLocks noGrp="1"/>
          </p:cNvSpPr>
          <p:nvPr userDrawn="1">
            <p:ph type="title" hasCustomPrompt="1"/>
          </p:nvPr>
        </p:nvSpPr>
        <p:spPr>
          <a:xfrm>
            <a:off x="3407838" y="111760"/>
            <a:ext cx="8179441" cy="1073579"/>
          </a:xfrm>
        </p:spPr>
        <p:txBody>
          <a:bodyPr anchor="b"/>
          <a:lstStyle>
            <a:lvl1pPr>
              <a:defRPr>
                <a:solidFill>
                  <a:schemeClr val="accent5">
                    <a:lumMod val="50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BCB137BB-D176-29BA-51A9-8D59FA6D0017}"/>
              </a:ext>
            </a:extLst>
          </p:cNvPr>
          <p:cNvSpPr>
            <a:spLocks noGrp="1"/>
          </p:cNvSpPr>
          <p:nvPr>
            <p:ph sz="quarter" idx="11"/>
          </p:nvPr>
        </p:nvSpPr>
        <p:spPr>
          <a:xfrm>
            <a:off x="3407836" y="1388539"/>
            <a:ext cx="3931920" cy="4270581"/>
          </a:xfrm>
        </p:spPr>
        <p:txBody>
          <a:bodyPr>
            <a:normAutofit/>
          </a:bodyPr>
          <a:lstStyle>
            <a:lvl1pPr>
              <a:spcBef>
                <a:spcPts val="2400"/>
              </a:spcBef>
              <a:defRPr sz="1500">
                <a:solidFill>
                  <a:schemeClr val="accent5">
                    <a:lumMod val="50000"/>
                  </a:schemeClr>
                </a:solidFill>
              </a:defRPr>
            </a:lvl1pPr>
            <a:lvl2pPr>
              <a:spcBef>
                <a:spcPts val="2400"/>
              </a:spcBef>
              <a:defRPr sz="1400">
                <a:solidFill>
                  <a:schemeClr val="accent5">
                    <a:lumMod val="50000"/>
                  </a:schemeClr>
                </a:solidFill>
              </a:defRPr>
            </a:lvl2pPr>
            <a:lvl3pPr>
              <a:spcBef>
                <a:spcPts val="2400"/>
              </a:spcBef>
              <a:defRPr sz="1200">
                <a:solidFill>
                  <a:schemeClr val="accent5">
                    <a:lumMod val="50000"/>
                  </a:schemeClr>
                </a:solidFill>
              </a:defRPr>
            </a:lvl3pPr>
            <a:lvl4pPr>
              <a:spcBef>
                <a:spcPts val="2400"/>
              </a:spcBef>
              <a:defRPr sz="1100">
                <a:solidFill>
                  <a:schemeClr val="accent5">
                    <a:lumMod val="50000"/>
                  </a:schemeClr>
                </a:solidFill>
              </a:defRPr>
            </a:lvl4pPr>
            <a:lvl5pPr>
              <a:spcBef>
                <a:spcPts val="2400"/>
              </a:spcBef>
              <a:defRPr sz="1100">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A0218DA4-ABFB-5090-45B6-A58A756085B1}"/>
              </a:ext>
            </a:extLst>
          </p:cNvPr>
          <p:cNvSpPr>
            <a:spLocks noGrp="1"/>
          </p:cNvSpPr>
          <p:nvPr>
            <p:ph type="body" sz="quarter" idx="12" hasCustomPrompt="1"/>
          </p:nvPr>
        </p:nvSpPr>
        <p:spPr>
          <a:xfrm>
            <a:off x="3407566" y="5872163"/>
            <a:ext cx="8179441" cy="569912"/>
          </a:xfrm>
        </p:spPr>
        <p:txBody>
          <a:bodyPr anchor="ctr">
            <a:noAutofit/>
          </a:bodyPr>
          <a:lstStyle>
            <a:lvl1pPr marL="0" indent="0">
              <a:buNone/>
              <a:defRPr sz="1100">
                <a:solidFill>
                  <a:schemeClr val="accent2"/>
                </a:solidFill>
              </a:defRPr>
            </a:lvl1pPr>
            <a:lvl2pPr marL="457200" indent="0">
              <a:buNone/>
              <a:defRPr sz="1100"/>
            </a:lvl2pPr>
            <a:lvl3pPr marL="914400" indent="0">
              <a:buNone/>
              <a:defRPr sz="1050"/>
            </a:lvl3pPr>
            <a:lvl4pPr marL="1371600" indent="0">
              <a:buNone/>
              <a:defRPr sz="1000"/>
            </a:lvl4pPr>
            <a:lvl5pPr marL="1828800" indent="0">
              <a:buNone/>
              <a:defRPr sz="1000"/>
            </a:lvl5pPr>
          </a:lstStyle>
          <a:p>
            <a:pPr lvl="0"/>
            <a:r>
              <a:rPr lang="en-US" dirty="0"/>
              <a:t>Click to add text</a:t>
            </a:r>
          </a:p>
        </p:txBody>
      </p:sp>
      <p:pic>
        <p:nvPicPr>
          <p:cNvPr id="9" name="Graphic 8">
            <a:extLst>
              <a:ext uri="{FF2B5EF4-FFF2-40B4-BE49-F238E27FC236}">
                <a16:creationId xmlns:a16="http://schemas.microsoft.com/office/drawing/2014/main" id="{973B7EE0-028A-E52A-CBF1-C27B481691E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184" y="4160982"/>
            <a:ext cx="2798617" cy="2798617"/>
          </a:xfrm>
          <a:prstGeom prst="rect">
            <a:avLst/>
          </a:prstGeom>
        </p:spPr>
      </p:pic>
      <p:sp>
        <p:nvSpPr>
          <p:cNvPr id="3" name="Content Placeholder 4">
            <a:extLst>
              <a:ext uri="{FF2B5EF4-FFF2-40B4-BE49-F238E27FC236}">
                <a16:creationId xmlns:a16="http://schemas.microsoft.com/office/drawing/2014/main" id="{EAF187D7-672C-D333-D844-B39166C78DBE}"/>
              </a:ext>
            </a:extLst>
          </p:cNvPr>
          <p:cNvSpPr>
            <a:spLocks noGrp="1"/>
          </p:cNvSpPr>
          <p:nvPr>
            <p:ph sz="quarter" idx="13"/>
          </p:nvPr>
        </p:nvSpPr>
        <p:spPr>
          <a:xfrm>
            <a:off x="7655087" y="1388538"/>
            <a:ext cx="3931920" cy="4270581"/>
          </a:xfrm>
        </p:spPr>
        <p:txBody>
          <a:bodyPr>
            <a:normAutofit/>
          </a:bodyPr>
          <a:lstStyle>
            <a:lvl1pPr>
              <a:spcBef>
                <a:spcPts val="2400"/>
              </a:spcBef>
              <a:defRPr sz="1500">
                <a:solidFill>
                  <a:schemeClr val="accent5">
                    <a:lumMod val="50000"/>
                  </a:schemeClr>
                </a:solidFill>
              </a:defRPr>
            </a:lvl1pPr>
            <a:lvl2pPr>
              <a:spcBef>
                <a:spcPts val="2400"/>
              </a:spcBef>
              <a:defRPr sz="1400">
                <a:solidFill>
                  <a:schemeClr val="accent5">
                    <a:lumMod val="50000"/>
                  </a:schemeClr>
                </a:solidFill>
              </a:defRPr>
            </a:lvl2pPr>
            <a:lvl3pPr>
              <a:spcBef>
                <a:spcPts val="2400"/>
              </a:spcBef>
              <a:defRPr sz="1200">
                <a:solidFill>
                  <a:schemeClr val="accent5">
                    <a:lumMod val="50000"/>
                  </a:schemeClr>
                </a:solidFill>
              </a:defRPr>
            </a:lvl3pPr>
            <a:lvl4pPr>
              <a:spcBef>
                <a:spcPts val="2400"/>
              </a:spcBef>
              <a:defRPr sz="1100">
                <a:solidFill>
                  <a:schemeClr val="accent5">
                    <a:lumMod val="50000"/>
                  </a:schemeClr>
                </a:solidFill>
              </a:defRPr>
            </a:lvl4pPr>
            <a:lvl5pPr>
              <a:spcBef>
                <a:spcPts val="2400"/>
              </a:spcBef>
              <a:defRPr sz="1100">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7395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5">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F3D21E8-C54B-81FE-7C29-5B1A46C3A5AF}"/>
              </a:ext>
              <a:ext uri="{C183D7F6-B498-43B3-948B-1728B52AA6E4}">
                <adec:decorative xmlns:adec="http://schemas.microsoft.com/office/drawing/2017/decorative" val="1"/>
              </a:ext>
            </a:extLst>
          </p:cNvPr>
          <p:cNvGrpSpPr/>
          <p:nvPr/>
        </p:nvGrpSpPr>
        <p:grpSpPr>
          <a:xfrm>
            <a:off x="9055676" y="0"/>
            <a:ext cx="3136324" cy="6858000"/>
            <a:chOff x="9055676" y="0"/>
            <a:chExt cx="3136324" cy="6858000"/>
          </a:xfrm>
        </p:grpSpPr>
        <p:sp>
          <p:nvSpPr>
            <p:cNvPr id="32" name="Rectangle 31">
              <a:extLst>
                <a:ext uri="{FF2B5EF4-FFF2-40B4-BE49-F238E27FC236}">
                  <a16:creationId xmlns:a16="http://schemas.microsoft.com/office/drawing/2014/main" id="{47D92700-70DD-00E1-001C-691299ECB2CE}"/>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41EFE4B-9FB1-5DE1-771B-86CD9CE2609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9615517-CB50-B0CD-956D-BB99470CD51D}"/>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74C90E9-6EDE-D764-1FAA-1774082FF60B}"/>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F850449-5A16-152B-1D51-38BA1FAFCC66}"/>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6AAE108-9C7F-4CDC-AD71-B576580A199F}"/>
              </a:ext>
            </a:extLst>
          </p:cNvPr>
          <p:cNvSpPr>
            <a:spLocks noGrp="1"/>
          </p:cNvSpPr>
          <p:nvPr userDrawn="1">
            <p:ph type="title" hasCustomPrompt="1"/>
          </p:nvPr>
        </p:nvSpPr>
        <p:spPr>
          <a:xfrm>
            <a:off x="515569" y="111760"/>
            <a:ext cx="8179441" cy="1073579"/>
          </a:xfrm>
        </p:spPr>
        <p:txBody>
          <a:bodyPr anchor="b"/>
          <a:lstStyle>
            <a:lvl1pPr>
              <a:defRPr>
                <a:solidFill>
                  <a:schemeClr val="accent5">
                    <a:lumMod val="50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BCB137BB-D176-29BA-51A9-8D59FA6D0017}"/>
              </a:ext>
            </a:extLst>
          </p:cNvPr>
          <p:cNvSpPr>
            <a:spLocks noGrp="1"/>
          </p:cNvSpPr>
          <p:nvPr>
            <p:ph sz="quarter" idx="11"/>
          </p:nvPr>
        </p:nvSpPr>
        <p:spPr>
          <a:xfrm>
            <a:off x="515568" y="1388539"/>
            <a:ext cx="8179441" cy="4270581"/>
          </a:xfrm>
        </p:spPr>
        <p:txBody>
          <a:bodyPr>
            <a:normAutofit/>
          </a:bodyPr>
          <a:lstStyle>
            <a:lvl1pPr>
              <a:spcBef>
                <a:spcPts val="2400"/>
              </a:spcBef>
              <a:defRPr sz="1600">
                <a:solidFill>
                  <a:schemeClr val="accent5">
                    <a:lumMod val="50000"/>
                  </a:schemeClr>
                </a:solidFill>
              </a:defRPr>
            </a:lvl1pPr>
            <a:lvl2pPr>
              <a:spcBef>
                <a:spcPts val="2400"/>
              </a:spcBef>
              <a:defRPr sz="1400">
                <a:solidFill>
                  <a:schemeClr val="accent5">
                    <a:lumMod val="50000"/>
                  </a:schemeClr>
                </a:solidFill>
              </a:defRPr>
            </a:lvl2pPr>
            <a:lvl3pPr>
              <a:spcBef>
                <a:spcPts val="2400"/>
              </a:spcBef>
              <a:defRPr sz="1200">
                <a:solidFill>
                  <a:schemeClr val="accent5">
                    <a:lumMod val="50000"/>
                  </a:schemeClr>
                </a:solidFill>
              </a:defRPr>
            </a:lvl3pPr>
            <a:lvl4pPr>
              <a:spcBef>
                <a:spcPts val="2400"/>
              </a:spcBef>
              <a:defRPr sz="1100">
                <a:solidFill>
                  <a:schemeClr val="accent5">
                    <a:lumMod val="50000"/>
                  </a:schemeClr>
                </a:solidFill>
              </a:defRPr>
            </a:lvl4pPr>
            <a:lvl5pPr>
              <a:spcBef>
                <a:spcPts val="2400"/>
              </a:spcBef>
              <a:defRPr sz="1100">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Graphic 2">
            <a:extLst>
              <a:ext uri="{FF2B5EF4-FFF2-40B4-BE49-F238E27FC236}">
                <a16:creationId xmlns:a16="http://schemas.microsoft.com/office/drawing/2014/main" id="{878DBAE8-C7DA-C1F5-0391-B8524E20A25D}"/>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6315" r="14689" b="1201"/>
          <a:stretch/>
        </p:blipFill>
        <p:spPr>
          <a:xfrm flipH="1">
            <a:off x="9507682" y="3014205"/>
            <a:ext cx="2684315" cy="3843795"/>
          </a:xfrm>
          <a:prstGeom prst="rect">
            <a:avLst/>
          </a:prstGeom>
        </p:spPr>
      </p:pic>
    </p:spTree>
    <p:extLst>
      <p:ext uri="{BB962C8B-B14F-4D97-AF65-F5344CB8AC3E}">
        <p14:creationId xmlns:p14="http://schemas.microsoft.com/office/powerpoint/2010/main" val="2746024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3F5E9-5DAC-4C4A-9DF5-C2B87276BCC8}" type="datetimeFigureOut">
              <a:rPr lang="en-US" smtClean="0"/>
              <a:t>22/2/2024</a:t>
            </a:fld>
            <a:endParaRPr lang="en-US" dirty="0"/>
          </a:p>
        </p:txBody>
      </p:sp>
      <p:sp>
        <p:nvSpPr>
          <p:cNvPr id="5" name="Footer Placeholder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C5C30-0B3A-4B13-ADDD-7C63C8AA921B}" type="slidenum">
              <a:rPr lang="en-US" smtClean="0"/>
              <a:t>‹#›</a:t>
            </a:fld>
            <a:endParaRPr lang="en-US" dirty="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6" r:id="rId6"/>
    <p:sldLayoutId id="2147483663" r:id="rId7"/>
    <p:sldLayoutId id="2147483667" r:id="rId8"/>
    <p:sldLayoutId id="2147483664" r:id="rId9"/>
    <p:sldLayoutId id="2147483665" r:id="rId10"/>
    <p:sldLayoutId id="2147483654" r:id="rId11"/>
    <p:sldLayoutId id="2147483655" r:id="rId12"/>
  </p:sldLayoutIdLst>
  <p:txStyles>
    <p:titleStyle>
      <a:lvl1pPr algn="l" defTabSz="914400" rtl="0" eaLnBrk="1" latinLnBrk="0" hangingPunct="1">
        <a:lnSpc>
          <a:spcPct val="90000"/>
        </a:lnSpc>
        <a:spcBef>
          <a:spcPct val="0"/>
        </a:spcBef>
        <a:buNone/>
        <a:defRPr sz="4400" kern="1200">
          <a:solidFill>
            <a:schemeClr val="accent5">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23.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8.svg"/><Relationship Id="rId11" Type="http://schemas.openxmlformats.org/officeDocument/2006/relationships/image" Target="../media/image29.png"/><Relationship Id="rId5" Type="http://schemas.openxmlformats.org/officeDocument/2006/relationships/image" Target="../media/image17.png"/><Relationship Id="rId10" Type="http://schemas.openxmlformats.org/officeDocument/2006/relationships/image" Target="../media/image28.svg"/><Relationship Id="rId4" Type="http://schemas.openxmlformats.org/officeDocument/2006/relationships/image" Target="../media/image24.svg"/><Relationship Id="rId9" Type="http://schemas.openxmlformats.org/officeDocument/2006/relationships/image" Target="../media/image27.png"/><Relationship Id="rId14" Type="http://schemas.openxmlformats.org/officeDocument/2006/relationships/image" Target="../media/image32.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C7687B-630E-73B0-D12D-839A252BDBEA}"/>
              </a:ext>
            </a:extLst>
          </p:cNvPr>
          <p:cNvSpPr>
            <a:spLocks noGrp="1"/>
          </p:cNvSpPr>
          <p:nvPr>
            <p:ph type="ctrTitle"/>
          </p:nvPr>
        </p:nvSpPr>
        <p:spPr>
          <a:xfrm>
            <a:off x="990161" y="373156"/>
            <a:ext cx="8847051" cy="2565331"/>
          </a:xfrm>
        </p:spPr>
        <p:txBody>
          <a:bodyPr>
            <a:normAutofit/>
          </a:bodyPr>
          <a:lstStyle/>
          <a:p>
            <a:r>
              <a:rPr lang="en-US" sz="7000" dirty="0"/>
              <a:t>AN TOÀN</a:t>
            </a:r>
            <a:br>
              <a:rPr lang="en-US" sz="7000" dirty="0"/>
            </a:br>
            <a:r>
              <a:rPr lang="en-US" sz="7000" dirty="0"/>
              <a:t>PHÒNG THỰC HÀNH</a:t>
            </a:r>
          </a:p>
        </p:txBody>
      </p:sp>
      <p:sp>
        <p:nvSpPr>
          <p:cNvPr id="6" name="Subtitle 5">
            <a:extLst>
              <a:ext uri="{FF2B5EF4-FFF2-40B4-BE49-F238E27FC236}">
                <a16:creationId xmlns:a16="http://schemas.microsoft.com/office/drawing/2014/main" id="{42D1C1E9-19F7-AE99-162C-C268D9BACB5C}"/>
              </a:ext>
            </a:extLst>
          </p:cNvPr>
          <p:cNvSpPr>
            <a:spLocks noGrp="1"/>
          </p:cNvSpPr>
          <p:nvPr>
            <p:ph type="subTitle" idx="1"/>
          </p:nvPr>
        </p:nvSpPr>
        <p:spPr>
          <a:xfrm>
            <a:off x="2128365" y="3418644"/>
            <a:ext cx="7221166" cy="1655762"/>
          </a:xfrm>
        </p:spPr>
        <p:txBody>
          <a:bodyPr/>
          <a:lstStyle/>
          <a:p>
            <a:r>
              <a:rPr lang="en-US" dirty="0"/>
              <a:t>Lo Hoài Nam</a:t>
            </a:r>
          </a:p>
        </p:txBody>
      </p:sp>
      <p:cxnSp>
        <p:nvCxnSpPr>
          <p:cNvPr id="4" name="Straight Connector 3">
            <a:extLst>
              <a:ext uri="{FF2B5EF4-FFF2-40B4-BE49-F238E27FC236}">
                <a16:creationId xmlns:a16="http://schemas.microsoft.com/office/drawing/2014/main" id="{25778086-8B6A-8961-AFB6-B4D2C08451BF}"/>
              </a:ext>
              <a:ext uri="{C183D7F6-B498-43B3-948B-1728B52AA6E4}">
                <adec:decorative xmlns:adec="http://schemas.microsoft.com/office/drawing/2017/decorative" val="1"/>
              </a:ext>
            </a:extLst>
          </p:cNvPr>
          <p:cNvCxnSpPr/>
          <p:nvPr/>
        </p:nvCxnSpPr>
        <p:spPr>
          <a:xfrm>
            <a:off x="3579677" y="3278339"/>
            <a:ext cx="4914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851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17B4-3936-D846-3C51-99B816EEF41B}"/>
              </a:ext>
            </a:extLst>
          </p:cNvPr>
          <p:cNvSpPr>
            <a:spLocks noGrp="1"/>
          </p:cNvSpPr>
          <p:nvPr>
            <p:ph type="title"/>
          </p:nvPr>
        </p:nvSpPr>
        <p:spPr>
          <a:xfrm>
            <a:off x="515569" y="89087"/>
            <a:ext cx="8141556" cy="1591655"/>
          </a:xfrm>
        </p:spPr>
        <p:txBody>
          <a:bodyPr>
            <a:normAutofit fontScale="90000"/>
          </a:bodyPr>
          <a:lstStyle/>
          <a:p>
            <a:r>
              <a:rPr lang="en-US" dirty="0"/>
              <a:t>An </a:t>
            </a:r>
            <a:r>
              <a:rPr lang="en-US" dirty="0" err="1"/>
              <a:t>toàn</a:t>
            </a:r>
            <a:r>
              <a:rPr lang="en-US" dirty="0"/>
              <a:t> </a:t>
            </a:r>
            <a:r>
              <a:rPr lang="en-US" dirty="0" err="1"/>
              <a:t>phòng</a:t>
            </a:r>
            <a:r>
              <a:rPr lang="en-US" dirty="0"/>
              <a:t> </a:t>
            </a:r>
            <a:r>
              <a:rPr lang="en-US" dirty="0" err="1"/>
              <a:t>thực</a:t>
            </a:r>
            <a:r>
              <a:rPr lang="en-US" dirty="0"/>
              <a:t> </a:t>
            </a:r>
            <a:r>
              <a:rPr lang="en-US" dirty="0" err="1"/>
              <a:t>hành</a:t>
            </a:r>
            <a:br>
              <a:rPr lang="en-US" dirty="0"/>
            </a:br>
            <a:r>
              <a:rPr lang="en-US" dirty="0" err="1"/>
              <a:t>Bắt</a:t>
            </a:r>
            <a:r>
              <a:rPr lang="en-US" dirty="0"/>
              <a:t> </a:t>
            </a:r>
            <a:r>
              <a:rPr lang="en-US" dirty="0" err="1"/>
              <a:t>đầu</a:t>
            </a:r>
            <a:r>
              <a:rPr lang="en-US" dirty="0"/>
              <a:t> </a:t>
            </a:r>
            <a:r>
              <a:rPr lang="en-US" dirty="0" err="1"/>
              <a:t>trước</a:t>
            </a:r>
            <a:r>
              <a:rPr lang="en-US" dirty="0"/>
              <a:t> </a:t>
            </a:r>
            <a:r>
              <a:rPr lang="en-US" dirty="0" err="1"/>
              <a:t>khi</a:t>
            </a:r>
            <a:r>
              <a:rPr lang="en-US" dirty="0"/>
              <a:t> </a:t>
            </a:r>
            <a:r>
              <a:rPr lang="en-US" dirty="0" err="1"/>
              <a:t>bạn</a:t>
            </a:r>
            <a:r>
              <a:rPr lang="en-US" dirty="0"/>
              <a:t> </a:t>
            </a:r>
            <a:r>
              <a:rPr lang="en-US" dirty="0" err="1"/>
              <a:t>đến</a:t>
            </a:r>
            <a:r>
              <a:rPr lang="en-US" dirty="0"/>
              <a:t> </a:t>
            </a:r>
            <a:r>
              <a:rPr lang="en-US" dirty="0" err="1"/>
              <a:t>phòng</a:t>
            </a:r>
            <a:r>
              <a:rPr lang="en-US" dirty="0"/>
              <a:t> </a:t>
            </a:r>
            <a:r>
              <a:rPr lang="en-US" dirty="0" err="1"/>
              <a:t>thực</a:t>
            </a:r>
            <a:r>
              <a:rPr lang="en-US" dirty="0"/>
              <a:t> </a:t>
            </a:r>
            <a:r>
              <a:rPr lang="en-US" dirty="0" err="1"/>
              <a:t>hành</a:t>
            </a:r>
            <a:r>
              <a:rPr lang="en-US" dirty="0"/>
              <a:t> !</a:t>
            </a:r>
          </a:p>
        </p:txBody>
      </p:sp>
      <p:sp>
        <p:nvSpPr>
          <p:cNvPr id="3" name="Content Placeholder 2">
            <a:extLst>
              <a:ext uri="{FF2B5EF4-FFF2-40B4-BE49-F238E27FC236}">
                <a16:creationId xmlns:a16="http://schemas.microsoft.com/office/drawing/2014/main" id="{71021A03-D008-4BA4-ACC7-3E4A42E079BE}"/>
              </a:ext>
            </a:extLst>
          </p:cNvPr>
          <p:cNvSpPr>
            <a:spLocks noGrp="1"/>
          </p:cNvSpPr>
          <p:nvPr>
            <p:ph idx="1"/>
          </p:nvPr>
        </p:nvSpPr>
        <p:spPr>
          <a:xfrm>
            <a:off x="515569" y="1825625"/>
            <a:ext cx="8141556" cy="4351338"/>
          </a:xfrm>
        </p:spPr>
        <p:txBody>
          <a:bodyPr/>
          <a:lstStyle/>
          <a:p>
            <a:pPr algn="l"/>
            <a:r>
              <a:rPr lang="vi-VN" b="0" i="0" dirty="0">
                <a:solidFill>
                  <a:srgbClr val="111111"/>
                </a:solidFill>
                <a:effectLst/>
                <a:latin typeface="-apple-system"/>
              </a:rPr>
              <a:t>Trước khi đến phòng thực hành tin học và khoa học tự nhiên, cần thực hiện hai điều sau:</a:t>
            </a:r>
          </a:p>
          <a:p>
            <a:pPr algn="l">
              <a:buFont typeface="+mj-lt"/>
              <a:buAutoNum type="arabicPeriod"/>
            </a:pPr>
            <a:r>
              <a:rPr lang="vi-VN" b="1" dirty="0">
                <a:solidFill>
                  <a:srgbClr val="111111"/>
                </a:solidFill>
                <a:latin typeface="-apple-system"/>
              </a:rPr>
              <a:t>Chuẩn bị đồ dùng cá nhân</a:t>
            </a:r>
            <a:r>
              <a:rPr lang="vi-VN" dirty="0">
                <a:solidFill>
                  <a:srgbClr val="111111"/>
                </a:solidFill>
                <a:latin typeface="-apple-system"/>
              </a:rPr>
              <a:t>: Để cặp, túi, balo đúng nơi quy định và đảm bảo đầu tóc gọn gàng</a:t>
            </a:r>
            <a:r>
              <a:rPr lang="vi-VN" baseline="30000" dirty="0">
                <a:solidFill>
                  <a:srgbClr val="111111"/>
                </a:solidFill>
                <a:latin typeface="-apple-system"/>
              </a:rPr>
              <a:t>1</a:t>
            </a:r>
            <a:endParaRPr lang="vi-VN" b="0" i="0" dirty="0">
              <a:solidFill>
                <a:srgbClr val="111111"/>
              </a:solidFill>
              <a:effectLst/>
              <a:latin typeface="-apple-system"/>
            </a:endParaRPr>
          </a:p>
          <a:p>
            <a:pPr algn="l">
              <a:buFont typeface="+mj-lt"/>
              <a:buAutoNum type="arabicPeriod"/>
            </a:pPr>
            <a:r>
              <a:rPr lang="vi-VN" b="1" dirty="0">
                <a:solidFill>
                  <a:srgbClr val="111111"/>
                </a:solidFill>
                <a:latin typeface="-apple-system"/>
              </a:rPr>
              <a:t>Sử dụng dụng cụ bảo hộ</a:t>
            </a:r>
            <a:r>
              <a:rPr lang="vi-VN" dirty="0">
                <a:solidFill>
                  <a:srgbClr val="111111"/>
                </a:solidFill>
                <a:latin typeface="-apple-system"/>
              </a:rPr>
              <a:t>: Khi làm thí nghiệm, bạn cần sử dụng các dụng cụ bảo hộ như găng tay, khẩu trang</a:t>
            </a:r>
            <a:endParaRPr lang="vi-VN" b="0" i="0" dirty="0">
              <a:solidFill>
                <a:srgbClr val="111111"/>
              </a:solidFill>
              <a:effectLst/>
              <a:latin typeface="-apple-system"/>
            </a:endParaRPr>
          </a:p>
        </p:txBody>
      </p:sp>
    </p:spTree>
    <p:extLst>
      <p:ext uri="{BB962C8B-B14F-4D97-AF65-F5344CB8AC3E}">
        <p14:creationId xmlns:p14="http://schemas.microsoft.com/office/powerpoint/2010/main" val="1749888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3CBF-548A-3301-FDEF-161DA8CC230F}"/>
              </a:ext>
            </a:extLst>
          </p:cNvPr>
          <p:cNvSpPr>
            <a:spLocks noGrp="1"/>
          </p:cNvSpPr>
          <p:nvPr>
            <p:ph type="title"/>
          </p:nvPr>
        </p:nvSpPr>
        <p:spPr>
          <a:xfrm>
            <a:off x="515569" y="70382"/>
            <a:ext cx="8179441" cy="881277"/>
          </a:xfrm>
        </p:spPr>
        <p:txBody>
          <a:bodyPr>
            <a:noAutofit/>
          </a:bodyPr>
          <a:lstStyle/>
          <a:p>
            <a:r>
              <a:rPr lang="en-US" sz="3500" dirty="0"/>
              <a:t>Trang </a:t>
            </a:r>
            <a:r>
              <a:rPr lang="en-US" sz="3500" dirty="0" err="1"/>
              <a:t>phục</a:t>
            </a:r>
            <a:r>
              <a:rPr lang="en-US" sz="3500" dirty="0"/>
              <a:t> </a:t>
            </a:r>
            <a:r>
              <a:rPr lang="en-US" sz="3500" dirty="0" err="1"/>
              <a:t>khi</a:t>
            </a:r>
            <a:r>
              <a:rPr lang="en-US" sz="3500" dirty="0"/>
              <a:t> </a:t>
            </a:r>
            <a:r>
              <a:rPr lang="en-US" sz="3500" dirty="0" err="1"/>
              <a:t>đến</a:t>
            </a:r>
            <a:r>
              <a:rPr lang="en-US" sz="3500" dirty="0"/>
              <a:t> </a:t>
            </a:r>
            <a:r>
              <a:rPr lang="en-US" sz="3500" dirty="0" err="1"/>
              <a:t>phòng</a:t>
            </a:r>
            <a:r>
              <a:rPr lang="en-US" sz="3500" dirty="0"/>
              <a:t> </a:t>
            </a:r>
            <a:r>
              <a:rPr lang="en-US" sz="3500" dirty="0" err="1"/>
              <a:t>thực</a:t>
            </a:r>
            <a:r>
              <a:rPr lang="en-US" sz="3500" dirty="0"/>
              <a:t> </a:t>
            </a:r>
            <a:r>
              <a:rPr lang="en-US" sz="3500" dirty="0" err="1"/>
              <a:t>hành</a:t>
            </a:r>
            <a:endParaRPr lang="en-US" sz="3500" dirty="0"/>
          </a:p>
        </p:txBody>
      </p:sp>
      <p:sp>
        <p:nvSpPr>
          <p:cNvPr id="7" name="Text Placeholder 6">
            <a:extLst>
              <a:ext uri="{FF2B5EF4-FFF2-40B4-BE49-F238E27FC236}">
                <a16:creationId xmlns:a16="http://schemas.microsoft.com/office/drawing/2014/main" id="{52A75701-98F4-6908-FEF9-5BDEA1608093}"/>
              </a:ext>
            </a:extLst>
          </p:cNvPr>
          <p:cNvSpPr>
            <a:spLocks noGrp="1"/>
          </p:cNvSpPr>
          <p:nvPr>
            <p:ph type="body" sz="quarter" idx="10"/>
          </p:nvPr>
        </p:nvSpPr>
        <p:spPr>
          <a:xfrm>
            <a:off x="516671" y="1009650"/>
            <a:ext cx="8178363" cy="642938"/>
          </a:xfrm>
        </p:spPr>
        <p:txBody>
          <a:bodyPr/>
          <a:lstStyle/>
          <a:p>
            <a:r>
              <a:rPr lang="en-US" dirty="0" err="1"/>
              <a:t>Dưới</a:t>
            </a:r>
            <a:r>
              <a:rPr lang="en-US" dirty="0"/>
              <a:t> </a:t>
            </a:r>
            <a:r>
              <a:rPr lang="en-US" dirty="0" err="1"/>
              <a:t>đây</a:t>
            </a:r>
            <a:r>
              <a:rPr lang="en-US" dirty="0"/>
              <a:t> </a:t>
            </a:r>
            <a:r>
              <a:rPr lang="en-US" dirty="0" err="1"/>
              <a:t>là</a:t>
            </a:r>
            <a:r>
              <a:rPr lang="en-US" dirty="0"/>
              <a:t> </a:t>
            </a:r>
            <a:r>
              <a:rPr lang="en-US" dirty="0" err="1"/>
              <a:t>một</a:t>
            </a:r>
            <a:r>
              <a:rPr lang="en-US" dirty="0"/>
              <a:t> </a:t>
            </a:r>
            <a:r>
              <a:rPr lang="en-US" dirty="0" err="1"/>
              <a:t>số</a:t>
            </a:r>
            <a:r>
              <a:rPr lang="en-US" dirty="0"/>
              <a:t> </a:t>
            </a:r>
            <a:r>
              <a:rPr lang="en-US" dirty="0" err="1"/>
              <a:t>hình</a:t>
            </a:r>
            <a:r>
              <a:rPr lang="en-US" dirty="0"/>
              <a:t> </a:t>
            </a:r>
            <a:r>
              <a:rPr lang="en-US" dirty="0" err="1"/>
              <a:t>ảnh</a:t>
            </a:r>
            <a:r>
              <a:rPr lang="en-US" dirty="0"/>
              <a:t> </a:t>
            </a:r>
            <a:r>
              <a:rPr lang="en-US" dirty="0" err="1"/>
              <a:t>trang</a:t>
            </a:r>
            <a:r>
              <a:rPr lang="en-US" dirty="0"/>
              <a:t> </a:t>
            </a:r>
            <a:r>
              <a:rPr lang="en-US" dirty="0" err="1"/>
              <a:t>phục</a:t>
            </a:r>
            <a:r>
              <a:rPr lang="en-US" dirty="0"/>
              <a:t> </a:t>
            </a:r>
            <a:r>
              <a:rPr lang="en-US" dirty="0" err="1"/>
              <a:t>trong</a:t>
            </a:r>
            <a:r>
              <a:rPr lang="en-US" dirty="0"/>
              <a:t> </a:t>
            </a:r>
            <a:r>
              <a:rPr lang="en-US" dirty="0" err="1"/>
              <a:t>phòng</a:t>
            </a:r>
            <a:r>
              <a:rPr lang="en-US" dirty="0"/>
              <a:t> </a:t>
            </a:r>
            <a:r>
              <a:rPr lang="en-US" dirty="0" err="1"/>
              <a:t>thực</a:t>
            </a:r>
            <a:r>
              <a:rPr lang="en-US" dirty="0"/>
              <a:t> </a:t>
            </a:r>
            <a:r>
              <a:rPr lang="en-US" dirty="0" err="1"/>
              <a:t>hành</a:t>
            </a:r>
            <a:endParaRPr lang="en-US" dirty="0"/>
          </a:p>
        </p:txBody>
      </p:sp>
      <p:pic>
        <p:nvPicPr>
          <p:cNvPr id="90" name="Picture Placeholder 89" descr="Life jacket with solid fill">
            <a:extLst>
              <a:ext uri="{FF2B5EF4-FFF2-40B4-BE49-F238E27FC236}">
                <a16:creationId xmlns:a16="http://schemas.microsoft.com/office/drawing/2014/main" id="{06C6DD9C-A41B-828A-FA2A-5372FE62E8D6}"/>
              </a:ext>
            </a:extLst>
          </p:cNvPr>
          <p:cNvPicPr>
            <a:picLocks noGrp="1" noChangeAspect="1"/>
          </p:cNvPicPr>
          <p:nvPr>
            <p:ph type="pic" sz="quarter" idx="17"/>
          </p:nvPr>
        </p:nvPicPr>
        <p:blipFill>
          <a:blip r:embed="rId3">
            <a:extLst>
              <a:ext uri="{96DAC541-7B7A-43D3-8B79-37D633B846F1}">
                <asvg:svgBlip xmlns:asvg="http://schemas.microsoft.com/office/drawing/2016/SVG/main" r:embed="rId4"/>
              </a:ext>
            </a:extLst>
          </a:blip>
          <a:srcRect/>
          <a:stretch/>
        </p:blipFill>
        <p:spPr>
          <a:xfrm>
            <a:off x="1198419" y="2296391"/>
            <a:ext cx="914400" cy="914400"/>
          </a:xfrm>
        </p:spPr>
      </p:pic>
      <p:sp>
        <p:nvSpPr>
          <p:cNvPr id="118" name="Text Placeholder 117">
            <a:extLst>
              <a:ext uri="{FF2B5EF4-FFF2-40B4-BE49-F238E27FC236}">
                <a16:creationId xmlns:a16="http://schemas.microsoft.com/office/drawing/2014/main" id="{249B9803-8CFC-17E3-88DB-781899F2FCD0}"/>
              </a:ext>
            </a:extLst>
          </p:cNvPr>
          <p:cNvSpPr>
            <a:spLocks noGrp="1"/>
          </p:cNvSpPr>
          <p:nvPr>
            <p:ph type="body" sz="quarter" idx="11"/>
          </p:nvPr>
        </p:nvSpPr>
        <p:spPr>
          <a:xfrm>
            <a:off x="596697" y="3842281"/>
            <a:ext cx="2117845" cy="560223"/>
          </a:xfrm>
        </p:spPr>
        <p:txBody>
          <a:bodyPr/>
          <a:lstStyle/>
          <a:p>
            <a:r>
              <a:rPr lang="en-US" dirty="0"/>
              <a:t>Lab coat</a:t>
            </a:r>
          </a:p>
        </p:txBody>
      </p:sp>
      <p:pic>
        <p:nvPicPr>
          <p:cNvPr id="107" name="Picture Placeholder 106" descr="Glasses with solid fill">
            <a:extLst>
              <a:ext uri="{FF2B5EF4-FFF2-40B4-BE49-F238E27FC236}">
                <a16:creationId xmlns:a16="http://schemas.microsoft.com/office/drawing/2014/main" id="{AFD6970E-276C-31AA-7B5C-50A165012D55}"/>
              </a:ext>
            </a:extLst>
          </p:cNvPr>
          <p:cNvPicPr>
            <a:picLocks noGrp="1" noChangeAspect="1"/>
          </p:cNvPicPr>
          <p:nvPr>
            <p:ph type="pic" sz="quarter" idx="20"/>
          </p:nvPr>
        </p:nvPicPr>
        <p:blipFill>
          <a:blip r:embed="rId5">
            <a:extLst>
              <a:ext uri="{96DAC541-7B7A-43D3-8B79-37D633B846F1}">
                <asvg:svgBlip xmlns:asvg="http://schemas.microsoft.com/office/drawing/2016/SVG/main" r:embed="rId6"/>
              </a:ext>
            </a:extLst>
          </a:blip>
          <a:srcRect/>
          <a:stretch/>
        </p:blipFill>
        <p:spPr>
          <a:xfrm>
            <a:off x="1198419" y="4859281"/>
            <a:ext cx="914400" cy="914400"/>
          </a:xfrm>
        </p:spPr>
      </p:pic>
      <p:sp>
        <p:nvSpPr>
          <p:cNvPr id="121" name="Text Placeholder 120">
            <a:extLst>
              <a:ext uri="{FF2B5EF4-FFF2-40B4-BE49-F238E27FC236}">
                <a16:creationId xmlns:a16="http://schemas.microsoft.com/office/drawing/2014/main" id="{FE975B18-C253-5152-8CF2-012651A26AF0}"/>
              </a:ext>
            </a:extLst>
          </p:cNvPr>
          <p:cNvSpPr>
            <a:spLocks noGrp="1"/>
          </p:cNvSpPr>
          <p:nvPr>
            <p:ph type="body" sz="quarter" idx="14"/>
          </p:nvPr>
        </p:nvSpPr>
        <p:spPr>
          <a:xfrm>
            <a:off x="596697" y="6395668"/>
            <a:ext cx="2117845" cy="391949"/>
          </a:xfrm>
        </p:spPr>
        <p:txBody>
          <a:bodyPr/>
          <a:lstStyle/>
          <a:p>
            <a:r>
              <a:rPr lang="en-US" dirty="0"/>
              <a:t>Safety goggles</a:t>
            </a:r>
          </a:p>
        </p:txBody>
      </p:sp>
      <p:pic>
        <p:nvPicPr>
          <p:cNvPr id="91" name="Picture Placeholder 90" descr="Shoe footprints with solid fill">
            <a:extLst>
              <a:ext uri="{FF2B5EF4-FFF2-40B4-BE49-F238E27FC236}">
                <a16:creationId xmlns:a16="http://schemas.microsoft.com/office/drawing/2014/main" id="{74193EB2-FCF7-9E78-B272-EF2BCE15538F}"/>
              </a:ext>
            </a:extLst>
          </p:cNvPr>
          <p:cNvPicPr>
            <a:picLocks noGrp="1" noChangeAspect="1"/>
          </p:cNvPicPr>
          <p:nvPr>
            <p:ph type="pic" sz="quarter" idx="18"/>
          </p:nvPr>
        </p:nvPicPr>
        <p:blipFill>
          <a:blip r:embed="rId7">
            <a:extLst>
              <a:ext uri="{96DAC541-7B7A-43D3-8B79-37D633B846F1}">
                <asvg:svgBlip xmlns:asvg="http://schemas.microsoft.com/office/drawing/2016/SVG/main" r:embed="rId8"/>
              </a:ext>
            </a:extLst>
          </a:blip>
          <a:srcRect/>
          <a:stretch/>
        </p:blipFill>
        <p:spPr>
          <a:xfrm>
            <a:off x="4149436" y="2296391"/>
            <a:ext cx="914400" cy="914400"/>
          </a:xfrm>
        </p:spPr>
      </p:pic>
      <p:sp>
        <p:nvSpPr>
          <p:cNvPr id="119" name="Text Placeholder 118">
            <a:extLst>
              <a:ext uri="{FF2B5EF4-FFF2-40B4-BE49-F238E27FC236}">
                <a16:creationId xmlns:a16="http://schemas.microsoft.com/office/drawing/2014/main" id="{7F9B594D-86C0-7480-3178-E0A09E901175}"/>
              </a:ext>
            </a:extLst>
          </p:cNvPr>
          <p:cNvSpPr>
            <a:spLocks noGrp="1"/>
          </p:cNvSpPr>
          <p:nvPr>
            <p:ph type="body" sz="quarter" idx="12"/>
          </p:nvPr>
        </p:nvSpPr>
        <p:spPr>
          <a:xfrm>
            <a:off x="3547714" y="3842281"/>
            <a:ext cx="2117845" cy="560223"/>
          </a:xfrm>
        </p:spPr>
        <p:txBody>
          <a:bodyPr/>
          <a:lstStyle/>
          <a:p>
            <a:r>
              <a:rPr lang="en-US" dirty="0"/>
              <a:t>Close-toed shoes</a:t>
            </a:r>
          </a:p>
        </p:txBody>
      </p:sp>
      <p:pic>
        <p:nvPicPr>
          <p:cNvPr id="108" name="Picture Placeholder 107" descr="Raised hand with solid fill">
            <a:extLst>
              <a:ext uri="{FF2B5EF4-FFF2-40B4-BE49-F238E27FC236}">
                <a16:creationId xmlns:a16="http://schemas.microsoft.com/office/drawing/2014/main" id="{8949ED25-6CC9-9108-C9E8-9194A8345C00}"/>
              </a:ext>
            </a:extLst>
          </p:cNvPr>
          <p:cNvPicPr>
            <a:picLocks noGrp="1" noChangeAspect="1"/>
          </p:cNvPicPr>
          <p:nvPr>
            <p:ph type="pic" sz="quarter" idx="21"/>
          </p:nvPr>
        </p:nvPicPr>
        <p:blipFill>
          <a:blip r:embed="rId9">
            <a:extLst>
              <a:ext uri="{96DAC541-7B7A-43D3-8B79-37D633B846F1}">
                <asvg:svgBlip xmlns:asvg="http://schemas.microsoft.com/office/drawing/2016/SVG/main" r:embed="rId10"/>
              </a:ext>
            </a:extLst>
          </a:blip>
          <a:srcRect/>
          <a:stretch/>
        </p:blipFill>
        <p:spPr>
          <a:xfrm>
            <a:off x="4149436" y="4839013"/>
            <a:ext cx="914400" cy="914400"/>
          </a:xfrm>
        </p:spPr>
      </p:pic>
      <p:sp>
        <p:nvSpPr>
          <p:cNvPr id="122" name="Text Placeholder 121">
            <a:extLst>
              <a:ext uri="{FF2B5EF4-FFF2-40B4-BE49-F238E27FC236}">
                <a16:creationId xmlns:a16="http://schemas.microsoft.com/office/drawing/2014/main" id="{ADE6FA94-45BE-E8FB-CB73-90BFB8E51E84}"/>
              </a:ext>
            </a:extLst>
          </p:cNvPr>
          <p:cNvSpPr>
            <a:spLocks noGrp="1"/>
          </p:cNvSpPr>
          <p:nvPr>
            <p:ph type="body" sz="quarter" idx="15"/>
          </p:nvPr>
        </p:nvSpPr>
        <p:spPr>
          <a:xfrm>
            <a:off x="3547714" y="6395668"/>
            <a:ext cx="2117845" cy="391949"/>
          </a:xfrm>
        </p:spPr>
        <p:txBody>
          <a:bodyPr/>
          <a:lstStyle/>
          <a:p>
            <a:r>
              <a:rPr lang="en-US" dirty="0"/>
              <a:t>Protective gloves</a:t>
            </a:r>
          </a:p>
        </p:txBody>
      </p:sp>
      <p:pic>
        <p:nvPicPr>
          <p:cNvPr id="92" name="Picture Placeholder 91" descr="Pants with solid fill">
            <a:extLst>
              <a:ext uri="{FF2B5EF4-FFF2-40B4-BE49-F238E27FC236}">
                <a16:creationId xmlns:a16="http://schemas.microsoft.com/office/drawing/2014/main" id="{AE2997B4-C4B2-13EB-76EA-1A89363BC96A}"/>
              </a:ext>
            </a:extLst>
          </p:cNvPr>
          <p:cNvPicPr>
            <a:picLocks noGrp="1" noChangeAspect="1"/>
          </p:cNvPicPr>
          <p:nvPr>
            <p:ph type="pic" sz="quarter" idx="19"/>
          </p:nvPr>
        </p:nvPicPr>
        <p:blipFill>
          <a:blip r:embed="rId11">
            <a:extLst>
              <a:ext uri="{96DAC541-7B7A-43D3-8B79-37D633B846F1}">
                <asvg:svgBlip xmlns:asvg="http://schemas.microsoft.com/office/drawing/2016/SVG/main" r:embed="rId12"/>
              </a:ext>
            </a:extLst>
          </a:blip>
          <a:srcRect/>
          <a:stretch/>
        </p:blipFill>
        <p:spPr>
          <a:xfrm>
            <a:off x="7096250" y="2296391"/>
            <a:ext cx="914400" cy="914400"/>
          </a:xfrm>
        </p:spPr>
      </p:pic>
      <p:sp>
        <p:nvSpPr>
          <p:cNvPr id="120" name="Text Placeholder 119">
            <a:extLst>
              <a:ext uri="{FF2B5EF4-FFF2-40B4-BE49-F238E27FC236}">
                <a16:creationId xmlns:a16="http://schemas.microsoft.com/office/drawing/2014/main" id="{D5AF148F-E873-373B-1BA8-89B33C5FEDAA}"/>
              </a:ext>
            </a:extLst>
          </p:cNvPr>
          <p:cNvSpPr>
            <a:spLocks noGrp="1"/>
          </p:cNvSpPr>
          <p:nvPr>
            <p:ph type="body" sz="quarter" idx="13"/>
          </p:nvPr>
        </p:nvSpPr>
        <p:spPr>
          <a:xfrm>
            <a:off x="6494528" y="3842281"/>
            <a:ext cx="2117845" cy="560223"/>
          </a:xfrm>
        </p:spPr>
        <p:txBody>
          <a:bodyPr/>
          <a:lstStyle/>
          <a:p>
            <a:r>
              <a:rPr lang="en-US" dirty="0"/>
              <a:t>Full-coverage clothing</a:t>
            </a:r>
          </a:p>
        </p:txBody>
      </p:sp>
      <p:pic>
        <p:nvPicPr>
          <p:cNvPr id="109" name="Picture Placeholder 108" descr="Rope Knot with solid fill">
            <a:extLst>
              <a:ext uri="{FF2B5EF4-FFF2-40B4-BE49-F238E27FC236}">
                <a16:creationId xmlns:a16="http://schemas.microsoft.com/office/drawing/2014/main" id="{3E9BCC7B-722F-A83F-9783-47DBD5A52E61}"/>
              </a:ext>
            </a:extLst>
          </p:cNvPr>
          <p:cNvPicPr>
            <a:picLocks noGrp="1" noChangeAspect="1"/>
          </p:cNvPicPr>
          <p:nvPr>
            <p:ph type="pic" sz="quarter" idx="22"/>
          </p:nvPr>
        </p:nvPicPr>
        <p:blipFill>
          <a:blip r:embed="rId13">
            <a:extLst>
              <a:ext uri="{96DAC541-7B7A-43D3-8B79-37D633B846F1}">
                <asvg:svgBlip xmlns:asvg="http://schemas.microsoft.com/office/drawing/2016/SVG/main" r:embed="rId14"/>
              </a:ext>
            </a:extLst>
          </a:blip>
          <a:srcRect/>
          <a:stretch/>
        </p:blipFill>
        <p:spPr>
          <a:xfrm>
            <a:off x="7096250" y="4839013"/>
            <a:ext cx="914400" cy="914400"/>
          </a:xfrm>
        </p:spPr>
      </p:pic>
      <p:sp>
        <p:nvSpPr>
          <p:cNvPr id="123" name="Text Placeholder 122">
            <a:extLst>
              <a:ext uri="{FF2B5EF4-FFF2-40B4-BE49-F238E27FC236}">
                <a16:creationId xmlns:a16="http://schemas.microsoft.com/office/drawing/2014/main" id="{29B6F1F1-CD9D-7570-445E-C650DBE0D9FE}"/>
              </a:ext>
            </a:extLst>
          </p:cNvPr>
          <p:cNvSpPr>
            <a:spLocks noGrp="1"/>
          </p:cNvSpPr>
          <p:nvPr>
            <p:ph type="body" sz="quarter" idx="16"/>
          </p:nvPr>
        </p:nvSpPr>
        <p:spPr>
          <a:xfrm>
            <a:off x="6494528" y="6395668"/>
            <a:ext cx="2117845" cy="391949"/>
          </a:xfrm>
        </p:spPr>
        <p:txBody>
          <a:bodyPr/>
          <a:lstStyle/>
          <a:p>
            <a:r>
              <a:rPr lang="en-US" dirty="0"/>
              <a:t>Hair restraints</a:t>
            </a:r>
          </a:p>
        </p:txBody>
      </p:sp>
    </p:spTree>
    <p:extLst>
      <p:ext uri="{BB962C8B-B14F-4D97-AF65-F5344CB8AC3E}">
        <p14:creationId xmlns:p14="http://schemas.microsoft.com/office/powerpoint/2010/main" val="391065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B0405-5EA2-142C-35F2-BAB808F94601}"/>
              </a:ext>
            </a:extLst>
          </p:cNvPr>
          <p:cNvSpPr>
            <a:spLocks noGrp="1"/>
          </p:cNvSpPr>
          <p:nvPr>
            <p:ph type="title"/>
          </p:nvPr>
        </p:nvSpPr>
        <p:spPr>
          <a:xfrm>
            <a:off x="515569" y="111760"/>
            <a:ext cx="8179441" cy="1073579"/>
          </a:xfrm>
        </p:spPr>
        <p:txBody>
          <a:bodyPr/>
          <a:lstStyle/>
          <a:p>
            <a:r>
              <a:rPr lang="en-US" dirty="0" err="1"/>
              <a:t>Thực</a:t>
            </a:r>
            <a:r>
              <a:rPr lang="en-US" dirty="0"/>
              <a:t> </a:t>
            </a:r>
            <a:r>
              <a:rPr lang="en-US" dirty="0" err="1"/>
              <a:t>hành</a:t>
            </a:r>
            <a:r>
              <a:rPr lang="en-US" dirty="0"/>
              <a:t> an </a:t>
            </a:r>
            <a:r>
              <a:rPr lang="en-US" dirty="0" err="1"/>
              <a:t>toàn</a:t>
            </a:r>
            <a:endParaRPr lang="en-US" dirty="0"/>
          </a:p>
        </p:txBody>
      </p:sp>
      <p:sp>
        <p:nvSpPr>
          <p:cNvPr id="3" name="Text Placeholder 2">
            <a:extLst>
              <a:ext uri="{FF2B5EF4-FFF2-40B4-BE49-F238E27FC236}">
                <a16:creationId xmlns:a16="http://schemas.microsoft.com/office/drawing/2014/main" id="{F32008E6-AE7E-6BE1-BC30-8B9FF80D05B4}"/>
              </a:ext>
            </a:extLst>
          </p:cNvPr>
          <p:cNvSpPr>
            <a:spLocks noGrp="1"/>
          </p:cNvSpPr>
          <p:nvPr>
            <p:ph type="body" sz="quarter" idx="10"/>
          </p:nvPr>
        </p:nvSpPr>
        <p:spPr>
          <a:xfrm>
            <a:off x="516671" y="1209039"/>
            <a:ext cx="8178363" cy="386081"/>
          </a:xfrm>
        </p:spPr>
        <p:txBody>
          <a:bodyPr/>
          <a:lstStyle/>
          <a:p>
            <a:r>
              <a:rPr lang="en-US" dirty="0" err="1"/>
              <a:t>Dưới</a:t>
            </a:r>
            <a:r>
              <a:rPr lang="en-US" dirty="0"/>
              <a:t> </a:t>
            </a:r>
            <a:r>
              <a:rPr lang="en-US" dirty="0" err="1"/>
              <a:t>đây</a:t>
            </a:r>
            <a:r>
              <a:rPr lang="en-US" dirty="0"/>
              <a:t> </a:t>
            </a:r>
            <a:r>
              <a:rPr lang="en-US" dirty="0" err="1"/>
              <a:t>là</a:t>
            </a:r>
            <a:r>
              <a:rPr lang="en-US" dirty="0"/>
              <a:t> 3 </a:t>
            </a:r>
            <a:r>
              <a:rPr lang="en-US" dirty="0" err="1"/>
              <a:t>nguyên</a:t>
            </a:r>
            <a:r>
              <a:rPr lang="en-US" dirty="0"/>
              <a:t> </a:t>
            </a:r>
            <a:r>
              <a:rPr lang="en-US" dirty="0" err="1"/>
              <a:t>tắc</a:t>
            </a:r>
            <a:r>
              <a:rPr lang="en-US" dirty="0"/>
              <a:t> an </a:t>
            </a:r>
            <a:r>
              <a:rPr lang="en-US" dirty="0" err="1"/>
              <a:t>toàn</a:t>
            </a:r>
            <a:endParaRPr lang="en-US" dirty="0"/>
          </a:p>
        </p:txBody>
      </p:sp>
      <p:graphicFrame>
        <p:nvGraphicFramePr>
          <p:cNvPr id="5" name="Content Placeholder 4">
            <a:extLst>
              <a:ext uri="{FF2B5EF4-FFF2-40B4-BE49-F238E27FC236}">
                <a16:creationId xmlns:a16="http://schemas.microsoft.com/office/drawing/2014/main" id="{2E6C4F27-747D-D435-3DD1-6A560068A89B}"/>
              </a:ext>
              <a:ext uri="{C183D7F6-B498-43B3-948B-1728B52AA6E4}">
                <adec:decorative xmlns:adec="http://schemas.microsoft.com/office/drawing/2017/decorative" val="1"/>
              </a:ext>
            </a:extLst>
          </p:cNvPr>
          <p:cNvGraphicFramePr>
            <a:graphicFrameLocks noGrp="1"/>
          </p:cNvGraphicFramePr>
          <p:nvPr>
            <p:ph sz="quarter" idx="11"/>
            <p:extLst>
              <p:ext uri="{D42A27DB-BD31-4B8C-83A1-F6EECF244321}">
                <p14:modId xmlns:p14="http://schemas.microsoft.com/office/powerpoint/2010/main" val="1300842384"/>
              </p:ext>
            </p:extLst>
          </p:nvPr>
        </p:nvGraphicFramePr>
        <p:xfrm>
          <a:off x="515938" y="1608138"/>
          <a:ext cx="7216775" cy="4943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0225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A7CF3-C37B-F426-B422-624FBB40A4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FED008-2A77-155A-2D96-C9A6B61ECB32}"/>
              </a:ext>
            </a:extLst>
          </p:cNvPr>
          <p:cNvSpPr>
            <a:spLocks noGrp="1"/>
          </p:cNvSpPr>
          <p:nvPr>
            <p:ph type="title"/>
          </p:nvPr>
        </p:nvSpPr>
        <p:spPr>
          <a:xfrm>
            <a:off x="515569" y="111760"/>
            <a:ext cx="8179441" cy="1073579"/>
          </a:xfrm>
        </p:spPr>
        <p:txBody>
          <a:bodyPr/>
          <a:lstStyle/>
          <a:p>
            <a:r>
              <a:rPr lang="en-US" dirty="0" err="1"/>
              <a:t>Thực</a:t>
            </a:r>
            <a:r>
              <a:rPr lang="en-US" dirty="0"/>
              <a:t> </a:t>
            </a:r>
            <a:r>
              <a:rPr lang="en-US" dirty="0" err="1"/>
              <a:t>hành</a:t>
            </a:r>
            <a:r>
              <a:rPr lang="en-US" dirty="0"/>
              <a:t> an </a:t>
            </a:r>
            <a:r>
              <a:rPr lang="en-US" dirty="0" err="1"/>
              <a:t>toàn</a:t>
            </a:r>
            <a:endParaRPr lang="en-US" dirty="0"/>
          </a:p>
        </p:txBody>
      </p:sp>
      <p:sp>
        <p:nvSpPr>
          <p:cNvPr id="3" name="Text Placeholder 2">
            <a:extLst>
              <a:ext uri="{FF2B5EF4-FFF2-40B4-BE49-F238E27FC236}">
                <a16:creationId xmlns:a16="http://schemas.microsoft.com/office/drawing/2014/main" id="{5FBAE438-0EBC-22C3-1E3F-EAE8CDBA6C39}"/>
              </a:ext>
            </a:extLst>
          </p:cNvPr>
          <p:cNvSpPr>
            <a:spLocks noGrp="1"/>
          </p:cNvSpPr>
          <p:nvPr>
            <p:ph type="body" sz="quarter" idx="10"/>
          </p:nvPr>
        </p:nvSpPr>
        <p:spPr>
          <a:xfrm>
            <a:off x="516671" y="1209039"/>
            <a:ext cx="8178363" cy="386081"/>
          </a:xfrm>
        </p:spPr>
        <p:txBody>
          <a:bodyPr/>
          <a:lstStyle/>
          <a:p>
            <a:r>
              <a:rPr lang="en-US" dirty="0" err="1"/>
              <a:t>Dưới</a:t>
            </a:r>
            <a:r>
              <a:rPr lang="en-US" dirty="0"/>
              <a:t> </a:t>
            </a:r>
            <a:r>
              <a:rPr lang="en-US" dirty="0" err="1"/>
              <a:t>đây</a:t>
            </a:r>
            <a:r>
              <a:rPr lang="en-US" dirty="0"/>
              <a:t> </a:t>
            </a:r>
            <a:r>
              <a:rPr lang="en-US" dirty="0" err="1"/>
              <a:t>là</a:t>
            </a:r>
            <a:r>
              <a:rPr lang="en-US" dirty="0"/>
              <a:t> 3 </a:t>
            </a:r>
            <a:r>
              <a:rPr lang="en-US" dirty="0" err="1"/>
              <a:t>nguyên</a:t>
            </a:r>
            <a:r>
              <a:rPr lang="en-US" dirty="0"/>
              <a:t> </a:t>
            </a:r>
            <a:r>
              <a:rPr lang="en-US" dirty="0" err="1"/>
              <a:t>tắc</a:t>
            </a:r>
            <a:r>
              <a:rPr lang="en-US" dirty="0"/>
              <a:t> an </a:t>
            </a:r>
            <a:r>
              <a:rPr lang="en-US" dirty="0" err="1"/>
              <a:t>toàn</a:t>
            </a:r>
            <a:endParaRPr lang="en-US" dirty="0"/>
          </a:p>
        </p:txBody>
      </p:sp>
      <p:graphicFrame>
        <p:nvGraphicFramePr>
          <p:cNvPr id="5" name="Content Placeholder 4">
            <a:extLst>
              <a:ext uri="{FF2B5EF4-FFF2-40B4-BE49-F238E27FC236}">
                <a16:creationId xmlns:a16="http://schemas.microsoft.com/office/drawing/2014/main" id="{CA9A54B5-1E7A-15F8-EF07-728987289968}"/>
              </a:ext>
              <a:ext uri="{C183D7F6-B498-43B3-948B-1728B52AA6E4}">
                <adec:decorative xmlns:adec="http://schemas.microsoft.com/office/drawing/2017/decorative" val="1"/>
              </a:ext>
            </a:extLst>
          </p:cNvPr>
          <p:cNvGraphicFramePr>
            <a:graphicFrameLocks noGrp="1"/>
          </p:cNvGraphicFramePr>
          <p:nvPr>
            <p:ph sz="quarter" idx="11"/>
            <p:extLst>
              <p:ext uri="{D42A27DB-BD31-4B8C-83A1-F6EECF244321}">
                <p14:modId xmlns:p14="http://schemas.microsoft.com/office/powerpoint/2010/main" val="3859232761"/>
              </p:ext>
            </p:extLst>
          </p:nvPr>
        </p:nvGraphicFramePr>
        <p:xfrm>
          <a:off x="515938" y="1608138"/>
          <a:ext cx="7216775" cy="4943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6445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57E7F4-A501-3560-E6BD-9EDDDC70B7ED}"/>
              </a:ext>
            </a:extLst>
          </p:cNvPr>
          <p:cNvSpPr>
            <a:spLocks noGrp="1"/>
          </p:cNvSpPr>
          <p:nvPr>
            <p:ph type="title"/>
          </p:nvPr>
        </p:nvSpPr>
        <p:spPr>
          <a:xfrm>
            <a:off x="515569" y="111760"/>
            <a:ext cx="8179441" cy="1073579"/>
          </a:xfrm>
        </p:spPr>
        <p:txBody>
          <a:bodyPr/>
          <a:lstStyle/>
          <a:p>
            <a:r>
              <a:rPr lang="en-US"/>
              <a:t>In the event of a lab accident…</a:t>
            </a:r>
            <a:endParaRPr lang="en-US" dirty="0"/>
          </a:p>
        </p:txBody>
      </p:sp>
      <p:sp>
        <p:nvSpPr>
          <p:cNvPr id="6" name="Content Placeholder 5">
            <a:extLst>
              <a:ext uri="{FF2B5EF4-FFF2-40B4-BE49-F238E27FC236}">
                <a16:creationId xmlns:a16="http://schemas.microsoft.com/office/drawing/2014/main" id="{48A027D5-DAAF-BDF9-CB0E-664881DA825A}"/>
              </a:ext>
            </a:extLst>
          </p:cNvPr>
          <p:cNvSpPr>
            <a:spLocks noGrp="1"/>
          </p:cNvSpPr>
          <p:nvPr>
            <p:ph sz="quarter" idx="11"/>
          </p:nvPr>
        </p:nvSpPr>
        <p:spPr>
          <a:xfrm>
            <a:off x="515568" y="1388539"/>
            <a:ext cx="8179441" cy="4270581"/>
          </a:xfrm>
        </p:spPr>
        <p:txBody>
          <a:bodyPr>
            <a:normAutofit fontScale="55000" lnSpcReduction="20000"/>
          </a:bodyPr>
          <a:lstStyle/>
          <a:p>
            <a:pPr algn="just">
              <a:lnSpc>
                <a:spcPct val="170000"/>
              </a:lnSpc>
            </a:pPr>
            <a:r>
              <a:rPr lang="vi-VN" sz="1600" b="1" dirty="0"/>
              <a:t>Trong trường hợp xảy ra tai nạn trong phòng thực hành, cần tuân thủ các bước sau:</a:t>
            </a:r>
          </a:p>
          <a:p>
            <a:pPr algn="just">
              <a:lnSpc>
                <a:spcPct val="170000"/>
              </a:lnSpc>
            </a:pPr>
            <a:r>
              <a:rPr lang="vi-VN" sz="1600" b="1" dirty="0"/>
              <a:t>1. Sơ cứu và cấp cứu kịp thời: Đầu tiên, cần phải kịp thời sơ cứu và cấp cứu cho người bị tai nạn</a:t>
            </a:r>
          </a:p>
          <a:p>
            <a:pPr algn="just">
              <a:lnSpc>
                <a:spcPct val="170000"/>
              </a:lnSpc>
            </a:pPr>
            <a:r>
              <a:rPr lang="vi-VN" sz="1600" b="1" dirty="0"/>
              <a:t>2. Khai báo tai nạn: Người biết sự việc cần báo ngay cho</a:t>
            </a:r>
            <a:r>
              <a:rPr lang="en-US" sz="1600" b="1" dirty="0"/>
              <a:t> </a:t>
            </a:r>
            <a:r>
              <a:rPr lang="en-US" sz="1600" b="1" dirty="0" err="1"/>
              <a:t>giáo</a:t>
            </a:r>
            <a:r>
              <a:rPr lang="en-US" sz="1600" b="1" dirty="0"/>
              <a:t> </a:t>
            </a:r>
            <a:r>
              <a:rPr lang="en-US" sz="1600" b="1" dirty="0" err="1"/>
              <a:t>viên</a:t>
            </a:r>
            <a:endParaRPr lang="vi-VN" sz="1600" b="1" dirty="0"/>
          </a:p>
          <a:p>
            <a:pPr algn="just">
              <a:lnSpc>
                <a:spcPct val="170000"/>
              </a:lnSpc>
            </a:pPr>
            <a:r>
              <a:rPr lang="vi-VN" sz="1600" b="1" dirty="0"/>
              <a:t>3. Giữ nguyên hiện trường: Nếu tai nạn làm chết người hoặc nặng, cần giữ nguyên hiện trường cho đến khi hoàn thành các bước điều tra</a:t>
            </a:r>
          </a:p>
          <a:p>
            <a:pPr algn="just">
              <a:lnSpc>
                <a:spcPct val="170000"/>
              </a:lnSpc>
            </a:pPr>
            <a:r>
              <a:rPr lang="vi-VN" sz="1600" b="1" dirty="0"/>
              <a:t>4. Thành lập Đoàn Điều tra: Người sử dụng lao động cần thành lập Đoàn Điều tra tai nạn lao động cơ sở để điều tra tai nạn</a:t>
            </a:r>
          </a:p>
          <a:p>
            <a:pPr algn="just">
              <a:lnSpc>
                <a:spcPct val="170000"/>
              </a:lnSpc>
            </a:pPr>
            <a:r>
              <a:rPr lang="vi-VN" sz="1600" b="1" dirty="0"/>
              <a:t>5. Thông báo thông tin về tai nạn: Thông tin về tai nạn cần được thông báo tới người lao động</a:t>
            </a:r>
          </a:p>
          <a:p>
            <a:pPr algn="just">
              <a:lnSpc>
                <a:spcPct val="170000"/>
              </a:lnSpc>
            </a:pPr>
            <a:endParaRPr lang="vi-VN" sz="1600" b="1" dirty="0"/>
          </a:p>
          <a:p>
            <a:pPr algn="just">
              <a:lnSpc>
                <a:spcPct val="170000"/>
              </a:lnSpc>
            </a:pPr>
            <a:r>
              <a:rPr lang="vi-VN" sz="1600" b="1" dirty="0"/>
              <a:t>Đặc biệt, trong quá trình xử lý tai nạn, cần đảm bảo an toàn cho bản thân và người khác, tránh gây thêm tai nạn. Trong trường hợp cần thiết, hãy liên hệ với các cơ quan chức năng để được hỗ trợ</a:t>
            </a:r>
            <a:endParaRPr lang="en-US" sz="1600" b="1" dirty="0"/>
          </a:p>
        </p:txBody>
      </p:sp>
      <p:sp>
        <p:nvSpPr>
          <p:cNvPr id="7" name="Text Placeholder 6">
            <a:extLst>
              <a:ext uri="{FF2B5EF4-FFF2-40B4-BE49-F238E27FC236}">
                <a16:creationId xmlns:a16="http://schemas.microsoft.com/office/drawing/2014/main" id="{88CF7E8A-D5E8-075A-9EDA-362EDAA532CA}"/>
              </a:ext>
            </a:extLst>
          </p:cNvPr>
          <p:cNvSpPr>
            <a:spLocks noGrp="1"/>
          </p:cNvSpPr>
          <p:nvPr>
            <p:ph type="body" sz="quarter" idx="12"/>
          </p:nvPr>
        </p:nvSpPr>
        <p:spPr>
          <a:xfrm>
            <a:off x="515568" y="5985375"/>
            <a:ext cx="8179441" cy="569912"/>
          </a:xfrm>
        </p:spPr>
        <p:txBody>
          <a:bodyPr/>
          <a:lstStyle/>
          <a:p>
            <a:r>
              <a:rPr lang="vi-VN" sz="1200" b="1" dirty="0"/>
              <a:t>Lưu ý: Trong trường hợp xảy ra tai nạn nghiêm trọng hoặc đe dọa tính mạng, hãy gọi ngay cho dịch vụ khẩn cấp (ví dụ: 911 hoặc số khẩn cấp thích hợp cho khu vực địa phương của bạn) trước khi thực hiện thêm hành động nào. An toàn phải luôn là ưu tiên hàng đầu trong bất kỳ tai nạn nào trong phòng thí nghiệm.</a:t>
            </a:r>
            <a:endParaRPr lang="en-US" sz="1200" dirty="0"/>
          </a:p>
        </p:txBody>
      </p:sp>
    </p:spTree>
    <p:extLst>
      <p:ext uri="{BB962C8B-B14F-4D97-AF65-F5344CB8AC3E}">
        <p14:creationId xmlns:p14="http://schemas.microsoft.com/office/powerpoint/2010/main" val="529139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72CD-8A05-CDDC-E6E6-385B251A2386}"/>
              </a:ext>
            </a:extLst>
          </p:cNvPr>
          <p:cNvSpPr>
            <a:spLocks noGrp="1"/>
          </p:cNvSpPr>
          <p:nvPr>
            <p:ph type="title"/>
          </p:nvPr>
        </p:nvSpPr>
        <p:spPr>
          <a:xfrm>
            <a:off x="515569" y="111760"/>
            <a:ext cx="8179441" cy="1073579"/>
          </a:xfrm>
        </p:spPr>
        <p:txBody>
          <a:bodyPr>
            <a:normAutofit fontScale="90000"/>
          </a:bodyPr>
          <a:lstStyle/>
          <a:p>
            <a:r>
              <a:rPr lang="en-US" dirty="0" err="1"/>
              <a:t>Những</a:t>
            </a:r>
            <a:r>
              <a:rPr lang="en-US" dirty="0"/>
              <a:t> </a:t>
            </a:r>
            <a:r>
              <a:rPr lang="en-US" dirty="0" err="1"/>
              <a:t>điều</a:t>
            </a:r>
            <a:r>
              <a:rPr lang="en-US" dirty="0"/>
              <a:t> </a:t>
            </a:r>
            <a:r>
              <a:rPr lang="en-US" dirty="0" err="1"/>
              <a:t>cần</a:t>
            </a:r>
            <a:r>
              <a:rPr lang="en-US" dirty="0"/>
              <a:t> </a:t>
            </a:r>
            <a:r>
              <a:rPr lang="en-US" dirty="0" err="1"/>
              <a:t>làm</a:t>
            </a:r>
            <a:r>
              <a:rPr lang="en-US" dirty="0"/>
              <a:t> </a:t>
            </a:r>
            <a:r>
              <a:rPr lang="en-US" dirty="0" err="1"/>
              <a:t>trước</a:t>
            </a:r>
            <a:r>
              <a:rPr lang="en-US" dirty="0"/>
              <a:t> </a:t>
            </a:r>
            <a:r>
              <a:rPr lang="en-US" dirty="0" err="1"/>
              <a:t>khi</a:t>
            </a:r>
            <a:r>
              <a:rPr lang="en-US" dirty="0"/>
              <a:t> </a:t>
            </a:r>
            <a:r>
              <a:rPr lang="en-US" dirty="0" err="1"/>
              <a:t>rời</a:t>
            </a:r>
            <a:r>
              <a:rPr lang="en-US" dirty="0"/>
              <a:t> </a:t>
            </a:r>
            <a:r>
              <a:rPr lang="en-US" dirty="0" err="1"/>
              <a:t>khỏi</a:t>
            </a:r>
            <a:r>
              <a:rPr lang="en-US" dirty="0"/>
              <a:t> </a:t>
            </a:r>
            <a:r>
              <a:rPr lang="en-US" dirty="0" err="1"/>
              <a:t>phòng</a:t>
            </a:r>
            <a:r>
              <a:rPr lang="en-US" dirty="0"/>
              <a:t> </a:t>
            </a:r>
            <a:r>
              <a:rPr lang="en-US" dirty="0" err="1"/>
              <a:t>thực</a:t>
            </a:r>
            <a:r>
              <a:rPr lang="en-US" dirty="0"/>
              <a:t> </a:t>
            </a:r>
            <a:r>
              <a:rPr lang="en-US" dirty="0" err="1"/>
              <a:t>hành</a:t>
            </a:r>
            <a:r>
              <a:rPr lang="en-US" dirty="0"/>
              <a:t> …</a:t>
            </a:r>
          </a:p>
        </p:txBody>
      </p:sp>
      <p:sp>
        <p:nvSpPr>
          <p:cNvPr id="3" name="Content Placeholder 2">
            <a:extLst>
              <a:ext uri="{FF2B5EF4-FFF2-40B4-BE49-F238E27FC236}">
                <a16:creationId xmlns:a16="http://schemas.microsoft.com/office/drawing/2014/main" id="{D29163B0-8970-2266-73E1-06EF6EBB573F}"/>
              </a:ext>
            </a:extLst>
          </p:cNvPr>
          <p:cNvSpPr>
            <a:spLocks noGrp="1"/>
          </p:cNvSpPr>
          <p:nvPr>
            <p:ph sz="quarter" idx="11"/>
          </p:nvPr>
        </p:nvSpPr>
        <p:spPr>
          <a:xfrm>
            <a:off x="515568" y="1388539"/>
            <a:ext cx="8179441" cy="4270581"/>
          </a:xfrm>
        </p:spPr>
        <p:txBody>
          <a:bodyPr>
            <a:normAutofit fontScale="92500" lnSpcReduction="10000"/>
          </a:bodyPr>
          <a:lstStyle/>
          <a:p>
            <a:r>
              <a:rPr lang="vi-VN" b="1" dirty="0"/>
              <a:t>Dọn dẹp: Làm sạch và sắp xếp kỹ lưỡng không gian </a:t>
            </a:r>
            <a:r>
              <a:rPr lang="en-US" b="1" dirty="0" err="1"/>
              <a:t>thực</a:t>
            </a:r>
            <a:r>
              <a:rPr lang="en-US" b="1" dirty="0"/>
              <a:t> </a:t>
            </a:r>
            <a:r>
              <a:rPr lang="en-US" b="1" dirty="0" err="1"/>
              <a:t>hành</a:t>
            </a:r>
            <a:r>
              <a:rPr lang="vi-VN" b="1" dirty="0"/>
              <a:t>, bao gồm loại bỏ mọi vết tràn, xử lý chất thải đúng cách và trả thiết bị về khu vực lưu trữ được chỉ định.</a:t>
            </a:r>
          </a:p>
          <a:p>
            <a:r>
              <a:rPr lang="vi-VN" b="1" dirty="0"/>
              <a:t>Bảo quản hóa chất đúng cách: Đảm bảo tất cả các hóa chất được lưu trữ an toàn ở vị trí lưu trữ được chỉ định, có nhãn thích hợp và nắp đậy kín. Kiểm tra bất kỳ hóa chất nào đã hết hạn hoặc bị hư hỏng và báo cáo để xử lý.</a:t>
            </a:r>
          </a:p>
          <a:p>
            <a:r>
              <a:rPr lang="vi-VN" b="1" dirty="0"/>
              <a:t>Tắt thiết bị: Tắt tất cả các thiết bị được sử dụng trong buổi thí nghiệm. Điều này , thiết bị điện. Đưa thiết bị dùng chung về cài đặt mặc định.</a:t>
            </a:r>
          </a:p>
          <a:p>
            <a:r>
              <a:rPr lang="vi-VN" b="1" dirty="0"/>
              <a:t>Rửa sạch: Thực hành vệ sinh cá nhân tốt bằng cách rửa tay và cởi bỏ áo khoác hoặc găng tay trong phòng thí nghiệm trước khi rời khỏi khu vực phòng thí nghiệm. Ngăn ngừa ô nhiễm tiềm ẩn bằng cách giữ cho môi trường phòng thí nghiệm sạch sẽ và an toàn cho người khác.</a:t>
            </a:r>
          </a:p>
          <a:p>
            <a:r>
              <a:rPr lang="vi-VN" b="1" dirty="0"/>
              <a:t>Gửi báo cáo: Nếu được yêu cầu, hãy gửi bất kỳ báo cáo phòng thí nghiệm, dữ liệu thử nghiệm hoặc phát hiện nào theo hướng dẫn của phòng thí nghiệm. Đảm bảo tài liệu thích hợp về công việc được thực hiện trong phiên thí nghiệm.</a:t>
            </a:r>
            <a:endParaRPr lang="en-US" dirty="0"/>
          </a:p>
        </p:txBody>
      </p:sp>
    </p:spTree>
    <p:extLst>
      <p:ext uri="{BB962C8B-B14F-4D97-AF65-F5344CB8AC3E}">
        <p14:creationId xmlns:p14="http://schemas.microsoft.com/office/powerpoint/2010/main" val="3216556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5E61D-F98C-C356-E137-810635132790}"/>
              </a:ext>
            </a:extLst>
          </p:cNvPr>
          <p:cNvSpPr>
            <a:spLocks noGrp="1"/>
          </p:cNvSpPr>
          <p:nvPr>
            <p:ph type="ctrTitle"/>
          </p:nvPr>
        </p:nvSpPr>
        <p:spPr/>
        <p:txBody>
          <a:bodyPr>
            <a:normAutofit fontScale="90000"/>
          </a:bodyPr>
          <a:lstStyle/>
          <a:p>
            <a:r>
              <a:rPr lang="en-US" dirty="0" err="1"/>
              <a:t>Hãy</a:t>
            </a:r>
            <a:r>
              <a:rPr lang="en-US" dirty="0"/>
              <a:t> </a:t>
            </a:r>
            <a:r>
              <a:rPr lang="en-US" dirty="0" err="1"/>
              <a:t>Nhớ</a:t>
            </a:r>
            <a:r>
              <a:rPr lang="en-US" dirty="0"/>
              <a:t> An </a:t>
            </a:r>
            <a:r>
              <a:rPr lang="en-US" dirty="0" err="1"/>
              <a:t>Toàn</a:t>
            </a:r>
            <a:r>
              <a:rPr lang="en-US" dirty="0"/>
              <a:t> </a:t>
            </a:r>
            <a:r>
              <a:rPr lang="en-US" dirty="0" err="1"/>
              <a:t>Là</a:t>
            </a:r>
            <a:r>
              <a:rPr lang="en-US" dirty="0"/>
              <a:t> </a:t>
            </a:r>
            <a:r>
              <a:rPr lang="en-US" dirty="0" err="1"/>
              <a:t>Trên</a:t>
            </a:r>
            <a:r>
              <a:rPr lang="en-US" dirty="0"/>
              <a:t> </a:t>
            </a:r>
            <a:r>
              <a:rPr lang="en-US" dirty="0" err="1"/>
              <a:t>Hết</a:t>
            </a:r>
            <a:br>
              <a:rPr lang="en-US" dirty="0"/>
            </a:br>
            <a:endParaRPr lang="en-US" sz="1100" dirty="0"/>
          </a:p>
        </p:txBody>
      </p:sp>
      <p:sp>
        <p:nvSpPr>
          <p:cNvPr id="3" name="Subtitle 2">
            <a:extLst>
              <a:ext uri="{FF2B5EF4-FFF2-40B4-BE49-F238E27FC236}">
                <a16:creationId xmlns:a16="http://schemas.microsoft.com/office/drawing/2014/main" id="{58BEAA6D-07E4-EF2E-D712-F7BB13E5AFA2}"/>
              </a:ext>
            </a:extLst>
          </p:cNvPr>
          <p:cNvSpPr>
            <a:spLocks noGrp="1"/>
          </p:cNvSpPr>
          <p:nvPr>
            <p:ph type="subTitle" idx="1"/>
          </p:nvPr>
        </p:nvSpPr>
        <p:spPr>
          <a:xfrm>
            <a:off x="2485417" y="3368570"/>
            <a:ext cx="7006926" cy="515453"/>
          </a:xfrm>
        </p:spPr>
        <p:txBody>
          <a:bodyPr>
            <a:normAutofit/>
          </a:bodyPr>
          <a:lstStyle/>
          <a:p>
            <a:r>
              <a:rPr lang="en-US" sz="1000" dirty="0" err="1"/>
              <a:t>Bài</a:t>
            </a:r>
            <a:r>
              <a:rPr lang="en-US" sz="1000" dirty="0"/>
              <a:t> </a:t>
            </a:r>
            <a:r>
              <a:rPr lang="en-US" sz="1000" dirty="0" err="1"/>
              <a:t>trình</a:t>
            </a:r>
            <a:r>
              <a:rPr lang="en-US" sz="1000" dirty="0"/>
              <a:t> </a:t>
            </a:r>
            <a:r>
              <a:rPr lang="en-US" sz="1000" dirty="0" err="1"/>
              <a:t>chiếu</a:t>
            </a:r>
            <a:r>
              <a:rPr lang="en-US" sz="1000" dirty="0"/>
              <a:t> </a:t>
            </a:r>
            <a:r>
              <a:rPr lang="en-US" sz="1000" dirty="0" err="1"/>
              <a:t>được</a:t>
            </a:r>
            <a:r>
              <a:rPr lang="en-US" sz="1000" dirty="0"/>
              <a:t> </a:t>
            </a:r>
            <a:r>
              <a:rPr lang="en-US" sz="1000" dirty="0" err="1"/>
              <a:t>thực</a:t>
            </a:r>
            <a:r>
              <a:rPr lang="en-US" sz="1000" dirty="0"/>
              <a:t> </a:t>
            </a:r>
            <a:r>
              <a:rPr lang="en-US" sz="1000" dirty="0" err="1"/>
              <a:t>hiện</a:t>
            </a:r>
            <a:r>
              <a:rPr lang="en-US" sz="1000" dirty="0"/>
              <a:t> </a:t>
            </a:r>
            <a:r>
              <a:rPr lang="en-US" sz="1000" dirty="0" err="1"/>
              <a:t>bởi</a:t>
            </a:r>
            <a:r>
              <a:rPr lang="en-US" sz="1000" dirty="0"/>
              <a:t> </a:t>
            </a:r>
            <a:r>
              <a:rPr lang="en-US" sz="1000" dirty="0" err="1"/>
              <a:t>máy</a:t>
            </a:r>
            <a:r>
              <a:rPr lang="en-US" sz="1000" dirty="0"/>
              <a:t> 12</a:t>
            </a:r>
          </a:p>
          <a:p>
            <a:r>
              <a:rPr lang="en-US" sz="1000" dirty="0" err="1"/>
              <a:t>Lớp</a:t>
            </a:r>
            <a:r>
              <a:rPr lang="en-US" sz="1000" dirty="0"/>
              <a:t> 8A</a:t>
            </a:r>
          </a:p>
        </p:txBody>
      </p:sp>
    </p:spTree>
    <p:extLst>
      <p:ext uri="{BB962C8B-B14F-4D97-AF65-F5344CB8AC3E}">
        <p14:creationId xmlns:p14="http://schemas.microsoft.com/office/powerpoint/2010/main" val="3542321928"/>
      </p:ext>
    </p:extLst>
  </p:cSld>
  <p:clrMapOvr>
    <a:masterClrMapping/>
  </p:clrMapOvr>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93">
      <a:majorFont>
        <a:latin typeface="Rockwell"/>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787325_Lab safety_win32_sl_v3" id="{D64AF424-20BD-49B4-B694-301E69FF220B}" vid="{9707B19F-3C0C-4510-9A4B-339DEF251C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E32312C-73FA-48DB-88E9-32B5B10F6E9F}">
  <ds:schemaRefs>
    <ds:schemaRef ds:uri="http://schemas.microsoft.com/sharepoint/v3/contenttype/forms"/>
  </ds:schemaRefs>
</ds:datastoreItem>
</file>

<file path=customXml/itemProps2.xml><?xml version="1.0" encoding="utf-8"?>
<ds:datastoreItem xmlns:ds="http://schemas.openxmlformats.org/officeDocument/2006/customXml" ds:itemID="{907EEB9A-E57A-49BD-B528-AD5141A200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E0CC7A-D12B-4253-A55F-EB630E52C0D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Lab safety</Template>
  <TotalTime>32</TotalTime>
  <Words>958</Words>
  <Application>Microsoft Office PowerPoint</Application>
  <PresentationFormat>Widescreen</PresentationFormat>
  <Paragraphs>57</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Arial</vt:lpstr>
      <vt:lpstr>Calibri</vt:lpstr>
      <vt:lpstr>Rockwell</vt:lpstr>
      <vt:lpstr>Tahoma</vt:lpstr>
      <vt:lpstr>Custom</vt:lpstr>
      <vt:lpstr>AN TOÀN PHÒNG THỰC HÀNH</vt:lpstr>
      <vt:lpstr>An toàn phòng thực hành Bắt đầu trước khi bạn đến phòng thực hành !</vt:lpstr>
      <vt:lpstr>Trang phục khi đến phòng thực hành</vt:lpstr>
      <vt:lpstr>Thực hành an toàn</vt:lpstr>
      <vt:lpstr>Thực hành an toàn</vt:lpstr>
      <vt:lpstr>In the event of a lab accident…</vt:lpstr>
      <vt:lpstr>Những điều cần làm trước khi rời khỏi phòng thực hành …</vt:lpstr>
      <vt:lpstr>Hãy Nhớ An Toàn Là Trên Hết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PHÒNG THỰC HÀNH</dc:title>
  <dc:creator>Admin</dc:creator>
  <cp:lastModifiedBy>Admin</cp:lastModifiedBy>
  <cp:revision>1</cp:revision>
  <dcterms:created xsi:type="dcterms:W3CDTF">2024-02-22T15:26:05Z</dcterms:created>
  <dcterms:modified xsi:type="dcterms:W3CDTF">2024-02-22T15:58:29Z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