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8"/>
  </p:notesMasterIdLst>
  <p:sldIdLst>
    <p:sldId id="256" r:id="rId2"/>
    <p:sldId id="258" r:id="rId3"/>
    <p:sldId id="261" r:id="rId4"/>
    <p:sldId id="292" r:id="rId5"/>
    <p:sldId id="259" r:id="rId6"/>
    <p:sldId id="265" r:id="rId7"/>
    <p:sldId id="262" r:id="rId8"/>
    <p:sldId id="293" r:id="rId9"/>
    <p:sldId id="264" r:id="rId10"/>
    <p:sldId id="294" r:id="rId11"/>
    <p:sldId id="295" r:id="rId12"/>
    <p:sldId id="296" r:id="rId13"/>
    <p:sldId id="297" r:id="rId14"/>
    <p:sldId id="298" r:id="rId15"/>
    <p:sldId id="260" r:id="rId16"/>
    <p:sldId id="273" r:id="rId17"/>
  </p:sldIdLst>
  <p:sldSz cx="9144000" cy="5143500" type="screen16x9"/>
  <p:notesSz cx="6858000" cy="9144000"/>
  <p:embeddedFontLst>
    <p:embeddedFont>
      <p:font typeface="Fira Sans Condensed ExtraLight" panose="02020500000000000000" charset="0"/>
      <p:regular r:id="rId19"/>
      <p:bold r:id="rId20"/>
      <p:italic r:id="rId21"/>
      <p:boldItalic r:id="rId22"/>
    </p:embeddedFont>
    <p:embeddedFont>
      <p:font typeface="Squada One" panose="02020500000000000000" charset="0"/>
      <p:regular r:id="rId23"/>
    </p:embeddedFont>
    <p:embeddedFont>
      <p:font typeface="Josefin Sans" panose="02020500000000000000" charset="0"/>
      <p:regular r:id="rId24"/>
      <p:bold r:id="rId25"/>
      <p:italic r:id="rId26"/>
      <p:boldItalic r:id="rId27"/>
    </p:embeddedFont>
    <p:embeddedFont>
      <p:font typeface="Abel" panose="02020500000000000000" charset="0"/>
      <p:regular r:id="rId28"/>
    </p:embeddedFont>
    <p:embeddedFont>
      <p:font typeface="Staatliches" panose="02020500000000000000" charset="0"/>
      <p:regular r:id="rId29"/>
    </p:embeddedFont>
    <p:embeddedFont>
      <p:font typeface="Dosis" panose="02020500000000000000" charset="0"/>
      <p:regular r:id="rId30"/>
      <p:bold r:id="rId31"/>
    </p:embeddedFont>
    <p:embeddedFont>
      <p:font typeface="Fira Sans Extra Condensed Medium" panose="02020500000000000000" charset="0"/>
      <p:regular r:id="rId32"/>
      <p:bold r:id="rId33"/>
      <p:italic r:id="rId34"/>
      <p:boldItalic r:id="rId35"/>
    </p:embeddedFont>
    <p:embeddedFont>
      <p:font typeface="微軟正黑體" panose="020B0604030504040204" pitchFamily="34" charset="-120"/>
      <p:regular r:id="rId36"/>
      <p:bold r:id="rId37"/>
    </p:embeddedFont>
    <p:embeddedFont>
      <p:font typeface="Segoe Print" panose="02000600000000000000" pitchFamily="2" charset="0"/>
      <p:regular r:id="rId38"/>
      <p:bold r:id="rId39"/>
    </p:embeddedFont>
    <p:embeddedFont>
      <p:font typeface="Dosis Light" panose="02020500000000000000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311" autoAdjust="0"/>
  </p:normalViewPr>
  <p:slideViewPr>
    <p:cSldViewPr snapToGrid="0">
      <p:cViewPr varScale="1">
        <p:scale>
          <a:sx n="110" d="100"/>
          <a:sy n="110" d="100"/>
        </p:scale>
        <p:origin x="624" y="77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71f33f51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71f33f51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25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990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329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946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" name="Google Shape;5326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7" name="Google Shape;5327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31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160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71f33f51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71f33f51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61" r:id="rId10"/>
    <p:sldLayoutId id="2147483663" r:id="rId11"/>
    <p:sldLayoutId id="214748366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1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尊爵不凡的 </a:t>
            </a:r>
            <a:r>
              <a:rPr lang="en-US" altLang="zh-TW" sz="1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3C </a:t>
            </a:r>
            <a:r>
              <a:rPr lang="zh-TW" altLang="en-US" sz="1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產品購物平台</a:t>
            </a:r>
            <a:endParaRPr sz="16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CCC-Shop</a:t>
            </a:r>
            <a:endParaRPr dirty="0"/>
          </a:p>
        </p:txBody>
      </p:sp>
      <p:grpSp>
        <p:nvGrpSpPr>
          <p:cNvPr id="121" name="Google Shape;121;p23"/>
          <p:cNvGrpSpPr/>
          <p:nvPr/>
        </p:nvGrpSpPr>
        <p:grpSpPr>
          <a:xfrm>
            <a:off x="557691" y="928166"/>
            <a:ext cx="3856961" cy="3149503"/>
            <a:chOff x="366675" y="580995"/>
            <a:chExt cx="4653108" cy="3799617"/>
          </a:xfrm>
        </p:grpSpPr>
        <p:sp>
          <p:nvSpPr>
            <p:cNvPr id="122" name="Google Shape;122;p23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628601" y="1862808"/>
              <a:ext cx="155150" cy="430594"/>
            </a:xfrm>
            <a:custGeom>
              <a:avLst/>
              <a:gdLst/>
              <a:ahLst/>
              <a:cxnLst/>
              <a:rect l="l" t="t" r="r" b="b"/>
              <a:pathLst>
                <a:path w="3196" h="8870" extrusionOk="0">
                  <a:moveTo>
                    <a:pt x="3038" y="1"/>
                  </a:moveTo>
                  <a:cubicBezTo>
                    <a:pt x="2991" y="1"/>
                    <a:pt x="2934" y="21"/>
                    <a:pt x="2864" y="60"/>
                  </a:cubicBezTo>
                  <a:lnTo>
                    <a:pt x="2332" y="367"/>
                  </a:lnTo>
                  <a:cubicBezTo>
                    <a:pt x="2212" y="439"/>
                    <a:pt x="2127" y="528"/>
                    <a:pt x="2076" y="637"/>
                  </a:cubicBezTo>
                  <a:cubicBezTo>
                    <a:pt x="2025" y="750"/>
                    <a:pt x="2001" y="886"/>
                    <a:pt x="2001" y="1050"/>
                  </a:cubicBezTo>
                  <a:lnTo>
                    <a:pt x="2001" y="5900"/>
                  </a:lnTo>
                  <a:cubicBezTo>
                    <a:pt x="2001" y="6254"/>
                    <a:pt x="1946" y="6552"/>
                    <a:pt x="1844" y="6784"/>
                  </a:cubicBezTo>
                  <a:cubicBezTo>
                    <a:pt x="1741" y="7020"/>
                    <a:pt x="1578" y="7201"/>
                    <a:pt x="1349" y="7330"/>
                  </a:cubicBezTo>
                  <a:cubicBezTo>
                    <a:pt x="1172" y="7434"/>
                    <a:pt x="1003" y="7485"/>
                    <a:pt x="842" y="7485"/>
                  </a:cubicBezTo>
                  <a:cubicBezTo>
                    <a:pt x="733" y="7485"/>
                    <a:pt x="628" y="7462"/>
                    <a:pt x="527" y="7415"/>
                  </a:cubicBezTo>
                  <a:cubicBezTo>
                    <a:pt x="499" y="7401"/>
                    <a:pt x="475" y="7394"/>
                    <a:pt x="454" y="7394"/>
                  </a:cubicBezTo>
                  <a:cubicBezTo>
                    <a:pt x="439" y="7394"/>
                    <a:pt x="425" y="7398"/>
                    <a:pt x="414" y="7405"/>
                  </a:cubicBezTo>
                  <a:cubicBezTo>
                    <a:pt x="380" y="7426"/>
                    <a:pt x="342" y="7491"/>
                    <a:pt x="305" y="7603"/>
                  </a:cubicBezTo>
                  <a:lnTo>
                    <a:pt x="45" y="8429"/>
                  </a:lnTo>
                  <a:cubicBezTo>
                    <a:pt x="15" y="8511"/>
                    <a:pt x="1" y="8582"/>
                    <a:pt x="1" y="8644"/>
                  </a:cubicBezTo>
                  <a:cubicBezTo>
                    <a:pt x="1" y="8716"/>
                    <a:pt x="25" y="8760"/>
                    <a:pt x="73" y="8777"/>
                  </a:cubicBezTo>
                  <a:cubicBezTo>
                    <a:pt x="211" y="8839"/>
                    <a:pt x="360" y="8869"/>
                    <a:pt x="520" y="8869"/>
                  </a:cubicBezTo>
                  <a:cubicBezTo>
                    <a:pt x="821" y="8869"/>
                    <a:pt x="1160" y="8761"/>
                    <a:pt x="1537" y="8545"/>
                  </a:cubicBezTo>
                  <a:cubicBezTo>
                    <a:pt x="2080" y="8231"/>
                    <a:pt x="2493" y="7777"/>
                    <a:pt x="2776" y="7187"/>
                  </a:cubicBezTo>
                  <a:cubicBezTo>
                    <a:pt x="3055" y="6593"/>
                    <a:pt x="3195" y="5934"/>
                    <a:pt x="3195" y="5210"/>
                  </a:cubicBezTo>
                  <a:lnTo>
                    <a:pt x="3195" y="357"/>
                  </a:lnTo>
                  <a:cubicBezTo>
                    <a:pt x="3195" y="193"/>
                    <a:pt x="3172" y="87"/>
                    <a:pt x="3121" y="33"/>
                  </a:cubicBezTo>
                  <a:cubicBezTo>
                    <a:pt x="3099" y="12"/>
                    <a:pt x="3071" y="1"/>
                    <a:pt x="30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810686" y="1744607"/>
              <a:ext cx="244133" cy="418167"/>
            </a:xfrm>
            <a:custGeom>
              <a:avLst/>
              <a:gdLst/>
              <a:ahLst/>
              <a:cxnLst/>
              <a:rect l="l" t="t" r="r" b="b"/>
              <a:pathLst>
                <a:path w="5029" h="8614" extrusionOk="0">
                  <a:moveTo>
                    <a:pt x="3044" y="1514"/>
                  </a:moveTo>
                  <a:cubicBezTo>
                    <a:pt x="3232" y="1514"/>
                    <a:pt x="3387" y="1600"/>
                    <a:pt x="3510" y="1772"/>
                  </a:cubicBezTo>
                  <a:cubicBezTo>
                    <a:pt x="3735" y="2086"/>
                    <a:pt x="3844" y="2673"/>
                    <a:pt x="3844" y="3540"/>
                  </a:cubicBezTo>
                  <a:cubicBezTo>
                    <a:pt x="3844" y="4406"/>
                    <a:pt x="3735" y="5123"/>
                    <a:pt x="3510" y="5693"/>
                  </a:cubicBezTo>
                  <a:cubicBezTo>
                    <a:pt x="3288" y="6263"/>
                    <a:pt x="2957" y="6673"/>
                    <a:pt x="2519" y="6925"/>
                  </a:cubicBezTo>
                  <a:cubicBezTo>
                    <a:pt x="2319" y="7041"/>
                    <a:pt x="2141" y="7099"/>
                    <a:pt x="1986" y="7099"/>
                  </a:cubicBezTo>
                  <a:cubicBezTo>
                    <a:pt x="1797" y="7099"/>
                    <a:pt x="1641" y="7013"/>
                    <a:pt x="1520" y="6843"/>
                  </a:cubicBezTo>
                  <a:cubicBezTo>
                    <a:pt x="1295" y="6529"/>
                    <a:pt x="1185" y="5942"/>
                    <a:pt x="1185" y="5076"/>
                  </a:cubicBezTo>
                  <a:cubicBezTo>
                    <a:pt x="1185" y="4209"/>
                    <a:pt x="1295" y="3492"/>
                    <a:pt x="1520" y="2922"/>
                  </a:cubicBezTo>
                  <a:cubicBezTo>
                    <a:pt x="1741" y="2352"/>
                    <a:pt x="2076" y="1939"/>
                    <a:pt x="2519" y="1686"/>
                  </a:cubicBezTo>
                  <a:cubicBezTo>
                    <a:pt x="2716" y="1571"/>
                    <a:pt x="2890" y="1514"/>
                    <a:pt x="3044" y="1514"/>
                  </a:cubicBezTo>
                  <a:close/>
                  <a:moveTo>
                    <a:pt x="3623" y="1"/>
                  </a:moveTo>
                  <a:cubicBezTo>
                    <a:pt x="3306" y="1"/>
                    <a:pt x="2938" y="121"/>
                    <a:pt x="2519" y="362"/>
                  </a:cubicBezTo>
                  <a:cubicBezTo>
                    <a:pt x="1700" y="837"/>
                    <a:pt x="1076" y="1539"/>
                    <a:pt x="646" y="2478"/>
                  </a:cubicBezTo>
                  <a:cubicBezTo>
                    <a:pt x="216" y="3414"/>
                    <a:pt x="1" y="4509"/>
                    <a:pt x="1" y="5758"/>
                  </a:cubicBezTo>
                  <a:cubicBezTo>
                    <a:pt x="1" y="7010"/>
                    <a:pt x="216" y="7854"/>
                    <a:pt x="646" y="8294"/>
                  </a:cubicBezTo>
                  <a:cubicBezTo>
                    <a:pt x="854" y="8507"/>
                    <a:pt x="1107" y="8614"/>
                    <a:pt x="1405" y="8614"/>
                  </a:cubicBezTo>
                  <a:cubicBezTo>
                    <a:pt x="1725" y="8614"/>
                    <a:pt x="2096" y="8491"/>
                    <a:pt x="2519" y="8246"/>
                  </a:cubicBezTo>
                  <a:cubicBezTo>
                    <a:pt x="3332" y="7779"/>
                    <a:pt x="3953" y="7076"/>
                    <a:pt x="4383" y="6137"/>
                  </a:cubicBezTo>
                  <a:cubicBezTo>
                    <a:pt x="4813" y="5202"/>
                    <a:pt x="5028" y="4107"/>
                    <a:pt x="5028" y="2857"/>
                  </a:cubicBezTo>
                  <a:cubicBezTo>
                    <a:pt x="5028" y="1604"/>
                    <a:pt x="4813" y="758"/>
                    <a:pt x="4383" y="321"/>
                  </a:cubicBezTo>
                  <a:cubicBezTo>
                    <a:pt x="4174" y="108"/>
                    <a:pt x="3921" y="1"/>
                    <a:pt x="36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083401" y="1602184"/>
              <a:ext cx="202044" cy="441517"/>
            </a:xfrm>
            <a:custGeom>
              <a:avLst/>
              <a:gdLst/>
              <a:ahLst/>
              <a:cxnLst/>
              <a:rect l="l" t="t" r="r" b="b"/>
              <a:pathLst>
                <a:path w="4162" h="9095" extrusionOk="0">
                  <a:moveTo>
                    <a:pt x="2561" y="1614"/>
                  </a:moveTo>
                  <a:cubicBezTo>
                    <a:pt x="2613" y="1614"/>
                    <a:pt x="2658" y="1628"/>
                    <a:pt x="2693" y="1655"/>
                  </a:cubicBezTo>
                  <a:cubicBezTo>
                    <a:pt x="2792" y="1729"/>
                    <a:pt x="2844" y="1917"/>
                    <a:pt x="2844" y="2221"/>
                  </a:cubicBezTo>
                  <a:cubicBezTo>
                    <a:pt x="2844" y="2501"/>
                    <a:pt x="2789" y="2747"/>
                    <a:pt x="2683" y="2955"/>
                  </a:cubicBezTo>
                  <a:cubicBezTo>
                    <a:pt x="2578" y="3166"/>
                    <a:pt x="2430" y="3323"/>
                    <a:pt x="2236" y="3436"/>
                  </a:cubicBezTo>
                  <a:lnTo>
                    <a:pt x="1192" y="4040"/>
                  </a:lnTo>
                  <a:lnTo>
                    <a:pt x="1192" y="2331"/>
                  </a:lnTo>
                  <a:lnTo>
                    <a:pt x="2236" y="1726"/>
                  </a:lnTo>
                  <a:cubicBezTo>
                    <a:pt x="2366" y="1651"/>
                    <a:pt x="2475" y="1614"/>
                    <a:pt x="2561" y="1614"/>
                  </a:cubicBezTo>
                  <a:close/>
                  <a:moveTo>
                    <a:pt x="2625" y="4548"/>
                  </a:moveTo>
                  <a:cubicBezTo>
                    <a:pt x="2691" y="4548"/>
                    <a:pt x="2749" y="4566"/>
                    <a:pt x="2799" y="4604"/>
                  </a:cubicBezTo>
                  <a:cubicBezTo>
                    <a:pt x="2919" y="4695"/>
                    <a:pt x="2980" y="4900"/>
                    <a:pt x="2980" y="5218"/>
                  </a:cubicBezTo>
                  <a:cubicBezTo>
                    <a:pt x="2980" y="5497"/>
                    <a:pt x="2929" y="5757"/>
                    <a:pt x="2827" y="5989"/>
                  </a:cubicBezTo>
                  <a:cubicBezTo>
                    <a:pt x="2721" y="6225"/>
                    <a:pt x="2564" y="6402"/>
                    <a:pt x="2353" y="6521"/>
                  </a:cubicBezTo>
                  <a:lnTo>
                    <a:pt x="1192" y="7194"/>
                  </a:lnTo>
                  <a:lnTo>
                    <a:pt x="1192" y="5296"/>
                  </a:lnTo>
                  <a:lnTo>
                    <a:pt x="2294" y="4658"/>
                  </a:lnTo>
                  <a:cubicBezTo>
                    <a:pt x="2421" y="4584"/>
                    <a:pt x="2531" y="4548"/>
                    <a:pt x="2625" y="4548"/>
                  </a:cubicBezTo>
                  <a:close/>
                  <a:moveTo>
                    <a:pt x="3227" y="0"/>
                  </a:moveTo>
                  <a:cubicBezTo>
                    <a:pt x="3009" y="0"/>
                    <a:pt x="2745" y="89"/>
                    <a:pt x="2438" y="266"/>
                  </a:cubicBezTo>
                  <a:lnTo>
                    <a:pt x="325" y="1487"/>
                  </a:lnTo>
                  <a:cubicBezTo>
                    <a:pt x="209" y="1552"/>
                    <a:pt x="127" y="1641"/>
                    <a:pt x="75" y="1750"/>
                  </a:cubicBezTo>
                  <a:cubicBezTo>
                    <a:pt x="28" y="1863"/>
                    <a:pt x="1" y="1999"/>
                    <a:pt x="1" y="2163"/>
                  </a:cubicBezTo>
                  <a:lnTo>
                    <a:pt x="1" y="8747"/>
                  </a:lnTo>
                  <a:cubicBezTo>
                    <a:pt x="1" y="8911"/>
                    <a:pt x="28" y="9016"/>
                    <a:pt x="75" y="9064"/>
                  </a:cubicBezTo>
                  <a:cubicBezTo>
                    <a:pt x="97" y="9084"/>
                    <a:pt x="125" y="9095"/>
                    <a:pt x="158" y="9095"/>
                  </a:cubicBezTo>
                  <a:cubicBezTo>
                    <a:pt x="203" y="9095"/>
                    <a:pt x="258" y="9076"/>
                    <a:pt x="325" y="9037"/>
                  </a:cubicBezTo>
                  <a:lnTo>
                    <a:pt x="2438" y="7819"/>
                  </a:lnTo>
                  <a:cubicBezTo>
                    <a:pt x="2819" y="7597"/>
                    <a:pt x="3137" y="7317"/>
                    <a:pt x="3393" y="6972"/>
                  </a:cubicBezTo>
                  <a:cubicBezTo>
                    <a:pt x="3652" y="6627"/>
                    <a:pt x="3843" y="6245"/>
                    <a:pt x="3970" y="5832"/>
                  </a:cubicBezTo>
                  <a:cubicBezTo>
                    <a:pt x="4100" y="5419"/>
                    <a:pt x="4161" y="4999"/>
                    <a:pt x="4161" y="4579"/>
                  </a:cubicBezTo>
                  <a:cubicBezTo>
                    <a:pt x="4161" y="3745"/>
                    <a:pt x="3933" y="3328"/>
                    <a:pt x="3475" y="3328"/>
                  </a:cubicBezTo>
                  <a:cubicBezTo>
                    <a:pt x="3457" y="3328"/>
                    <a:pt x="3439" y="3329"/>
                    <a:pt x="3421" y="3330"/>
                  </a:cubicBezTo>
                  <a:cubicBezTo>
                    <a:pt x="3608" y="3105"/>
                    <a:pt x="3755" y="2822"/>
                    <a:pt x="3864" y="2487"/>
                  </a:cubicBezTo>
                  <a:cubicBezTo>
                    <a:pt x="3970" y="2150"/>
                    <a:pt x="4024" y="1808"/>
                    <a:pt x="4024" y="1460"/>
                  </a:cubicBezTo>
                  <a:cubicBezTo>
                    <a:pt x="4024" y="801"/>
                    <a:pt x="3895" y="361"/>
                    <a:pt x="3629" y="139"/>
                  </a:cubicBezTo>
                  <a:cubicBezTo>
                    <a:pt x="3519" y="46"/>
                    <a:pt x="3384" y="0"/>
                    <a:pt x="32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291796" y="1478789"/>
              <a:ext cx="187335" cy="426177"/>
            </a:xfrm>
            <a:custGeom>
              <a:avLst/>
              <a:gdLst/>
              <a:ahLst/>
              <a:cxnLst/>
              <a:rect l="l" t="t" r="r" b="b"/>
              <a:pathLst>
                <a:path w="3859" h="8779" extrusionOk="0">
                  <a:moveTo>
                    <a:pt x="3218" y="1"/>
                  </a:moveTo>
                  <a:cubicBezTo>
                    <a:pt x="2887" y="1"/>
                    <a:pt x="2479" y="141"/>
                    <a:pt x="1991" y="421"/>
                  </a:cubicBezTo>
                  <a:cubicBezTo>
                    <a:pt x="1448" y="736"/>
                    <a:pt x="1008" y="1176"/>
                    <a:pt x="677" y="1739"/>
                  </a:cubicBezTo>
                  <a:cubicBezTo>
                    <a:pt x="346" y="2305"/>
                    <a:pt x="179" y="2940"/>
                    <a:pt x="179" y="3644"/>
                  </a:cubicBezTo>
                  <a:cubicBezTo>
                    <a:pt x="179" y="4067"/>
                    <a:pt x="247" y="4384"/>
                    <a:pt x="387" y="4596"/>
                  </a:cubicBezTo>
                  <a:cubicBezTo>
                    <a:pt x="523" y="4811"/>
                    <a:pt x="697" y="4947"/>
                    <a:pt x="913" y="5009"/>
                  </a:cubicBezTo>
                  <a:cubicBezTo>
                    <a:pt x="1127" y="5070"/>
                    <a:pt x="1387" y="5101"/>
                    <a:pt x="1694" y="5101"/>
                  </a:cubicBezTo>
                  <a:cubicBezTo>
                    <a:pt x="1960" y="5104"/>
                    <a:pt x="2155" y="5118"/>
                    <a:pt x="2281" y="5139"/>
                  </a:cubicBezTo>
                  <a:cubicBezTo>
                    <a:pt x="2411" y="5163"/>
                    <a:pt x="2507" y="5217"/>
                    <a:pt x="2571" y="5306"/>
                  </a:cubicBezTo>
                  <a:cubicBezTo>
                    <a:pt x="2636" y="5394"/>
                    <a:pt x="2667" y="5538"/>
                    <a:pt x="2667" y="5739"/>
                  </a:cubicBezTo>
                  <a:cubicBezTo>
                    <a:pt x="2667" y="6032"/>
                    <a:pt x="2602" y="6289"/>
                    <a:pt x="2466" y="6503"/>
                  </a:cubicBezTo>
                  <a:cubicBezTo>
                    <a:pt x="2332" y="6719"/>
                    <a:pt x="2124" y="6906"/>
                    <a:pt x="1848" y="7067"/>
                  </a:cubicBezTo>
                  <a:cubicBezTo>
                    <a:pt x="1609" y="7203"/>
                    <a:pt x="1377" y="7292"/>
                    <a:pt x="1148" y="7326"/>
                  </a:cubicBezTo>
                  <a:cubicBezTo>
                    <a:pt x="1051" y="7342"/>
                    <a:pt x="959" y="7350"/>
                    <a:pt x="871" y="7350"/>
                  </a:cubicBezTo>
                  <a:cubicBezTo>
                    <a:pt x="749" y="7350"/>
                    <a:pt x="637" y="7334"/>
                    <a:pt x="533" y="7302"/>
                  </a:cubicBezTo>
                  <a:cubicBezTo>
                    <a:pt x="509" y="7293"/>
                    <a:pt x="488" y="7287"/>
                    <a:pt x="469" y="7287"/>
                  </a:cubicBezTo>
                  <a:cubicBezTo>
                    <a:pt x="453" y="7287"/>
                    <a:pt x="438" y="7291"/>
                    <a:pt x="424" y="7299"/>
                  </a:cubicBezTo>
                  <a:cubicBezTo>
                    <a:pt x="390" y="7319"/>
                    <a:pt x="360" y="7374"/>
                    <a:pt x="333" y="7466"/>
                  </a:cubicBezTo>
                  <a:lnTo>
                    <a:pt x="35" y="8357"/>
                  </a:lnTo>
                  <a:cubicBezTo>
                    <a:pt x="11" y="8432"/>
                    <a:pt x="1" y="8490"/>
                    <a:pt x="1" y="8534"/>
                  </a:cubicBezTo>
                  <a:cubicBezTo>
                    <a:pt x="1" y="8600"/>
                    <a:pt x="35" y="8654"/>
                    <a:pt x="107" y="8695"/>
                  </a:cubicBezTo>
                  <a:cubicBezTo>
                    <a:pt x="227" y="8751"/>
                    <a:pt x="368" y="8778"/>
                    <a:pt x="530" y="8778"/>
                  </a:cubicBezTo>
                  <a:cubicBezTo>
                    <a:pt x="654" y="8778"/>
                    <a:pt x="791" y="8762"/>
                    <a:pt x="940" y="8729"/>
                  </a:cubicBezTo>
                  <a:cubicBezTo>
                    <a:pt x="1284" y="8654"/>
                    <a:pt x="1643" y="8507"/>
                    <a:pt x="2018" y="8288"/>
                  </a:cubicBezTo>
                  <a:cubicBezTo>
                    <a:pt x="2615" y="7944"/>
                    <a:pt x="3069" y="7490"/>
                    <a:pt x="3387" y="6927"/>
                  </a:cubicBezTo>
                  <a:cubicBezTo>
                    <a:pt x="3701" y="6367"/>
                    <a:pt x="3858" y="5763"/>
                    <a:pt x="3858" y="5118"/>
                  </a:cubicBezTo>
                  <a:cubicBezTo>
                    <a:pt x="3858" y="4688"/>
                    <a:pt x="3803" y="4367"/>
                    <a:pt x="3698" y="4156"/>
                  </a:cubicBezTo>
                  <a:cubicBezTo>
                    <a:pt x="3589" y="3944"/>
                    <a:pt x="3431" y="3804"/>
                    <a:pt x="3230" y="3732"/>
                  </a:cubicBezTo>
                  <a:cubicBezTo>
                    <a:pt x="3028" y="3657"/>
                    <a:pt x="2752" y="3616"/>
                    <a:pt x="2401" y="3606"/>
                  </a:cubicBezTo>
                  <a:lnTo>
                    <a:pt x="2199" y="3599"/>
                  </a:lnTo>
                  <a:cubicBezTo>
                    <a:pt x="1974" y="3596"/>
                    <a:pt x="1807" y="3582"/>
                    <a:pt x="1701" y="3558"/>
                  </a:cubicBezTo>
                  <a:cubicBezTo>
                    <a:pt x="1595" y="3534"/>
                    <a:pt x="1513" y="3480"/>
                    <a:pt x="1451" y="3391"/>
                  </a:cubicBezTo>
                  <a:cubicBezTo>
                    <a:pt x="1393" y="3306"/>
                    <a:pt x="1363" y="3166"/>
                    <a:pt x="1363" y="2971"/>
                  </a:cubicBezTo>
                  <a:cubicBezTo>
                    <a:pt x="1363" y="2395"/>
                    <a:pt x="1623" y="1954"/>
                    <a:pt x="2141" y="1658"/>
                  </a:cubicBezTo>
                  <a:cubicBezTo>
                    <a:pt x="2417" y="1498"/>
                    <a:pt x="2665" y="1418"/>
                    <a:pt x="2886" y="1418"/>
                  </a:cubicBezTo>
                  <a:cubicBezTo>
                    <a:pt x="3001" y="1418"/>
                    <a:pt x="3109" y="1440"/>
                    <a:pt x="3209" y="1483"/>
                  </a:cubicBezTo>
                  <a:cubicBezTo>
                    <a:pt x="3232" y="1494"/>
                    <a:pt x="3253" y="1499"/>
                    <a:pt x="3271" y="1499"/>
                  </a:cubicBezTo>
                  <a:cubicBezTo>
                    <a:pt x="3288" y="1499"/>
                    <a:pt x="3304" y="1495"/>
                    <a:pt x="3318" y="1486"/>
                  </a:cubicBezTo>
                  <a:cubicBezTo>
                    <a:pt x="3349" y="1469"/>
                    <a:pt x="3384" y="1415"/>
                    <a:pt x="3411" y="1323"/>
                  </a:cubicBezTo>
                  <a:lnTo>
                    <a:pt x="3707" y="429"/>
                  </a:lnTo>
                  <a:cubicBezTo>
                    <a:pt x="3732" y="357"/>
                    <a:pt x="3742" y="299"/>
                    <a:pt x="3742" y="254"/>
                  </a:cubicBezTo>
                  <a:cubicBezTo>
                    <a:pt x="3742" y="196"/>
                    <a:pt x="3707" y="142"/>
                    <a:pt x="3636" y="94"/>
                  </a:cubicBezTo>
                  <a:cubicBezTo>
                    <a:pt x="3514" y="32"/>
                    <a:pt x="3374" y="1"/>
                    <a:pt x="3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1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3179536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Scenario</a:t>
            </a:r>
            <a:endParaRPr dirty="0"/>
          </a:p>
        </p:txBody>
      </p:sp>
      <p:sp>
        <p:nvSpPr>
          <p:cNvPr id="972" name="Google Shape;972;p31"/>
          <p:cNvSpPr txBox="1">
            <a:spLocks noGrp="1"/>
          </p:cNvSpPr>
          <p:nvPr>
            <p:ph type="subTitle" idx="1"/>
          </p:nvPr>
        </p:nvSpPr>
        <p:spPr>
          <a:xfrm>
            <a:off x="4327917" y="2871247"/>
            <a:ext cx="3678507" cy="1801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系統管理者</a:t>
            </a:r>
            <a:r>
              <a:rPr lang="zh-TW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操作概念</a:t>
            </a:r>
          </a:p>
          <a:p>
            <a:pPr marL="0" indent="0">
              <a:lnSpc>
                <a:spcPct val="150000"/>
              </a:lnSpc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管理者擁有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最高權限，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擁有工作人員的功能以外，可以透過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帳戶管理子系統管理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(AMS)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創建、刪除帳戶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可對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(DBS)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進行維護。</a:t>
            </a:r>
          </a:p>
          <a:p>
            <a:pPr marL="0" indent="0">
              <a:lnSpc>
                <a:spcPct val="150000"/>
              </a:lnSpc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lnSpc>
                <a:spcPct val="150000"/>
              </a:lnSpc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73" name="Google Shape;973;p31"/>
          <p:cNvGrpSpPr/>
          <p:nvPr/>
        </p:nvGrpSpPr>
        <p:grpSpPr>
          <a:xfrm>
            <a:off x="1018415" y="2784451"/>
            <a:ext cx="2151047" cy="2083182"/>
            <a:chOff x="1219875" y="2035600"/>
            <a:chExt cx="2656375" cy="2512000"/>
          </a:xfrm>
        </p:grpSpPr>
        <p:sp>
          <p:nvSpPr>
            <p:cNvPr id="974" name="Google Shape;974;p31"/>
            <p:cNvSpPr/>
            <p:nvPr/>
          </p:nvSpPr>
          <p:spPr>
            <a:xfrm>
              <a:off x="2119150" y="3658450"/>
              <a:ext cx="1543775" cy="889150"/>
            </a:xfrm>
            <a:custGeom>
              <a:avLst/>
              <a:gdLst/>
              <a:ahLst/>
              <a:cxnLst/>
              <a:rect l="l" t="t" r="r" b="b"/>
              <a:pathLst>
                <a:path w="61751" h="35566" extrusionOk="0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1819725" y="3486000"/>
              <a:ext cx="1543775" cy="889175"/>
            </a:xfrm>
            <a:custGeom>
              <a:avLst/>
              <a:gdLst/>
              <a:ahLst/>
              <a:cxnLst/>
              <a:rect l="l" t="t" r="r" b="b"/>
              <a:pathLst>
                <a:path w="61751" h="35567" extrusionOk="0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520350" y="3313625"/>
              <a:ext cx="1543800" cy="889150"/>
            </a:xfrm>
            <a:custGeom>
              <a:avLst/>
              <a:gdLst/>
              <a:ahLst/>
              <a:cxnLst/>
              <a:rect l="l" t="t" r="r" b="b"/>
              <a:pathLst>
                <a:path w="61752" h="35566" extrusionOk="0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1307775" y="3664050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370250" y="3682075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219875" y="3807500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296575" y="3831325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483125" y="3860925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427700" y="4002925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1541075" y="2035625"/>
              <a:ext cx="1496475" cy="2150950"/>
            </a:xfrm>
            <a:custGeom>
              <a:avLst/>
              <a:gdLst/>
              <a:ahLst/>
              <a:cxnLst/>
              <a:rect l="l" t="t" r="r" b="b"/>
              <a:pathLst>
                <a:path w="59859" h="86038" extrusionOk="0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3012850" y="2035600"/>
              <a:ext cx="9225" cy="1550"/>
            </a:xfrm>
            <a:custGeom>
              <a:avLst/>
              <a:gdLst/>
              <a:ahLst/>
              <a:cxnLst/>
              <a:rect l="l" t="t" r="r" b="b"/>
              <a:pathLst>
                <a:path w="369" h="62" extrusionOk="0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1541000" y="2890900"/>
              <a:ext cx="800" cy="162700"/>
            </a:xfrm>
            <a:custGeom>
              <a:avLst/>
              <a:gdLst/>
              <a:ahLst/>
              <a:cxnLst/>
              <a:rect l="l" t="t" r="r" b="b"/>
              <a:pathLst>
                <a:path w="32" h="6508" extrusionOk="0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1541075" y="2883000"/>
              <a:ext cx="28850" cy="185050"/>
            </a:xfrm>
            <a:custGeom>
              <a:avLst/>
              <a:gdLst/>
              <a:ahLst/>
              <a:cxnLst/>
              <a:rect l="l" t="t" r="r" b="b"/>
              <a:pathLst>
                <a:path w="1154" h="7402" extrusionOk="0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1566000" y="2132075"/>
              <a:ext cx="1471550" cy="2052950"/>
            </a:xfrm>
            <a:custGeom>
              <a:avLst/>
              <a:gdLst/>
              <a:ahLst/>
              <a:cxnLst/>
              <a:rect l="l" t="t" r="r" b="b"/>
              <a:pathLst>
                <a:path w="58862" h="82118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1566000" y="2132075"/>
              <a:ext cx="1471450" cy="935975"/>
            </a:xfrm>
            <a:custGeom>
              <a:avLst/>
              <a:gdLst/>
              <a:ahLst/>
              <a:cxnLst/>
              <a:rect l="l" t="t" r="r" b="b"/>
              <a:pathLst>
                <a:path w="58858" h="37439" extrusionOk="0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2958375" y="2103250"/>
              <a:ext cx="33525" cy="43225"/>
            </a:xfrm>
            <a:custGeom>
              <a:avLst/>
              <a:gdLst/>
              <a:ahLst/>
              <a:cxnLst/>
              <a:rect l="l" t="t" r="r" b="b"/>
              <a:pathLst>
                <a:path w="1341" h="1729" extrusionOk="0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2898200" y="2138000"/>
              <a:ext cx="33425" cy="43225"/>
            </a:xfrm>
            <a:custGeom>
              <a:avLst/>
              <a:gdLst/>
              <a:ahLst/>
              <a:cxnLst/>
              <a:rect l="l" t="t" r="r" b="b"/>
              <a:pathLst>
                <a:path w="1337" h="1729" extrusionOk="0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2837950" y="2172700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600000" y="2980475"/>
              <a:ext cx="28750" cy="36000"/>
            </a:xfrm>
            <a:custGeom>
              <a:avLst/>
              <a:gdLst/>
              <a:ahLst/>
              <a:cxnLst/>
              <a:rect l="l" t="t" r="r" b="b"/>
              <a:pathLst>
                <a:path w="1150" h="1440" extrusionOk="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642750" y="295422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688300" y="2916725"/>
              <a:ext cx="25950" cy="51725"/>
            </a:xfrm>
            <a:custGeom>
              <a:avLst/>
              <a:gdLst/>
              <a:ahLst/>
              <a:cxnLst/>
              <a:rect l="l" t="t" r="r" b="b"/>
              <a:pathLst>
                <a:path w="1038" h="2069" extrusionOk="0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922225" y="2722350"/>
              <a:ext cx="23475" cy="46700"/>
            </a:xfrm>
            <a:custGeom>
              <a:avLst/>
              <a:gdLst/>
              <a:ahLst/>
              <a:cxnLst/>
              <a:rect l="l" t="t" r="r" b="b"/>
              <a:pathLst>
                <a:path w="939" h="1868" extrusionOk="0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740575" y="2195850"/>
              <a:ext cx="1222075" cy="751100"/>
            </a:xfrm>
            <a:custGeom>
              <a:avLst/>
              <a:gdLst/>
              <a:ahLst/>
              <a:cxnLst/>
              <a:rect l="l" t="t" r="r" b="b"/>
              <a:pathLst>
                <a:path w="48883" h="30044" extrusionOk="0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2925050" y="2211200"/>
              <a:ext cx="30625" cy="43950"/>
            </a:xfrm>
            <a:custGeom>
              <a:avLst/>
              <a:gdLst/>
              <a:ahLst/>
              <a:cxnLst/>
              <a:rect l="l" t="t" r="r" b="b"/>
              <a:pathLst>
                <a:path w="1225" h="1758" extrusionOk="0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2973075" y="2163500"/>
              <a:ext cx="47975" cy="30900"/>
            </a:xfrm>
            <a:custGeom>
              <a:avLst/>
              <a:gdLst/>
              <a:ahLst/>
              <a:cxnLst/>
              <a:rect l="l" t="t" r="r" b="b"/>
              <a:pathLst>
                <a:path w="1919" h="1236" extrusionOk="0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2973075" y="21851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2973075" y="22067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541000" y="29672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1615900" y="3131475"/>
              <a:ext cx="299275" cy="967475"/>
            </a:xfrm>
            <a:custGeom>
              <a:avLst/>
              <a:gdLst/>
              <a:ahLst/>
              <a:cxnLst/>
              <a:rect l="l" t="t" r="r" b="b"/>
              <a:pathLst>
                <a:path w="11971" h="38699" extrusionOk="0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665775" y="3217750"/>
              <a:ext cx="199525" cy="132550"/>
            </a:xfrm>
            <a:custGeom>
              <a:avLst/>
              <a:gdLst/>
              <a:ahLst/>
              <a:cxnLst/>
              <a:rect l="l" t="t" r="r" b="b"/>
              <a:pathLst>
                <a:path w="7981" h="5302" extrusionOk="0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665775" y="3373925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715675" y="3275350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1665775" y="343155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715675" y="3333000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665775" y="3489125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715675" y="3390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665775" y="3546675"/>
              <a:ext cx="24950" cy="36175"/>
            </a:xfrm>
            <a:custGeom>
              <a:avLst/>
              <a:gdLst/>
              <a:ahLst/>
              <a:cxnLst/>
              <a:rect l="l" t="t" r="r" b="b"/>
              <a:pathLst>
                <a:path w="998" h="1447" extrusionOk="0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1715675" y="344812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664675" y="3535100"/>
              <a:ext cx="199600" cy="132550"/>
            </a:xfrm>
            <a:custGeom>
              <a:avLst/>
              <a:gdLst/>
              <a:ahLst/>
              <a:cxnLst/>
              <a:rect l="l" t="t" r="r" b="b"/>
              <a:pathLst>
                <a:path w="7984" h="5302" extrusionOk="0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664675" y="3691300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714550" y="3592725"/>
              <a:ext cx="149725" cy="103750"/>
            </a:xfrm>
            <a:custGeom>
              <a:avLst/>
              <a:gdLst/>
              <a:ahLst/>
              <a:cxnLst/>
              <a:rect l="l" t="t" r="r" b="b"/>
              <a:pathLst>
                <a:path w="5989" h="4150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664675" y="37489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1714550" y="36503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1664675" y="380647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714550" y="3707950"/>
              <a:ext cx="149725" cy="103700"/>
            </a:xfrm>
            <a:custGeom>
              <a:avLst/>
              <a:gdLst/>
              <a:ahLst/>
              <a:cxnLst/>
              <a:rect l="l" t="t" r="r" b="b"/>
              <a:pathLst>
                <a:path w="5989" h="4148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6467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714550" y="37654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2563650" y="2800275"/>
              <a:ext cx="374175" cy="249200"/>
            </a:xfrm>
            <a:custGeom>
              <a:avLst/>
              <a:gdLst/>
              <a:ahLst/>
              <a:cxnLst/>
              <a:rect l="l" t="t" r="r" b="b"/>
              <a:pathLst>
                <a:path w="14967" h="9968" extrusionOk="0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2563650" y="285777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2563650" y="291530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2563650" y="29728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563650" y="30304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563650" y="30880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563650" y="3145600"/>
              <a:ext cx="424000" cy="262075"/>
            </a:xfrm>
            <a:custGeom>
              <a:avLst/>
              <a:gdLst/>
              <a:ahLst/>
              <a:cxnLst/>
              <a:rect l="l" t="t" r="r" b="b"/>
              <a:pathLst>
                <a:path w="16960" h="10483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563650" y="3203125"/>
              <a:ext cx="424000" cy="262175"/>
            </a:xfrm>
            <a:custGeom>
              <a:avLst/>
              <a:gdLst/>
              <a:ahLst/>
              <a:cxnLst/>
              <a:rect l="l" t="t" r="r" b="b"/>
              <a:pathLst>
                <a:path w="16960" h="10487" extrusionOk="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563650" y="32607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965050" y="3045050"/>
              <a:ext cx="548750" cy="852325"/>
            </a:xfrm>
            <a:custGeom>
              <a:avLst/>
              <a:gdLst/>
              <a:ahLst/>
              <a:cxnLst/>
              <a:rect l="l" t="t" r="r" b="b"/>
              <a:pathLst>
                <a:path w="21950" h="34093" extrusionOk="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965050" y="3339850"/>
              <a:ext cx="548750" cy="557525"/>
            </a:xfrm>
            <a:custGeom>
              <a:avLst/>
              <a:gdLst/>
              <a:ahLst/>
              <a:cxnLst/>
              <a:rect l="l" t="t" r="r" b="b"/>
              <a:pathLst>
                <a:path w="21950" h="22301" extrusionOk="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2349725" y="3175600"/>
              <a:ext cx="78650" cy="101625"/>
            </a:xfrm>
            <a:custGeom>
              <a:avLst/>
              <a:gdLst/>
              <a:ahLst/>
              <a:cxnLst/>
              <a:rect l="l" t="t" r="r" b="b"/>
              <a:pathLst>
                <a:path w="3146" h="4065" extrusionOk="0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615900" y="2310675"/>
              <a:ext cx="1371750" cy="953075"/>
            </a:xfrm>
            <a:custGeom>
              <a:avLst/>
              <a:gdLst/>
              <a:ahLst/>
              <a:cxnLst/>
              <a:rect l="l" t="t" r="r" b="b"/>
              <a:pathLst>
                <a:path w="54870" h="38123" extrusionOk="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488800" y="2427250"/>
              <a:ext cx="399150" cy="270050"/>
            </a:xfrm>
            <a:custGeom>
              <a:avLst/>
              <a:gdLst/>
              <a:ahLst/>
              <a:cxnLst/>
              <a:rect l="l" t="t" r="r" b="b"/>
              <a:pathLst>
                <a:path w="15966" h="10802" extrusionOk="0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2887925" y="2401925"/>
              <a:ext cx="49900" cy="68525"/>
            </a:xfrm>
            <a:custGeom>
              <a:avLst/>
              <a:gdLst/>
              <a:ahLst/>
              <a:cxnLst/>
              <a:rect l="l" t="t" r="r" b="b"/>
              <a:pathLst>
                <a:path w="1996" h="2741" extrusionOk="0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2902375" y="2418750"/>
              <a:ext cx="25775" cy="31375"/>
            </a:xfrm>
            <a:custGeom>
              <a:avLst/>
              <a:gdLst/>
              <a:ahLst/>
              <a:cxnLst/>
              <a:rect l="l" t="t" r="r" b="b"/>
              <a:pathLst>
                <a:path w="1031" h="1255" extrusionOk="0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1965050" y="2512300"/>
              <a:ext cx="1022600" cy="780275"/>
            </a:xfrm>
            <a:custGeom>
              <a:avLst/>
              <a:gdLst/>
              <a:ahLst/>
              <a:cxnLst/>
              <a:rect l="l" t="t" r="r" b="b"/>
              <a:pathLst>
                <a:path w="40904" h="31211" extrusionOk="0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1840350" y="2208375"/>
              <a:ext cx="1496450" cy="2150975"/>
            </a:xfrm>
            <a:custGeom>
              <a:avLst/>
              <a:gdLst/>
              <a:ahLst/>
              <a:cxnLst/>
              <a:rect l="l" t="t" r="r" b="b"/>
              <a:pathLst>
                <a:path w="59858" h="86039" extrusionOk="0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1844275" y="2208350"/>
              <a:ext cx="1492350" cy="861825"/>
            </a:xfrm>
            <a:custGeom>
              <a:avLst/>
              <a:gdLst/>
              <a:ahLst/>
              <a:cxnLst/>
              <a:rect l="l" t="t" r="r" b="b"/>
              <a:pathLst>
                <a:path w="59694" h="34473" extrusionOk="0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1840350" y="3226275"/>
              <a:ext cx="35725" cy="1133050"/>
            </a:xfrm>
            <a:custGeom>
              <a:avLst/>
              <a:gdLst/>
              <a:ahLst/>
              <a:cxnLst/>
              <a:rect l="l" t="t" r="r" b="b"/>
              <a:pathLst>
                <a:path w="1429" h="45322" extrusionOk="0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1865350" y="2304775"/>
              <a:ext cx="1471450" cy="2053025"/>
            </a:xfrm>
            <a:custGeom>
              <a:avLst/>
              <a:gdLst/>
              <a:ahLst/>
              <a:cxnLst/>
              <a:rect l="l" t="t" r="r" b="b"/>
              <a:pathLst>
                <a:path w="58858" h="82121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1865350" y="2304775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3257725" y="2276050"/>
              <a:ext cx="33450" cy="43200"/>
            </a:xfrm>
            <a:custGeom>
              <a:avLst/>
              <a:gdLst/>
              <a:ahLst/>
              <a:cxnLst/>
              <a:rect l="l" t="t" r="r" b="b"/>
              <a:pathLst>
                <a:path w="1338" h="1728" extrusionOk="0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3197475" y="2310725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3137200" y="23454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1899275" y="3153200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1942100" y="3126950"/>
              <a:ext cx="28675" cy="36050"/>
            </a:xfrm>
            <a:custGeom>
              <a:avLst/>
              <a:gdLst/>
              <a:ahLst/>
              <a:cxnLst/>
              <a:rect l="l" t="t" r="r" b="b"/>
              <a:pathLst>
                <a:path w="1147" h="1442" extrusionOk="0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1987650" y="3089525"/>
              <a:ext cx="25875" cy="51625"/>
            </a:xfrm>
            <a:custGeom>
              <a:avLst/>
              <a:gdLst/>
              <a:ahLst/>
              <a:cxnLst/>
              <a:rect l="l" t="t" r="r" b="b"/>
              <a:pathLst>
                <a:path w="1035" h="2065" extrusionOk="0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2221475" y="2895150"/>
              <a:ext cx="23575" cy="46700"/>
            </a:xfrm>
            <a:custGeom>
              <a:avLst/>
              <a:gdLst/>
              <a:ahLst/>
              <a:cxnLst/>
              <a:rect l="l" t="t" r="r" b="b"/>
              <a:pathLst>
                <a:path w="943" h="1868" extrusionOk="0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2039925" y="2368575"/>
              <a:ext cx="1222100" cy="751125"/>
            </a:xfrm>
            <a:custGeom>
              <a:avLst/>
              <a:gdLst/>
              <a:ahLst/>
              <a:cxnLst/>
              <a:rect l="l" t="t" r="r" b="b"/>
              <a:pathLst>
                <a:path w="48884" h="30045" extrusionOk="0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224325" y="2383975"/>
              <a:ext cx="30625" cy="43900"/>
            </a:xfrm>
            <a:custGeom>
              <a:avLst/>
              <a:gdLst/>
              <a:ahLst/>
              <a:cxnLst/>
              <a:rect l="l" t="t" r="r" b="b"/>
              <a:pathLst>
                <a:path w="1225" h="1756" extrusionOk="0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272350" y="2336300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3272350" y="2357900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272350" y="2379475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1840350" y="3139925"/>
              <a:ext cx="25025" cy="100850"/>
            </a:xfrm>
            <a:custGeom>
              <a:avLst/>
              <a:gdLst/>
              <a:ahLst/>
              <a:cxnLst/>
              <a:rect l="l" t="t" r="r" b="b"/>
              <a:pathLst>
                <a:path w="1001" h="4034" extrusionOk="0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1915150" y="3304200"/>
              <a:ext cx="299300" cy="967500"/>
            </a:xfrm>
            <a:custGeom>
              <a:avLst/>
              <a:gdLst/>
              <a:ahLst/>
              <a:cxnLst/>
              <a:rect l="l" t="t" r="r" b="b"/>
              <a:pathLst>
                <a:path w="11972" h="38700" extrusionOk="0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1965050" y="3390500"/>
              <a:ext cx="199500" cy="132525"/>
            </a:xfrm>
            <a:custGeom>
              <a:avLst/>
              <a:gdLst/>
              <a:ahLst/>
              <a:cxnLst/>
              <a:rect l="l" t="t" r="r" b="b"/>
              <a:pathLst>
                <a:path w="7980" h="5301" extrusionOk="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1965050" y="3546650"/>
              <a:ext cx="24925" cy="36200"/>
            </a:xfrm>
            <a:custGeom>
              <a:avLst/>
              <a:gdLst/>
              <a:ahLst/>
              <a:cxnLst/>
              <a:rect l="l" t="t" r="r" b="b"/>
              <a:pathLst>
                <a:path w="997" h="1448" extrusionOk="0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014925" y="3448075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1965050" y="3604300"/>
              <a:ext cx="24925" cy="36175"/>
            </a:xfrm>
            <a:custGeom>
              <a:avLst/>
              <a:gdLst/>
              <a:ahLst/>
              <a:cxnLst/>
              <a:rect l="l" t="t" r="r" b="b"/>
              <a:pathLst>
                <a:path w="997" h="1447" extrusionOk="0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2014925" y="350577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965050" y="3661900"/>
              <a:ext cx="24925" cy="36125"/>
            </a:xfrm>
            <a:custGeom>
              <a:avLst/>
              <a:gdLst/>
              <a:ahLst/>
              <a:cxnLst/>
              <a:rect l="l" t="t" r="r" b="b"/>
              <a:pathLst>
                <a:path w="997" h="1445" extrusionOk="0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2014925" y="35633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1965050" y="3719425"/>
              <a:ext cx="24925" cy="36150"/>
            </a:xfrm>
            <a:custGeom>
              <a:avLst/>
              <a:gdLst/>
              <a:ahLst/>
              <a:cxnLst/>
              <a:rect l="l" t="t" r="r" b="b"/>
              <a:pathLst>
                <a:path w="997" h="1446" extrusionOk="0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2014925" y="3620850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1963925" y="3707850"/>
              <a:ext cx="199625" cy="132525"/>
            </a:xfrm>
            <a:custGeom>
              <a:avLst/>
              <a:gdLst/>
              <a:ahLst/>
              <a:cxnLst/>
              <a:rect l="l" t="t" r="r" b="b"/>
              <a:pathLst>
                <a:path w="7985" h="5301" extrusionOk="0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196392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2013825" y="3765450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1963925" y="3921650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2013825" y="3823150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1963925" y="39792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2013825" y="38806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1963925" y="40367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2013825" y="3938225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2862925" y="2972975"/>
              <a:ext cx="374150" cy="249225"/>
            </a:xfrm>
            <a:custGeom>
              <a:avLst/>
              <a:gdLst/>
              <a:ahLst/>
              <a:cxnLst/>
              <a:rect l="l" t="t" r="r" b="b"/>
              <a:pathLst>
                <a:path w="14966" h="9969" extrusionOk="0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2862925" y="30304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2862925" y="30880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2862925" y="314562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2862925" y="32032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2862925" y="32607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2862925" y="3318300"/>
              <a:ext cx="424000" cy="262150"/>
            </a:xfrm>
            <a:custGeom>
              <a:avLst/>
              <a:gdLst/>
              <a:ahLst/>
              <a:cxnLst/>
              <a:rect l="l" t="t" r="r" b="b"/>
              <a:pathLst>
                <a:path w="16960" h="10486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2862925" y="33759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2862925" y="34334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2264300" y="3217800"/>
              <a:ext cx="548750" cy="852300"/>
            </a:xfrm>
            <a:custGeom>
              <a:avLst/>
              <a:gdLst/>
              <a:ahLst/>
              <a:cxnLst/>
              <a:rect l="l" t="t" r="r" b="b"/>
              <a:pathLst>
                <a:path w="21950" h="34092" extrusionOk="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2264300" y="3512650"/>
              <a:ext cx="548750" cy="557450"/>
            </a:xfrm>
            <a:custGeom>
              <a:avLst/>
              <a:gdLst/>
              <a:ahLst/>
              <a:cxnLst/>
              <a:rect l="l" t="t" r="r" b="b"/>
              <a:pathLst>
                <a:path w="21950" h="22298" extrusionOk="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2649000" y="3348350"/>
              <a:ext cx="78650" cy="101575"/>
            </a:xfrm>
            <a:custGeom>
              <a:avLst/>
              <a:gdLst/>
              <a:ahLst/>
              <a:cxnLst/>
              <a:rect l="l" t="t" r="r" b="b"/>
              <a:pathLst>
                <a:path w="3146" h="4063" extrusionOk="0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1915150" y="2483400"/>
              <a:ext cx="1371775" cy="953100"/>
            </a:xfrm>
            <a:custGeom>
              <a:avLst/>
              <a:gdLst/>
              <a:ahLst/>
              <a:cxnLst/>
              <a:rect l="l" t="t" r="r" b="b"/>
              <a:pathLst>
                <a:path w="54871" h="38124" extrusionOk="0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2788050" y="2599950"/>
              <a:ext cx="399150" cy="270100"/>
            </a:xfrm>
            <a:custGeom>
              <a:avLst/>
              <a:gdLst/>
              <a:ahLst/>
              <a:cxnLst/>
              <a:rect l="l" t="t" r="r" b="b"/>
              <a:pathLst>
                <a:path w="15966" h="10804" extrusionOk="0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3187175" y="2574650"/>
              <a:ext cx="49850" cy="68525"/>
            </a:xfrm>
            <a:custGeom>
              <a:avLst/>
              <a:gdLst/>
              <a:ahLst/>
              <a:cxnLst/>
              <a:rect l="l" t="t" r="r" b="b"/>
              <a:pathLst>
                <a:path w="1994" h="2741" extrusionOk="0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3201625" y="2591475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2264300" y="2685000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1884050" y="4134750"/>
              <a:ext cx="268700" cy="324250"/>
            </a:xfrm>
            <a:custGeom>
              <a:avLst/>
              <a:gdLst/>
              <a:ahLst/>
              <a:cxnLst/>
              <a:rect l="l" t="t" r="r" b="b"/>
              <a:pathLst>
                <a:path w="10748" h="12970" extrusionOk="0">
                  <a:moveTo>
                    <a:pt x="2682" y="1"/>
                  </a:moveTo>
                  <a:cubicBezTo>
                    <a:pt x="2320" y="1"/>
                    <a:pt x="1975" y="59"/>
                    <a:pt x="1656" y="183"/>
                  </a:cubicBezTo>
                  <a:cubicBezTo>
                    <a:pt x="1" y="825"/>
                    <a:pt x="276" y="3019"/>
                    <a:pt x="2373" y="4392"/>
                  </a:cubicBezTo>
                  <a:cubicBezTo>
                    <a:pt x="4468" y="5765"/>
                    <a:pt x="7606" y="7469"/>
                    <a:pt x="8606" y="9954"/>
                  </a:cubicBezTo>
                  <a:lnTo>
                    <a:pt x="10614" y="12970"/>
                  </a:lnTo>
                  <a:lnTo>
                    <a:pt x="10747" y="9488"/>
                  </a:lnTo>
                  <a:cubicBezTo>
                    <a:pt x="10682" y="7935"/>
                    <a:pt x="9422" y="4762"/>
                    <a:pt x="7724" y="2811"/>
                  </a:cubicBezTo>
                  <a:cubicBezTo>
                    <a:pt x="6333" y="1210"/>
                    <a:pt x="4335" y="1"/>
                    <a:pt x="2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1944225" y="4161250"/>
              <a:ext cx="216850" cy="263750"/>
            </a:xfrm>
            <a:custGeom>
              <a:avLst/>
              <a:gdLst/>
              <a:ahLst/>
              <a:cxnLst/>
              <a:rect l="l" t="t" r="r" b="b"/>
              <a:pathLst>
                <a:path w="8674" h="10550" extrusionOk="0">
                  <a:moveTo>
                    <a:pt x="127" y="1"/>
                  </a:moveTo>
                  <a:cubicBezTo>
                    <a:pt x="79" y="1"/>
                    <a:pt x="35" y="32"/>
                    <a:pt x="21" y="79"/>
                  </a:cubicBezTo>
                  <a:cubicBezTo>
                    <a:pt x="1" y="140"/>
                    <a:pt x="34" y="204"/>
                    <a:pt x="92" y="221"/>
                  </a:cubicBezTo>
                  <a:cubicBezTo>
                    <a:pt x="2703" y="1068"/>
                    <a:pt x="7174" y="5202"/>
                    <a:pt x="8438" y="10462"/>
                  </a:cubicBezTo>
                  <a:cubicBezTo>
                    <a:pt x="8449" y="10512"/>
                    <a:pt x="8493" y="10546"/>
                    <a:pt x="8544" y="10550"/>
                  </a:cubicBezTo>
                  <a:cubicBezTo>
                    <a:pt x="8554" y="10550"/>
                    <a:pt x="8565" y="10550"/>
                    <a:pt x="8575" y="10546"/>
                  </a:cubicBezTo>
                  <a:cubicBezTo>
                    <a:pt x="8636" y="10533"/>
                    <a:pt x="8673" y="10471"/>
                    <a:pt x="8659" y="10410"/>
                  </a:cubicBezTo>
                  <a:cubicBezTo>
                    <a:pt x="7378" y="5069"/>
                    <a:pt x="2822" y="867"/>
                    <a:pt x="164" y="7"/>
                  </a:cubicBezTo>
                  <a:cubicBezTo>
                    <a:pt x="152" y="3"/>
                    <a:pt x="139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1919750" y="4301025"/>
              <a:ext cx="229250" cy="209725"/>
            </a:xfrm>
            <a:custGeom>
              <a:avLst/>
              <a:gdLst/>
              <a:ahLst/>
              <a:cxnLst/>
              <a:rect l="l" t="t" r="r" b="b"/>
              <a:pathLst>
                <a:path w="9170" h="8389" extrusionOk="0">
                  <a:moveTo>
                    <a:pt x="2566" y="1"/>
                  </a:moveTo>
                  <a:cubicBezTo>
                    <a:pt x="830" y="1"/>
                    <a:pt x="1" y="1136"/>
                    <a:pt x="677" y="2266"/>
                  </a:cubicBezTo>
                  <a:cubicBezTo>
                    <a:pt x="1278" y="3266"/>
                    <a:pt x="3720" y="3772"/>
                    <a:pt x="5684" y="5009"/>
                  </a:cubicBezTo>
                  <a:cubicBezTo>
                    <a:pt x="7459" y="6128"/>
                    <a:pt x="8588" y="7526"/>
                    <a:pt x="8874" y="8389"/>
                  </a:cubicBezTo>
                  <a:lnTo>
                    <a:pt x="9169" y="6713"/>
                  </a:lnTo>
                  <a:cubicBezTo>
                    <a:pt x="8449" y="2708"/>
                    <a:pt x="4889" y="175"/>
                    <a:pt x="2917" y="16"/>
                  </a:cubicBezTo>
                  <a:cubicBezTo>
                    <a:pt x="2797" y="6"/>
                    <a:pt x="2679" y="1"/>
                    <a:pt x="2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1970675" y="4328225"/>
              <a:ext cx="182825" cy="159200"/>
            </a:xfrm>
            <a:custGeom>
              <a:avLst/>
              <a:gdLst/>
              <a:ahLst/>
              <a:cxnLst/>
              <a:rect l="l" t="t" r="r" b="b"/>
              <a:pathLst>
                <a:path w="7313" h="6368" extrusionOk="0">
                  <a:moveTo>
                    <a:pt x="117" y="1"/>
                  </a:moveTo>
                  <a:cubicBezTo>
                    <a:pt x="58" y="1"/>
                    <a:pt x="13" y="46"/>
                    <a:pt x="7" y="103"/>
                  </a:cubicBezTo>
                  <a:cubicBezTo>
                    <a:pt x="0" y="168"/>
                    <a:pt x="47" y="223"/>
                    <a:pt x="109" y="229"/>
                  </a:cubicBezTo>
                  <a:cubicBezTo>
                    <a:pt x="1723" y="369"/>
                    <a:pt x="5259" y="1820"/>
                    <a:pt x="7078" y="6295"/>
                  </a:cubicBezTo>
                  <a:cubicBezTo>
                    <a:pt x="7095" y="6339"/>
                    <a:pt x="7136" y="6366"/>
                    <a:pt x="7176" y="6366"/>
                  </a:cubicBezTo>
                  <a:cubicBezTo>
                    <a:pt x="7181" y="6367"/>
                    <a:pt x="7186" y="6367"/>
                    <a:pt x="7190" y="6367"/>
                  </a:cubicBezTo>
                  <a:cubicBezTo>
                    <a:pt x="7202" y="6367"/>
                    <a:pt x="7214" y="6364"/>
                    <a:pt x="7224" y="6359"/>
                  </a:cubicBezTo>
                  <a:cubicBezTo>
                    <a:pt x="7282" y="6336"/>
                    <a:pt x="7313" y="6267"/>
                    <a:pt x="7289" y="6210"/>
                  </a:cubicBezTo>
                  <a:cubicBezTo>
                    <a:pt x="5433" y="1641"/>
                    <a:pt x="1913" y="158"/>
                    <a:pt x="129" y="1"/>
                  </a:cubicBez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3603475" y="3262250"/>
              <a:ext cx="265950" cy="244125"/>
            </a:xfrm>
            <a:custGeom>
              <a:avLst/>
              <a:gdLst/>
              <a:ahLst/>
              <a:cxnLst/>
              <a:rect l="l" t="t" r="r" b="b"/>
              <a:pathLst>
                <a:path w="10638" h="9765" extrusionOk="0">
                  <a:moveTo>
                    <a:pt x="7506" y="1"/>
                  </a:moveTo>
                  <a:cubicBezTo>
                    <a:pt x="7429" y="1"/>
                    <a:pt x="7352" y="4"/>
                    <a:pt x="7273" y="10"/>
                  </a:cubicBezTo>
                  <a:cubicBezTo>
                    <a:pt x="5363" y="160"/>
                    <a:pt x="3319" y="1609"/>
                    <a:pt x="1830" y="3934"/>
                  </a:cubicBezTo>
                  <a:cubicBezTo>
                    <a:pt x="341" y="6256"/>
                    <a:pt x="1" y="9248"/>
                    <a:pt x="1" y="9248"/>
                  </a:cubicBezTo>
                  <a:lnTo>
                    <a:pt x="1341" y="9765"/>
                  </a:lnTo>
                  <a:cubicBezTo>
                    <a:pt x="3010" y="5257"/>
                    <a:pt x="6638" y="4025"/>
                    <a:pt x="8681" y="2819"/>
                  </a:cubicBezTo>
                  <a:cubicBezTo>
                    <a:pt x="10637" y="1664"/>
                    <a:pt x="9301" y="1"/>
                    <a:pt x="75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3636050" y="3262250"/>
              <a:ext cx="208600" cy="244125"/>
            </a:xfrm>
            <a:custGeom>
              <a:avLst/>
              <a:gdLst/>
              <a:ahLst/>
              <a:cxnLst/>
              <a:rect l="l" t="t" r="r" b="b"/>
              <a:pathLst>
                <a:path w="8344" h="9765" extrusionOk="0">
                  <a:moveTo>
                    <a:pt x="6198" y="0"/>
                  </a:moveTo>
                  <a:cubicBezTo>
                    <a:pt x="6123" y="0"/>
                    <a:pt x="6046" y="4"/>
                    <a:pt x="5970" y="10"/>
                  </a:cubicBezTo>
                  <a:cubicBezTo>
                    <a:pt x="4060" y="160"/>
                    <a:pt x="2016" y="1609"/>
                    <a:pt x="527" y="3934"/>
                  </a:cubicBezTo>
                  <a:cubicBezTo>
                    <a:pt x="334" y="4237"/>
                    <a:pt x="157" y="4549"/>
                    <a:pt x="0" y="4869"/>
                  </a:cubicBezTo>
                  <a:lnTo>
                    <a:pt x="0" y="9751"/>
                  </a:lnTo>
                  <a:lnTo>
                    <a:pt x="38" y="9765"/>
                  </a:lnTo>
                  <a:cubicBezTo>
                    <a:pt x="1707" y="5257"/>
                    <a:pt x="5335" y="4025"/>
                    <a:pt x="7378" y="2819"/>
                  </a:cubicBezTo>
                  <a:cubicBezTo>
                    <a:pt x="8061" y="2414"/>
                    <a:pt x="8343" y="1948"/>
                    <a:pt x="8343" y="1513"/>
                  </a:cubicBezTo>
                  <a:cubicBezTo>
                    <a:pt x="8343" y="704"/>
                    <a:pt x="7367" y="0"/>
                    <a:pt x="6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3615050" y="3284600"/>
              <a:ext cx="193725" cy="189450"/>
            </a:xfrm>
            <a:custGeom>
              <a:avLst/>
              <a:gdLst/>
              <a:ahLst/>
              <a:cxnLst/>
              <a:rect l="l" t="t" r="r" b="b"/>
              <a:pathLst>
                <a:path w="7749" h="7578" extrusionOk="0">
                  <a:moveTo>
                    <a:pt x="7639" y="1"/>
                  </a:moveTo>
                  <a:cubicBezTo>
                    <a:pt x="7631" y="1"/>
                    <a:pt x="7624" y="2"/>
                    <a:pt x="7616" y="4"/>
                  </a:cubicBezTo>
                  <a:cubicBezTo>
                    <a:pt x="5869" y="409"/>
                    <a:pt x="2034" y="2479"/>
                    <a:pt x="21" y="7436"/>
                  </a:cubicBezTo>
                  <a:cubicBezTo>
                    <a:pt x="1" y="7490"/>
                    <a:pt x="24" y="7548"/>
                    <a:pt x="79" y="7569"/>
                  </a:cubicBezTo>
                  <a:cubicBezTo>
                    <a:pt x="85" y="7572"/>
                    <a:pt x="93" y="7575"/>
                    <a:pt x="99" y="7575"/>
                  </a:cubicBezTo>
                  <a:cubicBezTo>
                    <a:pt x="106" y="7577"/>
                    <a:pt x="112" y="7577"/>
                    <a:pt x="118" y="7577"/>
                  </a:cubicBezTo>
                  <a:cubicBezTo>
                    <a:pt x="156" y="7577"/>
                    <a:pt x="194" y="7552"/>
                    <a:pt x="211" y="7514"/>
                  </a:cubicBezTo>
                  <a:cubicBezTo>
                    <a:pt x="2194" y="2632"/>
                    <a:pt x="5950" y="599"/>
                    <a:pt x="7661" y="205"/>
                  </a:cubicBezTo>
                  <a:cubicBezTo>
                    <a:pt x="7715" y="191"/>
                    <a:pt x="7749" y="136"/>
                    <a:pt x="7738" y="82"/>
                  </a:cubicBezTo>
                  <a:cubicBezTo>
                    <a:pt x="7727" y="35"/>
                    <a:pt x="7685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3619475" y="3411250"/>
              <a:ext cx="256775" cy="254500"/>
            </a:xfrm>
            <a:custGeom>
              <a:avLst/>
              <a:gdLst/>
              <a:ahLst/>
              <a:cxnLst/>
              <a:rect l="l" t="t" r="r" b="b"/>
              <a:pathLst>
                <a:path w="10271" h="10180" extrusionOk="0">
                  <a:moveTo>
                    <a:pt x="3467" y="1"/>
                  </a:moveTo>
                  <a:cubicBezTo>
                    <a:pt x="3432" y="1"/>
                    <a:pt x="3398" y="2"/>
                    <a:pt x="3363" y="3"/>
                  </a:cubicBezTo>
                  <a:cubicBezTo>
                    <a:pt x="2639" y="38"/>
                    <a:pt x="1959" y="517"/>
                    <a:pt x="1677" y="1180"/>
                  </a:cubicBezTo>
                  <a:cubicBezTo>
                    <a:pt x="1581" y="1408"/>
                    <a:pt x="1531" y="1646"/>
                    <a:pt x="1432" y="1870"/>
                  </a:cubicBezTo>
                  <a:cubicBezTo>
                    <a:pt x="1190" y="2431"/>
                    <a:pt x="544" y="2445"/>
                    <a:pt x="286" y="3016"/>
                  </a:cubicBezTo>
                  <a:cubicBezTo>
                    <a:pt x="51" y="3540"/>
                    <a:pt x="120" y="4141"/>
                    <a:pt x="112" y="4695"/>
                  </a:cubicBezTo>
                  <a:cubicBezTo>
                    <a:pt x="109" y="5545"/>
                    <a:pt x="116" y="6399"/>
                    <a:pt x="140" y="7248"/>
                  </a:cubicBezTo>
                  <a:cubicBezTo>
                    <a:pt x="150" y="7711"/>
                    <a:pt x="164" y="8170"/>
                    <a:pt x="181" y="8635"/>
                  </a:cubicBezTo>
                  <a:lnTo>
                    <a:pt x="181" y="8707"/>
                  </a:lnTo>
                  <a:cubicBezTo>
                    <a:pt x="174" y="9104"/>
                    <a:pt x="1" y="9506"/>
                    <a:pt x="106" y="9894"/>
                  </a:cubicBezTo>
                  <a:cubicBezTo>
                    <a:pt x="109" y="9900"/>
                    <a:pt x="112" y="9904"/>
                    <a:pt x="116" y="9911"/>
                  </a:cubicBezTo>
                  <a:cubicBezTo>
                    <a:pt x="136" y="9938"/>
                    <a:pt x="184" y="9992"/>
                    <a:pt x="222" y="10033"/>
                  </a:cubicBezTo>
                  <a:cubicBezTo>
                    <a:pt x="222" y="10036"/>
                    <a:pt x="225" y="10040"/>
                    <a:pt x="225" y="10040"/>
                  </a:cubicBezTo>
                  <a:cubicBezTo>
                    <a:pt x="242" y="10053"/>
                    <a:pt x="263" y="10063"/>
                    <a:pt x="283" y="10074"/>
                  </a:cubicBezTo>
                  <a:cubicBezTo>
                    <a:pt x="425" y="10154"/>
                    <a:pt x="630" y="10179"/>
                    <a:pt x="831" y="10179"/>
                  </a:cubicBezTo>
                  <a:cubicBezTo>
                    <a:pt x="1011" y="10179"/>
                    <a:pt x="1187" y="10159"/>
                    <a:pt x="1313" y="10142"/>
                  </a:cubicBezTo>
                  <a:cubicBezTo>
                    <a:pt x="2111" y="10033"/>
                    <a:pt x="2874" y="9584"/>
                    <a:pt x="3305" y="8894"/>
                  </a:cubicBezTo>
                  <a:cubicBezTo>
                    <a:pt x="3662" y="8316"/>
                    <a:pt x="3845" y="7571"/>
                    <a:pt x="4437" y="7238"/>
                  </a:cubicBezTo>
                  <a:cubicBezTo>
                    <a:pt x="4665" y="7110"/>
                    <a:pt x="4918" y="7068"/>
                    <a:pt x="5175" y="7068"/>
                  </a:cubicBezTo>
                  <a:cubicBezTo>
                    <a:pt x="5340" y="7068"/>
                    <a:pt x="5507" y="7085"/>
                    <a:pt x="5668" y="7109"/>
                  </a:cubicBezTo>
                  <a:cubicBezTo>
                    <a:pt x="5807" y="7126"/>
                    <a:pt x="5946" y="7136"/>
                    <a:pt x="6093" y="7140"/>
                  </a:cubicBezTo>
                  <a:cubicBezTo>
                    <a:pt x="6392" y="7116"/>
                    <a:pt x="6691" y="7116"/>
                    <a:pt x="6987" y="7061"/>
                  </a:cubicBezTo>
                  <a:cubicBezTo>
                    <a:pt x="7341" y="6997"/>
                    <a:pt x="7701" y="6837"/>
                    <a:pt x="7895" y="6534"/>
                  </a:cubicBezTo>
                  <a:cubicBezTo>
                    <a:pt x="8357" y="5810"/>
                    <a:pt x="7650" y="4764"/>
                    <a:pt x="8082" y="4019"/>
                  </a:cubicBezTo>
                  <a:cubicBezTo>
                    <a:pt x="8296" y="3651"/>
                    <a:pt x="8728" y="3478"/>
                    <a:pt x="9122" y="3322"/>
                  </a:cubicBezTo>
                  <a:cubicBezTo>
                    <a:pt x="9516" y="3162"/>
                    <a:pt x="9941" y="2958"/>
                    <a:pt x="10115" y="2567"/>
                  </a:cubicBezTo>
                  <a:cubicBezTo>
                    <a:pt x="10271" y="2214"/>
                    <a:pt x="10166" y="1792"/>
                    <a:pt x="9952" y="1469"/>
                  </a:cubicBezTo>
                  <a:cubicBezTo>
                    <a:pt x="9541" y="847"/>
                    <a:pt x="8778" y="559"/>
                    <a:pt x="8021" y="559"/>
                  </a:cubicBezTo>
                  <a:cubicBezTo>
                    <a:pt x="7839" y="559"/>
                    <a:pt x="7656" y="576"/>
                    <a:pt x="7480" y="609"/>
                  </a:cubicBezTo>
                  <a:cubicBezTo>
                    <a:pt x="7191" y="663"/>
                    <a:pt x="6908" y="752"/>
                    <a:pt x="6616" y="772"/>
                  </a:cubicBezTo>
                  <a:cubicBezTo>
                    <a:pt x="6566" y="776"/>
                    <a:pt x="6517" y="778"/>
                    <a:pt x="6467" y="778"/>
                  </a:cubicBezTo>
                  <a:cubicBezTo>
                    <a:pt x="5439" y="778"/>
                    <a:pt x="4498" y="1"/>
                    <a:pt x="3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3617600" y="3447000"/>
              <a:ext cx="230875" cy="167350"/>
            </a:xfrm>
            <a:custGeom>
              <a:avLst/>
              <a:gdLst/>
              <a:ahLst/>
              <a:cxnLst/>
              <a:rect l="l" t="t" r="r" b="b"/>
              <a:pathLst>
                <a:path w="9235" h="6694" extrusionOk="0">
                  <a:moveTo>
                    <a:pt x="8891" y="0"/>
                  </a:moveTo>
                  <a:cubicBezTo>
                    <a:pt x="7100" y="0"/>
                    <a:pt x="1490" y="1040"/>
                    <a:pt x="14" y="6573"/>
                  </a:cubicBezTo>
                  <a:cubicBezTo>
                    <a:pt x="1" y="6624"/>
                    <a:pt x="32" y="6675"/>
                    <a:pt x="82" y="6689"/>
                  </a:cubicBezTo>
                  <a:cubicBezTo>
                    <a:pt x="85" y="6692"/>
                    <a:pt x="85" y="6692"/>
                    <a:pt x="89" y="6692"/>
                  </a:cubicBezTo>
                  <a:cubicBezTo>
                    <a:pt x="94" y="6693"/>
                    <a:pt x="99" y="6693"/>
                    <a:pt x="104" y="6693"/>
                  </a:cubicBezTo>
                  <a:cubicBezTo>
                    <a:pt x="147" y="6693"/>
                    <a:pt x="189" y="6666"/>
                    <a:pt x="198" y="6621"/>
                  </a:cubicBezTo>
                  <a:cubicBezTo>
                    <a:pt x="1642" y="1203"/>
                    <a:pt x="7137" y="191"/>
                    <a:pt x="8886" y="191"/>
                  </a:cubicBezTo>
                  <a:cubicBezTo>
                    <a:pt x="8978" y="191"/>
                    <a:pt x="9059" y="194"/>
                    <a:pt x="9129" y="199"/>
                  </a:cubicBezTo>
                  <a:cubicBezTo>
                    <a:pt x="9131" y="199"/>
                    <a:pt x="9133" y="199"/>
                    <a:pt x="9135" y="199"/>
                  </a:cubicBezTo>
                  <a:cubicBezTo>
                    <a:pt x="9187" y="199"/>
                    <a:pt x="9227" y="159"/>
                    <a:pt x="9231" y="111"/>
                  </a:cubicBezTo>
                  <a:cubicBezTo>
                    <a:pt x="9235" y="56"/>
                    <a:pt x="9197" y="12"/>
                    <a:pt x="9142" y="9"/>
                  </a:cubicBezTo>
                  <a:cubicBezTo>
                    <a:pt x="9070" y="3"/>
                    <a:pt x="8986" y="0"/>
                    <a:pt x="8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3681700" y="3504025"/>
              <a:ext cx="111775" cy="36475"/>
            </a:xfrm>
            <a:custGeom>
              <a:avLst/>
              <a:gdLst/>
              <a:ahLst/>
              <a:cxnLst/>
              <a:rect l="l" t="t" r="r" b="b"/>
              <a:pathLst>
                <a:path w="4471" h="1459" extrusionOk="0">
                  <a:moveTo>
                    <a:pt x="934" y="1"/>
                  </a:moveTo>
                  <a:cubicBezTo>
                    <a:pt x="666" y="1"/>
                    <a:pt x="385" y="20"/>
                    <a:pt x="92" y="63"/>
                  </a:cubicBezTo>
                  <a:cubicBezTo>
                    <a:pt x="38" y="73"/>
                    <a:pt x="0" y="121"/>
                    <a:pt x="10" y="171"/>
                  </a:cubicBezTo>
                  <a:cubicBezTo>
                    <a:pt x="17" y="221"/>
                    <a:pt x="57" y="254"/>
                    <a:pt x="105" y="254"/>
                  </a:cubicBezTo>
                  <a:cubicBezTo>
                    <a:pt x="110" y="254"/>
                    <a:pt x="114" y="254"/>
                    <a:pt x="119" y="253"/>
                  </a:cubicBezTo>
                  <a:cubicBezTo>
                    <a:pt x="404" y="211"/>
                    <a:pt x="677" y="193"/>
                    <a:pt x="936" y="193"/>
                  </a:cubicBezTo>
                  <a:cubicBezTo>
                    <a:pt x="3041" y="193"/>
                    <a:pt x="4283" y="1417"/>
                    <a:pt x="4297" y="1430"/>
                  </a:cubicBezTo>
                  <a:cubicBezTo>
                    <a:pt x="4311" y="1447"/>
                    <a:pt x="4328" y="1453"/>
                    <a:pt x="4348" y="1457"/>
                  </a:cubicBezTo>
                  <a:cubicBezTo>
                    <a:pt x="4354" y="1458"/>
                    <a:pt x="4360" y="1459"/>
                    <a:pt x="4367" y="1459"/>
                  </a:cubicBezTo>
                  <a:cubicBezTo>
                    <a:pt x="4390" y="1459"/>
                    <a:pt x="4415" y="1449"/>
                    <a:pt x="4433" y="1433"/>
                  </a:cubicBezTo>
                  <a:cubicBezTo>
                    <a:pt x="4471" y="1395"/>
                    <a:pt x="4471" y="1334"/>
                    <a:pt x="4433" y="1297"/>
                  </a:cubicBezTo>
                  <a:cubicBezTo>
                    <a:pt x="4418" y="1282"/>
                    <a:pt x="3123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2139625" y="2381275"/>
              <a:ext cx="1496450" cy="2150950"/>
            </a:xfrm>
            <a:custGeom>
              <a:avLst/>
              <a:gdLst/>
              <a:ahLst/>
              <a:cxnLst/>
              <a:rect l="l" t="t" r="r" b="b"/>
              <a:pathLst>
                <a:path w="59858" h="86038" extrusionOk="0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3611475" y="2381250"/>
              <a:ext cx="9125" cy="1475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2143550" y="238125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2139625" y="3399275"/>
              <a:ext cx="35725" cy="1132925"/>
            </a:xfrm>
            <a:custGeom>
              <a:avLst/>
              <a:gdLst/>
              <a:ahLst/>
              <a:cxnLst/>
              <a:rect l="l" t="t" r="r" b="b"/>
              <a:pathLst>
                <a:path w="1429" h="45317" extrusionOk="0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2139625" y="3312725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2139625" y="3341525"/>
              <a:ext cx="25" cy="57675"/>
            </a:xfrm>
            <a:custGeom>
              <a:avLst/>
              <a:gdLst/>
              <a:ahLst/>
              <a:cxnLst/>
              <a:rect l="l" t="t" r="r" b="b"/>
              <a:pathLst>
                <a:path w="1" h="2307" extrusionOk="0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2139625" y="3399175"/>
              <a:ext cx="25" cy="12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2139625" y="3236475"/>
              <a:ext cx="700" cy="5325"/>
            </a:xfrm>
            <a:custGeom>
              <a:avLst/>
              <a:gdLst/>
              <a:ahLst/>
              <a:cxnLst/>
              <a:rect l="l" t="t" r="r" b="b"/>
              <a:pathLst>
                <a:path w="28" h="213" extrusionOk="0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2139625" y="3228675"/>
              <a:ext cx="28825" cy="184975"/>
            </a:xfrm>
            <a:custGeom>
              <a:avLst/>
              <a:gdLst/>
              <a:ahLst/>
              <a:cxnLst/>
              <a:rect l="l" t="t" r="r" b="b"/>
              <a:pathLst>
                <a:path w="1153" h="7399" extrusionOk="0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2164625" y="2477650"/>
              <a:ext cx="1471450" cy="2053050"/>
            </a:xfrm>
            <a:custGeom>
              <a:avLst/>
              <a:gdLst/>
              <a:ahLst/>
              <a:cxnLst/>
              <a:rect l="l" t="t" r="r" b="b"/>
              <a:pathLst>
                <a:path w="58858" h="82122" extrusionOk="0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2214425" y="3477075"/>
              <a:ext cx="299375" cy="967500"/>
            </a:xfrm>
            <a:custGeom>
              <a:avLst/>
              <a:gdLst/>
              <a:ahLst/>
              <a:cxnLst/>
              <a:rect l="l" t="t" r="r" b="b"/>
              <a:pathLst>
                <a:path w="11975" h="38700" extrusionOk="0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2264300" y="3563375"/>
              <a:ext cx="199600" cy="132525"/>
            </a:xfrm>
            <a:custGeom>
              <a:avLst/>
              <a:gdLst/>
              <a:ahLst/>
              <a:cxnLst/>
              <a:rect l="l" t="t" r="r" b="b"/>
              <a:pathLst>
                <a:path w="7984" h="5301" extrusionOk="0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2264300" y="3719525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2314200" y="3620975"/>
              <a:ext cx="149700" cy="103725"/>
            </a:xfrm>
            <a:custGeom>
              <a:avLst/>
              <a:gdLst/>
              <a:ahLst/>
              <a:cxnLst/>
              <a:rect l="l" t="t" r="r" b="b"/>
              <a:pathLst>
                <a:path w="5988" h="4149" extrusionOk="0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2264300" y="3777175"/>
              <a:ext cx="25025" cy="36175"/>
            </a:xfrm>
            <a:custGeom>
              <a:avLst/>
              <a:gdLst/>
              <a:ahLst/>
              <a:cxnLst/>
              <a:rect l="l" t="t" r="r" b="b"/>
              <a:pathLst>
                <a:path w="1001" h="1447" extrusionOk="0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2314200" y="36786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2264300" y="3834775"/>
              <a:ext cx="25025" cy="36125"/>
            </a:xfrm>
            <a:custGeom>
              <a:avLst/>
              <a:gdLst/>
              <a:ahLst/>
              <a:cxnLst/>
              <a:rect l="l" t="t" r="r" b="b"/>
              <a:pathLst>
                <a:path w="1001" h="1445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2314200" y="373620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2264300" y="3892300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2314200" y="37937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2263275" y="3880750"/>
              <a:ext cx="199525" cy="132525"/>
            </a:xfrm>
            <a:custGeom>
              <a:avLst/>
              <a:gdLst/>
              <a:ahLst/>
              <a:cxnLst/>
              <a:rect l="l" t="t" r="r" b="b"/>
              <a:pathLst>
                <a:path w="7981" h="5301" extrusionOk="0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2263275" y="403690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2313175" y="3938325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2263275" y="4094550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2313175" y="39960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2263275" y="4152150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2313175" y="4053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2263275" y="4209675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2313175" y="4111100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3162200" y="3145850"/>
              <a:ext cx="374175" cy="249225"/>
            </a:xfrm>
            <a:custGeom>
              <a:avLst/>
              <a:gdLst/>
              <a:ahLst/>
              <a:cxnLst/>
              <a:rect l="l" t="t" r="r" b="b"/>
              <a:pathLst>
                <a:path w="14967" h="9969" extrusionOk="0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3162200" y="32033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3162200" y="3260925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3162200" y="3318500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3162200" y="33760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3162200" y="34336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3162200" y="3491175"/>
              <a:ext cx="424075" cy="262150"/>
            </a:xfrm>
            <a:custGeom>
              <a:avLst/>
              <a:gdLst/>
              <a:ahLst/>
              <a:cxnLst/>
              <a:rect l="l" t="t" r="r" b="b"/>
              <a:pathLst>
                <a:path w="16963" h="10486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162200" y="35487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162200" y="36063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2563650" y="3390675"/>
              <a:ext cx="548675" cy="852300"/>
            </a:xfrm>
            <a:custGeom>
              <a:avLst/>
              <a:gdLst/>
              <a:ahLst/>
              <a:cxnLst/>
              <a:rect l="l" t="t" r="r" b="b"/>
              <a:pathLst>
                <a:path w="21947" h="34092" extrusionOk="0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2563650" y="3390675"/>
              <a:ext cx="548675" cy="852275"/>
            </a:xfrm>
            <a:custGeom>
              <a:avLst/>
              <a:gdLst/>
              <a:ahLst/>
              <a:cxnLst/>
              <a:rect l="l" t="t" r="r" b="b"/>
              <a:pathLst>
                <a:path w="21947" h="34091" extrusionOk="0">
                  <a:moveTo>
                    <a:pt x="21654" y="1"/>
                  </a:moveTo>
                  <a:cubicBezTo>
                    <a:pt x="21583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4"/>
                    <a:pt x="120" y="34090"/>
                    <a:pt x="294" y="34090"/>
                  </a:cubicBezTo>
                  <a:cubicBezTo>
                    <a:pt x="365" y="34090"/>
                    <a:pt x="446" y="34070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40"/>
                    <a:pt x="21827" y="1"/>
                    <a:pt x="21654" y="1"/>
                  </a:cubicBezTo>
                  <a:close/>
                </a:path>
              </a:pathLst>
            </a:custGeom>
            <a:solidFill>
              <a:srgbClr val="D4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563650" y="3685525"/>
              <a:ext cx="548675" cy="557450"/>
            </a:xfrm>
            <a:custGeom>
              <a:avLst/>
              <a:gdLst/>
              <a:ahLst/>
              <a:cxnLst/>
              <a:rect l="l" t="t" r="r" b="b"/>
              <a:pathLst>
                <a:path w="21947" h="22298" extrusionOk="0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2948275" y="3521225"/>
              <a:ext cx="78725" cy="101600"/>
            </a:xfrm>
            <a:custGeom>
              <a:avLst/>
              <a:gdLst/>
              <a:ahLst/>
              <a:cxnLst/>
              <a:rect l="l" t="t" r="r" b="b"/>
              <a:pathLst>
                <a:path w="3149" h="4064" extrusionOk="0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214425" y="2656275"/>
              <a:ext cx="1371850" cy="953100"/>
            </a:xfrm>
            <a:custGeom>
              <a:avLst/>
              <a:gdLst/>
              <a:ahLst/>
              <a:cxnLst/>
              <a:rect l="l" t="t" r="r" b="b"/>
              <a:pathLst>
                <a:path w="54874" h="38124" extrusionOk="0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3087400" y="2772825"/>
              <a:ext cx="399075" cy="270100"/>
            </a:xfrm>
            <a:custGeom>
              <a:avLst/>
              <a:gdLst/>
              <a:ahLst/>
              <a:cxnLst/>
              <a:rect l="l" t="t" r="r" b="b"/>
              <a:pathLst>
                <a:path w="15963" h="10804" extrusionOk="0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3486450" y="2747550"/>
              <a:ext cx="49925" cy="68500"/>
            </a:xfrm>
            <a:custGeom>
              <a:avLst/>
              <a:gdLst/>
              <a:ahLst/>
              <a:cxnLst/>
              <a:rect l="l" t="t" r="r" b="b"/>
              <a:pathLst>
                <a:path w="1997" h="2740" extrusionOk="0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3500900" y="2764350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2563650" y="285787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2563650" y="285792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08" y="0"/>
                  </a:moveTo>
                  <a:cubicBezTo>
                    <a:pt x="40537" y="0"/>
                    <a:pt x="40456" y="21"/>
                    <a:pt x="40370" y="72"/>
                  </a:cubicBezTo>
                  <a:lnTo>
                    <a:pt x="531" y="23075"/>
                  </a:lnTo>
                  <a:cubicBezTo>
                    <a:pt x="239" y="23241"/>
                    <a:pt x="1" y="23656"/>
                    <a:pt x="1" y="23993"/>
                  </a:cubicBezTo>
                  <a:lnTo>
                    <a:pt x="1" y="30830"/>
                  </a:lnTo>
                  <a:cubicBezTo>
                    <a:pt x="1" y="31071"/>
                    <a:pt x="120" y="31211"/>
                    <a:pt x="294" y="31211"/>
                  </a:cubicBezTo>
                  <a:cubicBezTo>
                    <a:pt x="365" y="31211"/>
                    <a:pt x="446" y="31187"/>
                    <a:pt x="531" y="31135"/>
                  </a:cubicBezTo>
                  <a:lnTo>
                    <a:pt x="40370" y="8136"/>
                  </a:lnTo>
                  <a:cubicBezTo>
                    <a:pt x="40666" y="7966"/>
                    <a:pt x="40904" y="7554"/>
                    <a:pt x="40904" y="7215"/>
                  </a:cubicBezTo>
                  <a:lnTo>
                    <a:pt x="40904" y="378"/>
                  </a:lnTo>
                  <a:cubicBezTo>
                    <a:pt x="40904" y="137"/>
                    <a:pt x="40782" y="0"/>
                    <a:pt x="40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2164625" y="2477650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3557000" y="2448925"/>
              <a:ext cx="33425" cy="43200"/>
            </a:xfrm>
            <a:custGeom>
              <a:avLst/>
              <a:gdLst/>
              <a:ahLst/>
              <a:cxnLst/>
              <a:rect l="l" t="t" r="r" b="b"/>
              <a:pathLst>
                <a:path w="1337" h="1728" extrusionOk="0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3496750" y="2483650"/>
              <a:ext cx="33500" cy="43225"/>
            </a:xfrm>
            <a:custGeom>
              <a:avLst/>
              <a:gdLst/>
              <a:ahLst/>
              <a:cxnLst/>
              <a:rect l="l" t="t" r="r" b="b"/>
              <a:pathLst>
                <a:path w="1340" h="1729" extrusionOk="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3436475" y="25183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2198525" y="332607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2241275" y="3299900"/>
              <a:ext cx="28775" cy="35975"/>
            </a:xfrm>
            <a:custGeom>
              <a:avLst/>
              <a:gdLst/>
              <a:ahLst/>
              <a:cxnLst/>
              <a:rect l="l" t="t" r="r" b="b"/>
              <a:pathLst>
                <a:path w="1151" h="1439" extrusionOk="0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2286850" y="3262400"/>
              <a:ext cx="25925" cy="51625"/>
            </a:xfrm>
            <a:custGeom>
              <a:avLst/>
              <a:gdLst/>
              <a:ahLst/>
              <a:cxnLst/>
              <a:rect l="l" t="t" r="r" b="b"/>
              <a:pathLst>
                <a:path w="1037" h="2065" extrusionOk="0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2520750" y="3068025"/>
              <a:ext cx="23550" cy="46700"/>
            </a:xfrm>
            <a:custGeom>
              <a:avLst/>
              <a:gdLst/>
              <a:ahLst/>
              <a:cxnLst/>
              <a:rect l="l" t="t" r="r" b="b"/>
              <a:pathLst>
                <a:path w="942" h="1868" extrusionOk="0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2339100" y="2541450"/>
              <a:ext cx="1222175" cy="751125"/>
            </a:xfrm>
            <a:custGeom>
              <a:avLst/>
              <a:gdLst/>
              <a:ahLst/>
              <a:cxnLst/>
              <a:rect l="l" t="t" r="r" b="b"/>
              <a:pathLst>
                <a:path w="48887" h="30045" extrusionOk="0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3523600" y="2556875"/>
              <a:ext cx="30625" cy="43975"/>
            </a:xfrm>
            <a:custGeom>
              <a:avLst/>
              <a:gdLst/>
              <a:ahLst/>
              <a:cxnLst/>
              <a:rect l="l" t="t" r="r" b="b"/>
              <a:pathLst>
                <a:path w="1225" h="1759" extrusionOk="0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3571625" y="2509175"/>
              <a:ext cx="47950" cy="30900"/>
            </a:xfrm>
            <a:custGeom>
              <a:avLst/>
              <a:gdLst/>
              <a:ahLst/>
              <a:cxnLst/>
              <a:rect l="l" t="t" r="r" b="b"/>
              <a:pathLst>
                <a:path w="1918" h="1236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3571625" y="2530775"/>
              <a:ext cx="47950" cy="30875"/>
            </a:xfrm>
            <a:custGeom>
              <a:avLst/>
              <a:gdLst/>
              <a:ahLst/>
              <a:cxnLst/>
              <a:rect l="l" t="t" r="r" b="b"/>
              <a:pathLst>
                <a:path w="1918" h="1235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3571625" y="2552450"/>
              <a:ext cx="47950" cy="30775"/>
            </a:xfrm>
            <a:custGeom>
              <a:avLst/>
              <a:gdLst/>
              <a:ahLst/>
              <a:cxnLst/>
              <a:rect l="l" t="t" r="r" b="b"/>
              <a:pathLst>
                <a:path w="1918" h="1231" extrusionOk="0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2139625" y="33128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1566000" y="2051525"/>
              <a:ext cx="1471450" cy="930100"/>
            </a:xfrm>
            <a:custGeom>
              <a:avLst/>
              <a:gdLst/>
              <a:ahLst/>
              <a:cxnLst/>
              <a:rect l="l" t="t" r="r" b="b"/>
              <a:pathLst>
                <a:path w="58858" h="37204" extrusionOk="0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1541000" y="3053575"/>
              <a:ext cx="35800" cy="1132975"/>
            </a:xfrm>
            <a:custGeom>
              <a:avLst/>
              <a:gdLst/>
              <a:ahLst/>
              <a:cxnLst/>
              <a:rect l="l" t="t" r="r" b="b"/>
              <a:pathLst>
                <a:path w="1432" h="45319" extrusionOk="0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1840350" y="3055800"/>
              <a:ext cx="28850" cy="184975"/>
            </a:xfrm>
            <a:custGeom>
              <a:avLst/>
              <a:gdLst/>
              <a:ahLst/>
              <a:cxnLst/>
              <a:rect l="l" t="t" r="r" b="b"/>
              <a:pathLst>
                <a:path w="1154" h="7399" extrusionOk="0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972;p31"/>
          <p:cNvSpPr txBox="1">
            <a:spLocks/>
          </p:cNvSpPr>
          <p:nvPr/>
        </p:nvSpPr>
        <p:spPr>
          <a:xfrm>
            <a:off x="4327917" y="449844"/>
            <a:ext cx="4142568" cy="233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工作人員操作概念</a:t>
            </a:r>
          </a:p>
          <a:p>
            <a:pPr marL="0" indent="0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工作人員透過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帳戶管理子系統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(AMS)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登入工作人員身分，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除了擁有會員的功能以外，可以透過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商品管理子系統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(PMS)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上、下架自家商品、編輯商品相關資訊及訂定優惠方案，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可以經由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訂單管理子系統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(OMS)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處理訂單，並可以使用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報表統計子系統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(RSS)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產生統計報表。</a:t>
            </a:r>
          </a:p>
          <a:p>
            <a:pPr marL="0" indent="0">
              <a:lnSpc>
                <a:spcPct val="15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47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844327" y="2351625"/>
            <a:ext cx="3366547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System </a:t>
            </a:r>
            <a:r>
              <a:rPr lang="en-US" altLang="zh-TW" dirty="0" smtClean="0"/>
              <a:t>architecture</a:t>
            </a:r>
            <a:br>
              <a:rPr lang="en-US" altLang="zh-TW" dirty="0" smtClean="0"/>
            </a:br>
            <a:r>
              <a:rPr lang="en-US" altLang="zh-TW" dirty="0" smtClean="0"/>
              <a:t>Diagram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5597;p41"/>
          <p:cNvGrpSpPr/>
          <p:nvPr/>
        </p:nvGrpSpPr>
        <p:grpSpPr>
          <a:xfrm>
            <a:off x="5338833" y="2280738"/>
            <a:ext cx="1945671" cy="1715389"/>
            <a:chOff x="7470525" y="1611725"/>
            <a:chExt cx="372900" cy="365250"/>
          </a:xfrm>
        </p:grpSpPr>
        <p:sp>
          <p:nvSpPr>
            <p:cNvPr id="180" name="Google Shape;5598;p41"/>
            <p:cNvSpPr/>
            <p:nvPr/>
          </p:nvSpPr>
          <p:spPr>
            <a:xfrm>
              <a:off x="7473100" y="1611725"/>
              <a:ext cx="360875" cy="365250"/>
            </a:xfrm>
            <a:custGeom>
              <a:avLst/>
              <a:gdLst/>
              <a:ahLst/>
              <a:cxnLst/>
              <a:rect l="l" t="t" r="r" b="b"/>
              <a:pathLst>
                <a:path w="14435" h="14610" extrusionOk="0">
                  <a:moveTo>
                    <a:pt x="8768" y="0"/>
                  </a:moveTo>
                  <a:cubicBezTo>
                    <a:pt x="8524" y="0"/>
                    <a:pt x="8279" y="62"/>
                    <a:pt x="8060" y="187"/>
                  </a:cubicBezTo>
                  <a:lnTo>
                    <a:pt x="302" y="4672"/>
                  </a:lnTo>
                  <a:cubicBezTo>
                    <a:pt x="113" y="4775"/>
                    <a:pt x="1" y="4981"/>
                    <a:pt x="1" y="5196"/>
                  </a:cubicBezTo>
                  <a:lnTo>
                    <a:pt x="1" y="11218"/>
                  </a:lnTo>
                  <a:cubicBezTo>
                    <a:pt x="1" y="11442"/>
                    <a:pt x="113" y="11639"/>
                    <a:pt x="302" y="11751"/>
                  </a:cubicBezTo>
                  <a:lnTo>
                    <a:pt x="4932" y="14423"/>
                  </a:lnTo>
                  <a:cubicBezTo>
                    <a:pt x="5152" y="14547"/>
                    <a:pt x="5396" y="14610"/>
                    <a:pt x="5641" y="14610"/>
                  </a:cubicBezTo>
                  <a:cubicBezTo>
                    <a:pt x="5886" y="14610"/>
                    <a:pt x="6131" y="14547"/>
                    <a:pt x="6350" y="14423"/>
                  </a:cubicBezTo>
                  <a:lnTo>
                    <a:pt x="14108" y="9947"/>
                  </a:lnTo>
                  <a:cubicBezTo>
                    <a:pt x="14323" y="9827"/>
                    <a:pt x="14435" y="9595"/>
                    <a:pt x="14409" y="9354"/>
                  </a:cubicBezTo>
                  <a:lnTo>
                    <a:pt x="14409" y="3331"/>
                  </a:lnTo>
                  <a:lnTo>
                    <a:pt x="14409" y="3323"/>
                  </a:lnTo>
                  <a:cubicBezTo>
                    <a:pt x="14392" y="3134"/>
                    <a:pt x="14280" y="2962"/>
                    <a:pt x="14108" y="2867"/>
                  </a:cubicBezTo>
                  <a:lnTo>
                    <a:pt x="9477" y="187"/>
                  </a:lnTo>
                  <a:cubicBezTo>
                    <a:pt x="9258" y="62"/>
                    <a:pt x="9013" y="0"/>
                    <a:pt x="8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599;p41"/>
            <p:cNvSpPr/>
            <p:nvPr/>
          </p:nvSpPr>
          <p:spPr>
            <a:xfrm>
              <a:off x="7470525" y="1611725"/>
              <a:ext cx="365375" cy="214650"/>
            </a:xfrm>
            <a:custGeom>
              <a:avLst/>
              <a:gdLst/>
              <a:ahLst/>
              <a:cxnLst/>
              <a:rect l="l" t="t" r="r" b="b"/>
              <a:pathLst>
                <a:path w="14615" h="8586" extrusionOk="0">
                  <a:moveTo>
                    <a:pt x="8871" y="0"/>
                  </a:moveTo>
                  <a:cubicBezTo>
                    <a:pt x="8627" y="0"/>
                    <a:pt x="8382" y="62"/>
                    <a:pt x="8163" y="187"/>
                  </a:cubicBezTo>
                  <a:lnTo>
                    <a:pt x="413" y="4672"/>
                  </a:lnTo>
                  <a:cubicBezTo>
                    <a:pt x="1" y="4904"/>
                    <a:pt x="1" y="5488"/>
                    <a:pt x="413" y="5720"/>
                  </a:cubicBezTo>
                  <a:lnTo>
                    <a:pt x="5044" y="8392"/>
                  </a:lnTo>
                  <a:cubicBezTo>
                    <a:pt x="5263" y="8521"/>
                    <a:pt x="5508" y="8585"/>
                    <a:pt x="5753" y="8585"/>
                  </a:cubicBezTo>
                  <a:cubicBezTo>
                    <a:pt x="5998" y="8585"/>
                    <a:pt x="6243" y="8521"/>
                    <a:pt x="6462" y="8392"/>
                  </a:cubicBezTo>
                  <a:lnTo>
                    <a:pt x="14211" y="3916"/>
                  </a:lnTo>
                  <a:cubicBezTo>
                    <a:pt x="14615" y="3684"/>
                    <a:pt x="14615" y="3091"/>
                    <a:pt x="14211" y="2859"/>
                  </a:cubicBezTo>
                  <a:lnTo>
                    <a:pt x="9580" y="187"/>
                  </a:lnTo>
                  <a:cubicBezTo>
                    <a:pt x="9361" y="62"/>
                    <a:pt x="9116" y="0"/>
                    <a:pt x="8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600;p41"/>
            <p:cNvSpPr/>
            <p:nvPr/>
          </p:nvSpPr>
          <p:spPr>
            <a:xfrm>
              <a:off x="7473100" y="1741600"/>
              <a:ext cx="123325" cy="230700"/>
            </a:xfrm>
            <a:custGeom>
              <a:avLst/>
              <a:gdLst/>
              <a:ahLst/>
              <a:cxnLst/>
              <a:rect l="l" t="t" r="r" b="b"/>
              <a:pathLst>
                <a:path w="4933" h="9228" extrusionOk="0">
                  <a:moveTo>
                    <a:pt x="1" y="1"/>
                  </a:moveTo>
                  <a:lnTo>
                    <a:pt x="1" y="6023"/>
                  </a:lnTo>
                  <a:cubicBezTo>
                    <a:pt x="1" y="6238"/>
                    <a:pt x="113" y="6444"/>
                    <a:pt x="302" y="6547"/>
                  </a:cubicBezTo>
                  <a:lnTo>
                    <a:pt x="4932" y="9228"/>
                  </a:lnTo>
                  <a:lnTo>
                    <a:pt x="4932" y="3197"/>
                  </a:lnTo>
                  <a:lnTo>
                    <a:pt x="302" y="525"/>
                  </a:lnTo>
                  <a:cubicBezTo>
                    <a:pt x="113" y="413"/>
                    <a:pt x="1" y="21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601;p41"/>
            <p:cNvSpPr/>
            <p:nvPr/>
          </p:nvSpPr>
          <p:spPr>
            <a:xfrm>
              <a:off x="7650525" y="1830550"/>
              <a:ext cx="46850" cy="131025"/>
            </a:xfrm>
            <a:custGeom>
              <a:avLst/>
              <a:gdLst/>
              <a:ahLst/>
              <a:cxnLst/>
              <a:rect l="l" t="t" r="r" b="b"/>
              <a:pathLst>
                <a:path w="1874" h="5241" extrusionOk="0">
                  <a:moveTo>
                    <a:pt x="1726" y="1"/>
                  </a:moveTo>
                  <a:cubicBezTo>
                    <a:pt x="1695" y="1"/>
                    <a:pt x="1661" y="11"/>
                    <a:pt x="1624" y="34"/>
                  </a:cubicBezTo>
                  <a:lnTo>
                    <a:pt x="250" y="816"/>
                  </a:lnTo>
                  <a:cubicBezTo>
                    <a:pt x="95" y="927"/>
                    <a:pt x="0" y="1108"/>
                    <a:pt x="0" y="1297"/>
                  </a:cubicBezTo>
                  <a:lnTo>
                    <a:pt x="0" y="5240"/>
                  </a:lnTo>
                  <a:lnTo>
                    <a:pt x="1873" y="4158"/>
                  </a:lnTo>
                  <a:lnTo>
                    <a:pt x="1873" y="223"/>
                  </a:lnTo>
                  <a:cubicBezTo>
                    <a:pt x="1873" y="84"/>
                    <a:pt x="1813" y="1"/>
                    <a:pt x="1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602;p41"/>
            <p:cNvSpPr/>
            <p:nvPr/>
          </p:nvSpPr>
          <p:spPr>
            <a:xfrm>
              <a:off x="7717750" y="1767550"/>
              <a:ext cx="89600" cy="121050"/>
            </a:xfrm>
            <a:custGeom>
              <a:avLst/>
              <a:gdLst/>
              <a:ahLst/>
              <a:cxnLst/>
              <a:rect l="l" t="t" r="r" b="b"/>
              <a:pathLst>
                <a:path w="3584" h="4842" extrusionOk="0">
                  <a:moveTo>
                    <a:pt x="3414" y="0"/>
                  </a:moveTo>
                  <a:cubicBezTo>
                    <a:pt x="3379" y="0"/>
                    <a:pt x="3340" y="12"/>
                    <a:pt x="3300" y="37"/>
                  </a:cubicBezTo>
                  <a:lnTo>
                    <a:pt x="284" y="1781"/>
                  </a:lnTo>
                  <a:cubicBezTo>
                    <a:pt x="104" y="1901"/>
                    <a:pt x="1" y="2099"/>
                    <a:pt x="1" y="2313"/>
                  </a:cubicBezTo>
                  <a:lnTo>
                    <a:pt x="1" y="4590"/>
                  </a:lnTo>
                  <a:cubicBezTo>
                    <a:pt x="1" y="4749"/>
                    <a:pt x="71" y="4841"/>
                    <a:pt x="169" y="4841"/>
                  </a:cubicBezTo>
                  <a:cubicBezTo>
                    <a:pt x="205" y="4841"/>
                    <a:pt x="243" y="4830"/>
                    <a:pt x="284" y="4805"/>
                  </a:cubicBezTo>
                  <a:lnTo>
                    <a:pt x="3300" y="3069"/>
                  </a:lnTo>
                  <a:cubicBezTo>
                    <a:pt x="3472" y="2941"/>
                    <a:pt x="3583" y="2734"/>
                    <a:pt x="3583" y="2520"/>
                  </a:cubicBezTo>
                  <a:lnTo>
                    <a:pt x="3583" y="251"/>
                  </a:lnTo>
                  <a:cubicBezTo>
                    <a:pt x="3583" y="93"/>
                    <a:pt x="3513" y="0"/>
                    <a:pt x="3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603;p41"/>
            <p:cNvSpPr/>
            <p:nvPr/>
          </p:nvSpPr>
          <p:spPr>
            <a:xfrm>
              <a:off x="7490075" y="1790000"/>
              <a:ext cx="89600" cy="120825"/>
            </a:xfrm>
            <a:custGeom>
              <a:avLst/>
              <a:gdLst/>
              <a:ahLst/>
              <a:cxnLst/>
              <a:rect l="l" t="t" r="r" b="b"/>
              <a:pathLst>
                <a:path w="3584" h="4833" extrusionOk="0">
                  <a:moveTo>
                    <a:pt x="167" y="0"/>
                  </a:moveTo>
                  <a:cubicBezTo>
                    <a:pt x="68" y="0"/>
                    <a:pt x="1" y="92"/>
                    <a:pt x="1" y="247"/>
                  </a:cubicBezTo>
                  <a:lnTo>
                    <a:pt x="1" y="2515"/>
                  </a:lnTo>
                  <a:cubicBezTo>
                    <a:pt x="1" y="2730"/>
                    <a:pt x="104" y="2927"/>
                    <a:pt x="276" y="3056"/>
                  </a:cubicBezTo>
                  <a:lnTo>
                    <a:pt x="3300" y="4800"/>
                  </a:lnTo>
                  <a:cubicBezTo>
                    <a:pt x="3338" y="4822"/>
                    <a:pt x="3375" y="4832"/>
                    <a:pt x="3409" y="4832"/>
                  </a:cubicBezTo>
                  <a:cubicBezTo>
                    <a:pt x="3511" y="4832"/>
                    <a:pt x="3583" y="4740"/>
                    <a:pt x="3583" y="4586"/>
                  </a:cubicBezTo>
                  <a:lnTo>
                    <a:pt x="3583" y="2309"/>
                  </a:lnTo>
                  <a:cubicBezTo>
                    <a:pt x="3575" y="2094"/>
                    <a:pt x="3472" y="1897"/>
                    <a:pt x="3300" y="1776"/>
                  </a:cubicBezTo>
                  <a:lnTo>
                    <a:pt x="276" y="32"/>
                  </a:lnTo>
                  <a:cubicBezTo>
                    <a:pt x="237" y="11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604;p41"/>
            <p:cNvSpPr/>
            <p:nvPr/>
          </p:nvSpPr>
          <p:spPr>
            <a:xfrm>
              <a:off x="7510700" y="1637875"/>
              <a:ext cx="285250" cy="162225"/>
            </a:xfrm>
            <a:custGeom>
              <a:avLst/>
              <a:gdLst/>
              <a:ahLst/>
              <a:cxnLst/>
              <a:rect l="l" t="t" r="r" b="b"/>
              <a:pathLst>
                <a:path w="11410" h="6489" extrusionOk="0">
                  <a:moveTo>
                    <a:pt x="7269" y="0"/>
                  </a:moveTo>
                  <a:lnTo>
                    <a:pt x="7269" y="9"/>
                  </a:lnTo>
                  <a:cubicBezTo>
                    <a:pt x="7200" y="9"/>
                    <a:pt x="7140" y="26"/>
                    <a:pt x="7088" y="60"/>
                  </a:cubicBezTo>
                  <a:lnTo>
                    <a:pt x="0" y="4150"/>
                  </a:lnTo>
                  <a:lnTo>
                    <a:pt x="3961" y="6444"/>
                  </a:lnTo>
                  <a:cubicBezTo>
                    <a:pt x="4017" y="6474"/>
                    <a:pt x="4079" y="6489"/>
                    <a:pt x="4142" y="6489"/>
                  </a:cubicBezTo>
                  <a:cubicBezTo>
                    <a:pt x="4204" y="6489"/>
                    <a:pt x="4266" y="6474"/>
                    <a:pt x="4322" y="6444"/>
                  </a:cubicBezTo>
                  <a:lnTo>
                    <a:pt x="11410" y="2346"/>
                  </a:lnTo>
                  <a:lnTo>
                    <a:pt x="7449" y="52"/>
                  </a:lnTo>
                  <a:cubicBezTo>
                    <a:pt x="7398" y="17"/>
                    <a:pt x="7329" y="0"/>
                    <a:pt x="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605;p41"/>
            <p:cNvSpPr/>
            <p:nvPr/>
          </p:nvSpPr>
          <p:spPr>
            <a:xfrm>
              <a:off x="7526800" y="1656775"/>
              <a:ext cx="253050" cy="143275"/>
            </a:xfrm>
            <a:custGeom>
              <a:avLst/>
              <a:gdLst/>
              <a:ahLst/>
              <a:cxnLst/>
              <a:rect l="l" t="t" r="r" b="b"/>
              <a:pathLst>
                <a:path w="10122" h="5731" extrusionOk="0">
                  <a:moveTo>
                    <a:pt x="6625" y="0"/>
                  </a:moveTo>
                  <a:cubicBezTo>
                    <a:pt x="6556" y="0"/>
                    <a:pt x="6496" y="17"/>
                    <a:pt x="6444" y="43"/>
                  </a:cubicBezTo>
                  <a:lnTo>
                    <a:pt x="1" y="3763"/>
                  </a:lnTo>
                  <a:lnTo>
                    <a:pt x="3317" y="5679"/>
                  </a:lnTo>
                  <a:cubicBezTo>
                    <a:pt x="3373" y="5713"/>
                    <a:pt x="3435" y="5731"/>
                    <a:pt x="3498" y="5731"/>
                  </a:cubicBezTo>
                  <a:cubicBezTo>
                    <a:pt x="3560" y="5731"/>
                    <a:pt x="3622" y="5713"/>
                    <a:pt x="3678" y="5679"/>
                  </a:cubicBezTo>
                  <a:lnTo>
                    <a:pt x="10121" y="1959"/>
                  </a:lnTo>
                  <a:lnTo>
                    <a:pt x="6805" y="43"/>
                  </a:lnTo>
                  <a:cubicBezTo>
                    <a:pt x="6754" y="17"/>
                    <a:pt x="6685" y="0"/>
                    <a:pt x="6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606;p41"/>
            <p:cNvSpPr/>
            <p:nvPr/>
          </p:nvSpPr>
          <p:spPr>
            <a:xfrm>
              <a:off x="7658475" y="1666250"/>
              <a:ext cx="128900" cy="128975"/>
            </a:xfrm>
            <a:custGeom>
              <a:avLst/>
              <a:gdLst/>
              <a:ahLst/>
              <a:cxnLst/>
              <a:rect l="l" t="t" r="r" b="b"/>
              <a:pathLst>
                <a:path w="5156" h="5159" extrusionOk="0">
                  <a:moveTo>
                    <a:pt x="4461" y="0"/>
                  </a:moveTo>
                  <a:cubicBezTo>
                    <a:pt x="4424" y="0"/>
                    <a:pt x="4388" y="11"/>
                    <a:pt x="4356" y="34"/>
                  </a:cubicBezTo>
                  <a:lnTo>
                    <a:pt x="310" y="2370"/>
                  </a:lnTo>
                  <a:cubicBezTo>
                    <a:pt x="129" y="2499"/>
                    <a:pt x="18" y="2714"/>
                    <a:pt x="18" y="2937"/>
                  </a:cubicBezTo>
                  <a:lnTo>
                    <a:pt x="18" y="4613"/>
                  </a:lnTo>
                  <a:cubicBezTo>
                    <a:pt x="0" y="4707"/>
                    <a:pt x="43" y="4802"/>
                    <a:pt x="121" y="4853"/>
                  </a:cubicBezTo>
                  <a:lnTo>
                    <a:pt x="619" y="5137"/>
                  </a:lnTo>
                  <a:cubicBezTo>
                    <a:pt x="645" y="5152"/>
                    <a:pt x="673" y="5159"/>
                    <a:pt x="702" y="5159"/>
                  </a:cubicBezTo>
                  <a:cubicBezTo>
                    <a:pt x="738" y="5159"/>
                    <a:pt x="774" y="5148"/>
                    <a:pt x="808" y="5128"/>
                  </a:cubicBezTo>
                  <a:lnTo>
                    <a:pt x="4846" y="2791"/>
                  </a:lnTo>
                  <a:cubicBezTo>
                    <a:pt x="5026" y="2654"/>
                    <a:pt x="5138" y="2448"/>
                    <a:pt x="5147" y="2224"/>
                  </a:cubicBezTo>
                  <a:lnTo>
                    <a:pt x="5147" y="540"/>
                  </a:lnTo>
                  <a:cubicBezTo>
                    <a:pt x="5155" y="446"/>
                    <a:pt x="5112" y="360"/>
                    <a:pt x="5035" y="300"/>
                  </a:cubicBezTo>
                  <a:lnTo>
                    <a:pt x="4554" y="25"/>
                  </a:lnTo>
                  <a:cubicBezTo>
                    <a:pt x="4525" y="9"/>
                    <a:pt x="4493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607;p41"/>
            <p:cNvSpPr/>
            <p:nvPr/>
          </p:nvSpPr>
          <p:spPr>
            <a:xfrm>
              <a:off x="7671150" y="1673275"/>
              <a:ext cx="116000" cy="121900"/>
            </a:xfrm>
            <a:custGeom>
              <a:avLst/>
              <a:gdLst/>
              <a:ahLst/>
              <a:cxnLst/>
              <a:rect l="l" t="t" r="r" b="b"/>
              <a:pathLst>
                <a:path w="4640" h="4876" extrusionOk="0">
                  <a:moveTo>
                    <a:pt x="4456" y="1"/>
                  </a:moveTo>
                  <a:cubicBezTo>
                    <a:pt x="4420" y="1"/>
                    <a:pt x="4380" y="12"/>
                    <a:pt x="4339" y="36"/>
                  </a:cubicBezTo>
                  <a:lnTo>
                    <a:pt x="301" y="2373"/>
                  </a:lnTo>
                  <a:cubicBezTo>
                    <a:pt x="112" y="2502"/>
                    <a:pt x="0" y="2717"/>
                    <a:pt x="0" y="2940"/>
                  </a:cubicBezTo>
                  <a:lnTo>
                    <a:pt x="0" y="4615"/>
                  </a:lnTo>
                  <a:cubicBezTo>
                    <a:pt x="0" y="4780"/>
                    <a:pt x="71" y="4875"/>
                    <a:pt x="177" y="4875"/>
                  </a:cubicBezTo>
                  <a:cubicBezTo>
                    <a:pt x="214" y="4875"/>
                    <a:pt x="256" y="4863"/>
                    <a:pt x="301" y="4839"/>
                  </a:cubicBezTo>
                  <a:lnTo>
                    <a:pt x="4339" y="2510"/>
                  </a:lnTo>
                  <a:cubicBezTo>
                    <a:pt x="4519" y="2373"/>
                    <a:pt x="4631" y="2167"/>
                    <a:pt x="4640" y="1943"/>
                  </a:cubicBezTo>
                  <a:lnTo>
                    <a:pt x="4640" y="259"/>
                  </a:lnTo>
                  <a:cubicBezTo>
                    <a:pt x="4640" y="99"/>
                    <a:pt x="4563" y="1"/>
                    <a:pt x="4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608;p41"/>
            <p:cNvSpPr/>
            <p:nvPr/>
          </p:nvSpPr>
          <p:spPr>
            <a:xfrm>
              <a:off x="7682750" y="1737650"/>
              <a:ext cx="18925" cy="35750"/>
            </a:xfrm>
            <a:custGeom>
              <a:avLst/>
              <a:gdLst/>
              <a:ahLst/>
              <a:cxnLst/>
              <a:rect l="l" t="t" r="r" b="b"/>
              <a:pathLst>
                <a:path w="757" h="1430" extrusionOk="0">
                  <a:moveTo>
                    <a:pt x="562" y="1"/>
                  </a:moveTo>
                  <a:cubicBezTo>
                    <a:pt x="499" y="1"/>
                    <a:pt x="438" y="16"/>
                    <a:pt x="387" y="47"/>
                  </a:cubicBezTo>
                  <a:cubicBezTo>
                    <a:pt x="284" y="107"/>
                    <a:pt x="206" y="185"/>
                    <a:pt x="146" y="288"/>
                  </a:cubicBezTo>
                  <a:cubicBezTo>
                    <a:pt x="77" y="382"/>
                    <a:pt x="43" y="494"/>
                    <a:pt x="35" y="614"/>
                  </a:cubicBezTo>
                  <a:cubicBezTo>
                    <a:pt x="35" y="666"/>
                    <a:pt x="43" y="709"/>
                    <a:pt x="69" y="752"/>
                  </a:cubicBezTo>
                  <a:cubicBezTo>
                    <a:pt x="95" y="795"/>
                    <a:pt x="146" y="820"/>
                    <a:pt x="198" y="820"/>
                  </a:cubicBezTo>
                  <a:cubicBezTo>
                    <a:pt x="258" y="820"/>
                    <a:pt x="318" y="812"/>
                    <a:pt x="378" y="786"/>
                  </a:cubicBezTo>
                  <a:cubicBezTo>
                    <a:pt x="411" y="769"/>
                    <a:pt x="452" y="760"/>
                    <a:pt x="495" y="760"/>
                  </a:cubicBezTo>
                  <a:cubicBezTo>
                    <a:pt x="519" y="760"/>
                    <a:pt x="543" y="763"/>
                    <a:pt x="567" y="769"/>
                  </a:cubicBezTo>
                  <a:cubicBezTo>
                    <a:pt x="584" y="769"/>
                    <a:pt x="593" y="777"/>
                    <a:pt x="602" y="795"/>
                  </a:cubicBezTo>
                  <a:cubicBezTo>
                    <a:pt x="610" y="812"/>
                    <a:pt x="619" y="829"/>
                    <a:pt x="619" y="846"/>
                  </a:cubicBezTo>
                  <a:cubicBezTo>
                    <a:pt x="610" y="906"/>
                    <a:pt x="593" y="966"/>
                    <a:pt x="559" y="1018"/>
                  </a:cubicBezTo>
                  <a:cubicBezTo>
                    <a:pt x="516" y="1078"/>
                    <a:pt x="456" y="1138"/>
                    <a:pt x="387" y="1181"/>
                  </a:cubicBezTo>
                  <a:cubicBezTo>
                    <a:pt x="346" y="1208"/>
                    <a:pt x="299" y="1221"/>
                    <a:pt x="251" y="1221"/>
                  </a:cubicBezTo>
                  <a:cubicBezTo>
                    <a:pt x="206" y="1221"/>
                    <a:pt x="161" y="1210"/>
                    <a:pt x="120" y="1190"/>
                  </a:cubicBezTo>
                  <a:cubicBezTo>
                    <a:pt x="116" y="1187"/>
                    <a:pt x="111" y="1185"/>
                    <a:pt x="106" y="1185"/>
                  </a:cubicBezTo>
                  <a:cubicBezTo>
                    <a:pt x="80" y="1185"/>
                    <a:pt x="47" y="1217"/>
                    <a:pt x="26" y="1267"/>
                  </a:cubicBezTo>
                  <a:cubicBezTo>
                    <a:pt x="0" y="1319"/>
                    <a:pt x="0" y="1379"/>
                    <a:pt x="35" y="1396"/>
                  </a:cubicBezTo>
                  <a:cubicBezTo>
                    <a:pt x="82" y="1418"/>
                    <a:pt x="133" y="1429"/>
                    <a:pt x="185" y="1429"/>
                  </a:cubicBezTo>
                  <a:cubicBezTo>
                    <a:pt x="254" y="1429"/>
                    <a:pt x="323" y="1409"/>
                    <a:pt x="387" y="1370"/>
                  </a:cubicBezTo>
                  <a:cubicBezTo>
                    <a:pt x="490" y="1310"/>
                    <a:pt x="576" y="1224"/>
                    <a:pt x="636" y="1121"/>
                  </a:cubicBezTo>
                  <a:cubicBezTo>
                    <a:pt x="705" y="1018"/>
                    <a:pt x="748" y="889"/>
                    <a:pt x="756" y="769"/>
                  </a:cubicBezTo>
                  <a:cubicBezTo>
                    <a:pt x="756" y="717"/>
                    <a:pt x="748" y="674"/>
                    <a:pt x="722" y="631"/>
                  </a:cubicBezTo>
                  <a:cubicBezTo>
                    <a:pt x="687" y="580"/>
                    <a:pt x="636" y="554"/>
                    <a:pt x="584" y="554"/>
                  </a:cubicBezTo>
                  <a:cubicBezTo>
                    <a:pt x="516" y="554"/>
                    <a:pt x="456" y="563"/>
                    <a:pt x="395" y="588"/>
                  </a:cubicBezTo>
                  <a:cubicBezTo>
                    <a:pt x="363" y="605"/>
                    <a:pt x="327" y="611"/>
                    <a:pt x="289" y="611"/>
                  </a:cubicBezTo>
                  <a:cubicBezTo>
                    <a:pt x="268" y="611"/>
                    <a:pt x="246" y="609"/>
                    <a:pt x="224" y="606"/>
                  </a:cubicBezTo>
                  <a:cubicBezTo>
                    <a:pt x="206" y="606"/>
                    <a:pt x="198" y="597"/>
                    <a:pt x="189" y="580"/>
                  </a:cubicBezTo>
                  <a:cubicBezTo>
                    <a:pt x="181" y="563"/>
                    <a:pt x="172" y="545"/>
                    <a:pt x="172" y="537"/>
                  </a:cubicBezTo>
                  <a:cubicBezTo>
                    <a:pt x="181" y="477"/>
                    <a:pt x="198" y="434"/>
                    <a:pt x="232" y="391"/>
                  </a:cubicBezTo>
                  <a:cubicBezTo>
                    <a:pt x="267" y="322"/>
                    <a:pt x="318" y="270"/>
                    <a:pt x="387" y="236"/>
                  </a:cubicBezTo>
                  <a:cubicBezTo>
                    <a:pt x="421" y="217"/>
                    <a:pt x="462" y="206"/>
                    <a:pt x="505" y="206"/>
                  </a:cubicBezTo>
                  <a:cubicBezTo>
                    <a:pt x="538" y="206"/>
                    <a:pt x="571" y="212"/>
                    <a:pt x="602" y="227"/>
                  </a:cubicBezTo>
                  <a:cubicBezTo>
                    <a:pt x="605" y="228"/>
                    <a:pt x="608" y="229"/>
                    <a:pt x="611" y="229"/>
                  </a:cubicBezTo>
                  <a:cubicBezTo>
                    <a:pt x="643" y="229"/>
                    <a:pt x="681" y="189"/>
                    <a:pt x="705" y="142"/>
                  </a:cubicBezTo>
                  <a:cubicBezTo>
                    <a:pt x="722" y="90"/>
                    <a:pt x="713" y="30"/>
                    <a:pt x="687" y="21"/>
                  </a:cubicBezTo>
                  <a:cubicBezTo>
                    <a:pt x="646" y="8"/>
                    <a:pt x="604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609;p41"/>
            <p:cNvSpPr/>
            <p:nvPr/>
          </p:nvSpPr>
          <p:spPr>
            <a:xfrm>
              <a:off x="7707225" y="1722675"/>
              <a:ext cx="16575" cy="40050"/>
            </a:xfrm>
            <a:custGeom>
              <a:avLst/>
              <a:gdLst/>
              <a:ahLst/>
              <a:cxnLst/>
              <a:rect l="l" t="t" r="r" b="b"/>
              <a:pathLst>
                <a:path w="663" h="1602" extrusionOk="0">
                  <a:moveTo>
                    <a:pt x="616" y="0"/>
                  </a:moveTo>
                  <a:cubicBezTo>
                    <a:pt x="607" y="0"/>
                    <a:pt x="596" y="4"/>
                    <a:pt x="585" y="10"/>
                  </a:cubicBezTo>
                  <a:cubicBezTo>
                    <a:pt x="533" y="45"/>
                    <a:pt x="507" y="96"/>
                    <a:pt x="507" y="156"/>
                  </a:cubicBezTo>
                  <a:lnTo>
                    <a:pt x="507" y="595"/>
                  </a:lnTo>
                  <a:lnTo>
                    <a:pt x="147" y="801"/>
                  </a:lnTo>
                  <a:lnTo>
                    <a:pt x="147" y="363"/>
                  </a:lnTo>
                  <a:cubicBezTo>
                    <a:pt x="147" y="318"/>
                    <a:pt x="128" y="292"/>
                    <a:pt x="101" y="292"/>
                  </a:cubicBezTo>
                  <a:cubicBezTo>
                    <a:pt x="91" y="292"/>
                    <a:pt x="81" y="296"/>
                    <a:pt x="69" y="302"/>
                  </a:cubicBezTo>
                  <a:cubicBezTo>
                    <a:pt x="26" y="337"/>
                    <a:pt x="1" y="388"/>
                    <a:pt x="1" y="448"/>
                  </a:cubicBezTo>
                  <a:lnTo>
                    <a:pt x="1" y="1531"/>
                  </a:lnTo>
                  <a:cubicBezTo>
                    <a:pt x="1" y="1575"/>
                    <a:pt x="15" y="1601"/>
                    <a:pt x="39" y="1601"/>
                  </a:cubicBezTo>
                  <a:cubicBezTo>
                    <a:pt x="48" y="1601"/>
                    <a:pt x="58" y="1598"/>
                    <a:pt x="69" y="1591"/>
                  </a:cubicBezTo>
                  <a:cubicBezTo>
                    <a:pt x="121" y="1557"/>
                    <a:pt x="147" y="1505"/>
                    <a:pt x="147" y="1445"/>
                  </a:cubicBezTo>
                  <a:lnTo>
                    <a:pt x="147" y="1007"/>
                  </a:lnTo>
                  <a:lnTo>
                    <a:pt x="507" y="801"/>
                  </a:lnTo>
                  <a:lnTo>
                    <a:pt x="507" y="1239"/>
                  </a:lnTo>
                  <a:cubicBezTo>
                    <a:pt x="507" y="1283"/>
                    <a:pt x="526" y="1309"/>
                    <a:pt x="553" y="1309"/>
                  </a:cubicBezTo>
                  <a:cubicBezTo>
                    <a:pt x="563" y="1309"/>
                    <a:pt x="574" y="1306"/>
                    <a:pt x="585" y="1299"/>
                  </a:cubicBezTo>
                  <a:cubicBezTo>
                    <a:pt x="628" y="1265"/>
                    <a:pt x="662" y="1205"/>
                    <a:pt x="662" y="1153"/>
                  </a:cubicBezTo>
                  <a:lnTo>
                    <a:pt x="662" y="70"/>
                  </a:lnTo>
                  <a:cubicBezTo>
                    <a:pt x="662" y="26"/>
                    <a:pt x="643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610;p41"/>
            <p:cNvSpPr/>
            <p:nvPr/>
          </p:nvSpPr>
          <p:spPr>
            <a:xfrm>
              <a:off x="7728925" y="1709425"/>
              <a:ext cx="24300" cy="35800"/>
            </a:xfrm>
            <a:custGeom>
              <a:avLst/>
              <a:gdLst/>
              <a:ahLst/>
              <a:cxnLst/>
              <a:rect l="l" t="t" r="r" b="b"/>
              <a:pathLst>
                <a:path w="972" h="1432" extrusionOk="0">
                  <a:moveTo>
                    <a:pt x="603" y="227"/>
                  </a:moveTo>
                  <a:cubicBezTo>
                    <a:pt x="640" y="227"/>
                    <a:pt x="679" y="240"/>
                    <a:pt x="713" y="265"/>
                  </a:cubicBezTo>
                  <a:cubicBezTo>
                    <a:pt x="774" y="334"/>
                    <a:pt x="808" y="437"/>
                    <a:pt x="799" y="532"/>
                  </a:cubicBezTo>
                  <a:lnTo>
                    <a:pt x="808" y="532"/>
                  </a:lnTo>
                  <a:cubicBezTo>
                    <a:pt x="799" y="661"/>
                    <a:pt x="765" y="789"/>
                    <a:pt x="713" y="910"/>
                  </a:cubicBezTo>
                  <a:cubicBezTo>
                    <a:pt x="662" y="1013"/>
                    <a:pt x="585" y="1099"/>
                    <a:pt x="499" y="1167"/>
                  </a:cubicBezTo>
                  <a:cubicBezTo>
                    <a:pt x="464" y="1193"/>
                    <a:pt x="423" y="1206"/>
                    <a:pt x="384" y="1206"/>
                  </a:cubicBezTo>
                  <a:cubicBezTo>
                    <a:pt x="344" y="1206"/>
                    <a:pt x="305" y="1193"/>
                    <a:pt x="275" y="1167"/>
                  </a:cubicBezTo>
                  <a:cubicBezTo>
                    <a:pt x="207" y="1099"/>
                    <a:pt x="172" y="996"/>
                    <a:pt x="181" y="901"/>
                  </a:cubicBezTo>
                  <a:cubicBezTo>
                    <a:pt x="181" y="772"/>
                    <a:pt x="215" y="643"/>
                    <a:pt x="275" y="523"/>
                  </a:cubicBezTo>
                  <a:cubicBezTo>
                    <a:pt x="318" y="420"/>
                    <a:pt x="396" y="326"/>
                    <a:pt x="499" y="265"/>
                  </a:cubicBezTo>
                  <a:cubicBezTo>
                    <a:pt x="529" y="240"/>
                    <a:pt x="565" y="227"/>
                    <a:pt x="603" y="227"/>
                  </a:cubicBezTo>
                  <a:close/>
                  <a:moveTo>
                    <a:pt x="652" y="0"/>
                  </a:moveTo>
                  <a:cubicBezTo>
                    <a:pt x="596" y="0"/>
                    <a:pt x="540" y="17"/>
                    <a:pt x="490" y="51"/>
                  </a:cubicBezTo>
                  <a:cubicBezTo>
                    <a:pt x="344" y="154"/>
                    <a:pt x="224" y="283"/>
                    <a:pt x="155" y="446"/>
                  </a:cubicBezTo>
                  <a:cubicBezTo>
                    <a:pt x="69" y="618"/>
                    <a:pt x="18" y="798"/>
                    <a:pt x="18" y="987"/>
                  </a:cubicBezTo>
                  <a:cubicBezTo>
                    <a:pt x="0" y="1133"/>
                    <a:pt x="52" y="1271"/>
                    <a:pt x="155" y="1374"/>
                  </a:cubicBezTo>
                  <a:cubicBezTo>
                    <a:pt x="207" y="1412"/>
                    <a:pt x="265" y="1432"/>
                    <a:pt x="323" y="1432"/>
                  </a:cubicBezTo>
                  <a:cubicBezTo>
                    <a:pt x="380" y="1432"/>
                    <a:pt x="438" y="1412"/>
                    <a:pt x="490" y="1374"/>
                  </a:cubicBezTo>
                  <a:cubicBezTo>
                    <a:pt x="636" y="1279"/>
                    <a:pt x="748" y="1142"/>
                    <a:pt x="825" y="987"/>
                  </a:cubicBezTo>
                  <a:cubicBezTo>
                    <a:pt x="911" y="815"/>
                    <a:pt x="954" y="635"/>
                    <a:pt x="963" y="446"/>
                  </a:cubicBezTo>
                  <a:cubicBezTo>
                    <a:pt x="971" y="300"/>
                    <a:pt x="920" y="162"/>
                    <a:pt x="825" y="59"/>
                  </a:cubicBezTo>
                  <a:cubicBezTo>
                    <a:pt x="772" y="19"/>
                    <a:pt x="712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611;p41"/>
            <p:cNvSpPr/>
            <p:nvPr/>
          </p:nvSpPr>
          <p:spPr>
            <a:xfrm>
              <a:off x="7759625" y="1695375"/>
              <a:ext cx="15500" cy="36850"/>
            </a:xfrm>
            <a:custGeom>
              <a:avLst/>
              <a:gdLst/>
              <a:ahLst/>
              <a:cxnLst/>
              <a:rect l="l" t="t" r="r" b="b"/>
              <a:pathLst>
                <a:path w="620" h="1474" extrusionOk="0">
                  <a:moveTo>
                    <a:pt x="387" y="223"/>
                  </a:moveTo>
                  <a:cubicBezTo>
                    <a:pt x="437" y="223"/>
                    <a:pt x="473" y="271"/>
                    <a:pt x="473" y="346"/>
                  </a:cubicBezTo>
                  <a:cubicBezTo>
                    <a:pt x="465" y="458"/>
                    <a:pt x="413" y="552"/>
                    <a:pt x="327" y="621"/>
                  </a:cubicBezTo>
                  <a:lnTo>
                    <a:pt x="156" y="716"/>
                  </a:lnTo>
                  <a:lnTo>
                    <a:pt x="156" y="338"/>
                  </a:lnTo>
                  <a:lnTo>
                    <a:pt x="327" y="243"/>
                  </a:lnTo>
                  <a:cubicBezTo>
                    <a:pt x="348" y="229"/>
                    <a:pt x="368" y="223"/>
                    <a:pt x="387" y="223"/>
                  </a:cubicBezTo>
                  <a:close/>
                  <a:moveTo>
                    <a:pt x="446" y="1"/>
                  </a:moveTo>
                  <a:cubicBezTo>
                    <a:pt x="410" y="1"/>
                    <a:pt x="370" y="12"/>
                    <a:pt x="327" y="37"/>
                  </a:cubicBezTo>
                  <a:lnTo>
                    <a:pt x="78" y="183"/>
                  </a:lnTo>
                  <a:cubicBezTo>
                    <a:pt x="35" y="217"/>
                    <a:pt x="1" y="269"/>
                    <a:pt x="1" y="329"/>
                  </a:cubicBezTo>
                  <a:lnTo>
                    <a:pt x="1" y="1412"/>
                  </a:lnTo>
                  <a:cubicBezTo>
                    <a:pt x="1" y="1449"/>
                    <a:pt x="19" y="1473"/>
                    <a:pt x="46" y="1473"/>
                  </a:cubicBezTo>
                  <a:cubicBezTo>
                    <a:pt x="56" y="1473"/>
                    <a:pt x="67" y="1470"/>
                    <a:pt x="78" y="1463"/>
                  </a:cubicBezTo>
                  <a:cubicBezTo>
                    <a:pt x="130" y="1429"/>
                    <a:pt x="156" y="1377"/>
                    <a:pt x="156" y="1317"/>
                  </a:cubicBezTo>
                  <a:lnTo>
                    <a:pt x="156" y="922"/>
                  </a:lnTo>
                  <a:lnTo>
                    <a:pt x="327" y="827"/>
                  </a:lnTo>
                  <a:cubicBezTo>
                    <a:pt x="508" y="690"/>
                    <a:pt x="619" y="484"/>
                    <a:pt x="619" y="260"/>
                  </a:cubicBezTo>
                  <a:cubicBezTo>
                    <a:pt x="619" y="95"/>
                    <a:pt x="549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612;p41"/>
            <p:cNvSpPr/>
            <p:nvPr/>
          </p:nvSpPr>
          <p:spPr>
            <a:xfrm>
              <a:off x="7637850" y="1730425"/>
              <a:ext cx="205575" cy="164400"/>
            </a:xfrm>
            <a:custGeom>
              <a:avLst/>
              <a:gdLst/>
              <a:ahLst/>
              <a:cxnLst/>
              <a:rect l="l" t="t" r="r" b="b"/>
              <a:pathLst>
                <a:path w="8223" h="6576" extrusionOk="0">
                  <a:moveTo>
                    <a:pt x="7174" y="1"/>
                  </a:moveTo>
                  <a:lnTo>
                    <a:pt x="1" y="4142"/>
                  </a:lnTo>
                  <a:lnTo>
                    <a:pt x="1" y="5319"/>
                  </a:lnTo>
                  <a:lnTo>
                    <a:pt x="1049" y="5920"/>
                  </a:lnTo>
                  <a:lnTo>
                    <a:pt x="1049" y="6161"/>
                  </a:lnTo>
                  <a:cubicBezTo>
                    <a:pt x="1049" y="6419"/>
                    <a:pt x="1170" y="6575"/>
                    <a:pt x="1339" y="6575"/>
                  </a:cubicBezTo>
                  <a:cubicBezTo>
                    <a:pt x="1396" y="6575"/>
                    <a:pt x="1457" y="6558"/>
                    <a:pt x="1521" y="6522"/>
                  </a:cubicBezTo>
                  <a:lnTo>
                    <a:pt x="1599" y="6470"/>
                  </a:lnTo>
                  <a:cubicBezTo>
                    <a:pt x="1865" y="6316"/>
                    <a:pt x="2071" y="5912"/>
                    <a:pt x="2071" y="5568"/>
                  </a:cubicBezTo>
                  <a:lnTo>
                    <a:pt x="2071" y="5577"/>
                  </a:lnTo>
                  <a:cubicBezTo>
                    <a:pt x="2071" y="5840"/>
                    <a:pt x="2191" y="5992"/>
                    <a:pt x="2358" y="5992"/>
                  </a:cubicBezTo>
                  <a:cubicBezTo>
                    <a:pt x="2416" y="5992"/>
                    <a:pt x="2478" y="5975"/>
                    <a:pt x="2544" y="5938"/>
                  </a:cubicBezTo>
                  <a:lnTo>
                    <a:pt x="2630" y="5886"/>
                  </a:lnTo>
                  <a:cubicBezTo>
                    <a:pt x="2887" y="5740"/>
                    <a:pt x="3093" y="5345"/>
                    <a:pt x="3102" y="5010"/>
                  </a:cubicBezTo>
                  <a:cubicBezTo>
                    <a:pt x="3108" y="5246"/>
                    <a:pt x="3224" y="5392"/>
                    <a:pt x="3384" y="5392"/>
                  </a:cubicBezTo>
                  <a:cubicBezTo>
                    <a:pt x="3440" y="5392"/>
                    <a:pt x="3502" y="5374"/>
                    <a:pt x="3566" y="5336"/>
                  </a:cubicBezTo>
                  <a:lnTo>
                    <a:pt x="3652" y="5285"/>
                  </a:lnTo>
                  <a:cubicBezTo>
                    <a:pt x="3910" y="5139"/>
                    <a:pt x="4124" y="4735"/>
                    <a:pt x="4124" y="4383"/>
                  </a:cubicBezTo>
                  <a:lnTo>
                    <a:pt x="4124" y="4391"/>
                  </a:lnTo>
                  <a:cubicBezTo>
                    <a:pt x="4124" y="4654"/>
                    <a:pt x="4244" y="4807"/>
                    <a:pt x="4412" y="4807"/>
                  </a:cubicBezTo>
                  <a:cubicBezTo>
                    <a:pt x="4469" y="4807"/>
                    <a:pt x="4532" y="4789"/>
                    <a:pt x="4597" y="4752"/>
                  </a:cubicBezTo>
                  <a:lnTo>
                    <a:pt x="4674" y="4700"/>
                  </a:lnTo>
                  <a:cubicBezTo>
                    <a:pt x="4932" y="4554"/>
                    <a:pt x="5138" y="4168"/>
                    <a:pt x="5147" y="3824"/>
                  </a:cubicBezTo>
                  <a:cubicBezTo>
                    <a:pt x="5153" y="4060"/>
                    <a:pt x="5268" y="4206"/>
                    <a:pt x="5433" y="4206"/>
                  </a:cubicBezTo>
                  <a:cubicBezTo>
                    <a:pt x="5490" y="4206"/>
                    <a:pt x="5553" y="4188"/>
                    <a:pt x="5619" y="4151"/>
                  </a:cubicBezTo>
                  <a:lnTo>
                    <a:pt x="5697" y="4099"/>
                  </a:lnTo>
                  <a:cubicBezTo>
                    <a:pt x="5963" y="3953"/>
                    <a:pt x="6169" y="3549"/>
                    <a:pt x="6169" y="3206"/>
                  </a:cubicBezTo>
                  <a:lnTo>
                    <a:pt x="6169" y="3214"/>
                  </a:lnTo>
                  <a:cubicBezTo>
                    <a:pt x="6169" y="3469"/>
                    <a:pt x="6288" y="3625"/>
                    <a:pt x="6454" y="3625"/>
                  </a:cubicBezTo>
                  <a:cubicBezTo>
                    <a:pt x="6512" y="3625"/>
                    <a:pt x="6575" y="3606"/>
                    <a:pt x="6642" y="3566"/>
                  </a:cubicBezTo>
                  <a:lnTo>
                    <a:pt x="6728" y="3523"/>
                  </a:lnTo>
                  <a:cubicBezTo>
                    <a:pt x="6985" y="3369"/>
                    <a:pt x="7200" y="2965"/>
                    <a:pt x="7200" y="2621"/>
                  </a:cubicBezTo>
                  <a:cubicBezTo>
                    <a:pt x="7200" y="2877"/>
                    <a:pt x="7319" y="3032"/>
                    <a:pt x="7485" y="3032"/>
                  </a:cubicBezTo>
                  <a:cubicBezTo>
                    <a:pt x="7543" y="3032"/>
                    <a:pt x="7606" y="3013"/>
                    <a:pt x="7673" y="2974"/>
                  </a:cubicBezTo>
                  <a:lnTo>
                    <a:pt x="7750" y="2931"/>
                  </a:lnTo>
                  <a:cubicBezTo>
                    <a:pt x="8008" y="2776"/>
                    <a:pt x="8223" y="2372"/>
                    <a:pt x="8223" y="2029"/>
                  </a:cubicBezTo>
                  <a:lnTo>
                    <a:pt x="8223" y="1779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613;p41"/>
            <p:cNvSpPr/>
            <p:nvPr/>
          </p:nvSpPr>
          <p:spPr>
            <a:xfrm>
              <a:off x="7664050" y="1863400"/>
              <a:ext cx="25600" cy="31325"/>
            </a:xfrm>
            <a:custGeom>
              <a:avLst/>
              <a:gdLst/>
              <a:ahLst/>
              <a:cxnLst/>
              <a:rect l="l" t="t" r="r" b="b"/>
              <a:pathLst>
                <a:path w="1024" h="1253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7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4"/>
                  </a:cubicBezTo>
                  <a:lnTo>
                    <a:pt x="559" y="1151"/>
                  </a:lnTo>
                  <a:cubicBezTo>
                    <a:pt x="817" y="997"/>
                    <a:pt x="1023" y="593"/>
                    <a:pt x="1023" y="249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614;p41"/>
            <p:cNvSpPr/>
            <p:nvPr/>
          </p:nvSpPr>
          <p:spPr>
            <a:xfrm>
              <a:off x="7689175" y="1848775"/>
              <a:ext cx="25800" cy="31350"/>
            </a:xfrm>
            <a:custGeom>
              <a:avLst/>
              <a:gdLst/>
              <a:ahLst/>
              <a:cxnLst/>
              <a:rect l="l" t="t" r="r" b="b"/>
              <a:pathLst>
                <a:path w="1032" h="1254" extrusionOk="0">
                  <a:moveTo>
                    <a:pt x="1031" y="1"/>
                  </a:moveTo>
                  <a:lnTo>
                    <a:pt x="0" y="594"/>
                  </a:lnTo>
                  <a:lnTo>
                    <a:pt x="0" y="843"/>
                  </a:lnTo>
                  <a:cubicBezTo>
                    <a:pt x="0" y="1098"/>
                    <a:pt x="118" y="1254"/>
                    <a:pt x="285" y="1254"/>
                  </a:cubicBezTo>
                  <a:cubicBezTo>
                    <a:pt x="343" y="1254"/>
                    <a:pt x="406" y="1235"/>
                    <a:pt x="473" y="1195"/>
                  </a:cubicBezTo>
                  <a:lnTo>
                    <a:pt x="559" y="1152"/>
                  </a:lnTo>
                  <a:cubicBezTo>
                    <a:pt x="816" y="997"/>
                    <a:pt x="1031" y="594"/>
                    <a:pt x="1031" y="250"/>
                  </a:cubicBezTo>
                  <a:lnTo>
                    <a:pt x="1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615;p41"/>
            <p:cNvSpPr/>
            <p:nvPr/>
          </p:nvSpPr>
          <p:spPr>
            <a:xfrm>
              <a:off x="7715400" y="1833750"/>
              <a:ext cx="25575" cy="31475"/>
            </a:xfrm>
            <a:custGeom>
              <a:avLst/>
              <a:gdLst/>
              <a:ahLst/>
              <a:cxnLst/>
              <a:rect l="l" t="t" r="r" b="b"/>
              <a:pathLst>
                <a:path w="1023" h="1259" extrusionOk="0">
                  <a:moveTo>
                    <a:pt x="1022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105"/>
                    <a:pt x="115" y="1258"/>
                    <a:pt x="280" y="1258"/>
                  </a:cubicBezTo>
                  <a:cubicBezTo>
                    <a:pt x="336" y="1258"/>
                    <a:pt x="399" y="1240"/>
                    <a:pt x="464" y="1203"/>
                  </a:cubicBezTo>
                  <a:lnTo>
                    <a:pt x="550" y="1152"/>
                  </a:lnTo>
                  <a:cubicBezTo>
                    <a:pt x="808" y="1006"/>
                    <a:pt x="1022" y="602"/>
                    <a:pt x="1022" y="250"/>
                  </a:cubicBezTo>
                  <a:lnTo>
                    <a:pt x="10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616;p41"/>
            <p:cNvSpPr/>
            <p:nvPr/>
          </p:nvSpPr>
          <p:spPr>
            <a:xfrm>
              <a:off x="7740500" y="1819350"/>
              <a:ext cx="25575" cy="31250"/>
            </a:xfrm>
            <a:custGeom>
              <a:avLst/>
              <a:gdLst/>
              <a:ahLst/>
              <a:cxnLst/>
              <a:rect l="l" t="t" r="r" b="b"/>
              <a:pathLst>
                <a:path w="1023" h="1250" extrusionOk="0">
                  <a:moveTo>
                    <a:pt x="1023" y="1"/>
                  </a:moveTo>
                  <a:lnTo>
                    <a:pt x="0" y="585"/>
                  </a:lnTo>
                  <a:lnTo>
                    <a:pt x="0" y="834"/>
                  </a:lnTo>
                  <a:cubicBezTo>
                    <a:pt x="0" y="1097"/>
                    <a:pt x="120" y="1250"/>
                    <a:pt x="288" y="1250"/>
                  </a:cubicBezTo>
                  <a:cubicBezTo>
                    <a:pt x="345" y="1250"/>
                    <a:pt x="408" y="1232"/>
                    <a:pt x="473" y="1195"/>
                  </a:cubicBezTo>
                  <a:lnTo>
                    <a:pt x="550" y="1143"/>
                  </a:lnTo>
                  <a:cubicBezTo>
                    <a:pt x="817" y="997"/>
                    <a:pt x="1023" y="594"/>
                    <a:pt x="1023" y="241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617;p41"/>
            <p:cNvSpPr/>
            <p:nvPr/>
          </p:nvSpPr>
          <p:spPr>
            <a:xfrm>
              <a:off x="7766500" y="1804325"/>
              <a:ext cx="25600" cy="31350"/>
            </a:xfrm>
            <a:custGeom>
              <a:avLst/>
              <a:gdLst/>
              <a:ahLst/>
              <a:cxnLst/>
              <a:rect l="l" t="t" r="r" b="b"/>
              <a:pathLst>
                <a:path w="1024" h="1254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8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5"/>
                  </a:cubicBezTo>
                  <a:lnTo>
                    <a:pt x="559" y="1143"/>
                  </a:lnTo>
                  <a:cubicBezTo>
                    <a:pt x="817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618;p41"/>
            <p:cNvSpPr/>
            <p:nvPr/>
          </p:nvSpPr>
          <p:spPr>
            <a:xfrm>
              <a:off x="7791625" y="1789725"/>
              <a:ext cx="25800" cy="31325"/>
            </a:xfrm>
            <a:custGeom>
              <a:avLst/>
              <a:gdLst/>
              <a:ahLst/>
              <a:cxnLst/>
              <a:rect l="l" t="t" r="r" b="b"/>
              <a:pathLst>
                <a:path w="1032" h="1253" extrusionOk="0">
                  <a:moveTo>
                    <a:pt x="1031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7"/>
                    <a:pt x="119" y="1253"/>
                    <a:pt x="285" y="1253"/>
                  </a:cubicBezTo>
                  <a:cubicBezTo>
                    <a:pt x="343" y="1253"/>
                    <a:pt x="406" y="1234"/>
                    <a:pt x="473" y="1194"/>
                  </a:cubicBezTo>
                  <a:lnTo>
                    <a:pt x="559" y="1143"/>
                  </a:lnTo>
                  <a:cubicBezTo>
                    <a:pt x="816" y="997"/>
                    <a:pt x="1031" y="593"/>
                    <a:pt x="1031" y="249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619;p41"/>
            <p:cNvSpPr/>
            <p:nvPr/>
          </p:nvSpPr>
          <p:spPr>
            <a:xfrm>
              <a:off x="7817850" y="1774900"/>
              <a:ext cx="25575" cy="31350"/>
            </a:xfrm>
            <a:custGeom>
              <a:avLst/>
              <a:gdLst/>
              <a:ahLst/>
              <a:cxnLst/>
              <a:rect l="l" t="t" r="r" b="b"/>
              <a:pathLst>
                <a:path w="1023" h="1254" extrusionOk="0">
                  <a:moveTo>
                    <a:pt x="1023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8"/>
                    <a:pt x="114" y="1253"/>
                    <a:pt x="281" y="1253"/>
                  </a:cubicBezTo>
                  <a:cubicBezTo>
                    <a:pt x="339" y="1253"/>
                    <a:pt x="404" y="1234"/>
                    <a:pt x="473" y="1195"/>
                  </a:cubicBezTo>
                  <a:lnTo>
                    <a:pt x="550" y="1143"/>
                  </a:lnTo>
                  <a:cubicBezTo>
                    <a:pt x="816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620;p41"/>
            <p:cNvSpPr/>
            <p:nvPr/>
          </p:nvSpPr>
          <p:spPr>
            <a:xfrm>
              <a:off x="7638075" y="1819150"/>
              <a:ext cx="51575" cy="59300"/>
            </a:xfrm>
            <a:custGeom>
              <a:avLst/>
              <a:gdLst/>
              <a:ahLst/>
              <a:cxnLst/>
              <a:rect l="l" t="t" r="r" b="b"/>
              <a:pathLst>
                <a:path w="2063" h="2372" extrusionOk="0">
                  <a:moveTo>
                    <a:pt x="1023" y="0"/>
                  </a:moveTo>
                  <a:lnTo>
                    <a:pt x="0" y="593"/>
                  </a:lnTo>
                  <a:lnTo>
                    <a:pt x="1048" y="2371"/>
                  </a:lnTo>
                  <a:lnTo>
                    <a:pt x="2062" y="1779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621;p41"/>
            <p:cNvSpPr/>
            <p:nvPr/>
          </p:nvSpPr>
          <p:spPr>
            <a:xfrm>
              <a:off x="7689175" y="1789500"/>
              <a:ext cx="51800" cy="59300"/>
            </a:xfrm>
            <a:custGeom>
              <a:avLst/>
              <a:gdLst/>
              <a:ahLst/>
              <a:cxnLst/>
              <a:rect l="l" t="t" r="r" b="b"/>
              <a:pathLst>
                <a:path w="2072" h="2372" extrusionOk="0">
                  <a:moveTo>
                    <a:pt x="1023" y="1"/>
                  </a:moveTo>
                  <a:lnTo>
                    <a:pt x="1" y="593"/>
                  </a:lnTo>
                  <a:lnTo>
                    <a:pt x="1049" y="2372"/>
                  </a:lnTo>
                  <a:lnTo>
                    <a:pt x="2071" y="1779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622;p41"/>
            <p:cNvSpPr/>
            <p:nvPr/>
          </p:nvSpPr>
          <p:spPr>
            <a:xfrm>
              <a:off x="7740300" y="1760075"/>
              <a:ext cx="51800" cy="59100"/>
            </a:xfrm>
            <a:custGeom>
              <a:avLst/>
              <a:gdLst/>
              <a:ahLst/>
              <a:cxnLst/>
              <a:rect l="l" t="t" r="r" b="b"/>
              <a:pathLst>
                <a:path w="2072" h="2364" extrusionOk="0">
                  <a:moveTo>
                    <a:pt x="1032" y="1"/>
                  </a:moveTo>
                  <a:lnTo>
                    <a:pt x="1" y="593"/>
                  </a:lnTo>
                  <a:lnTo>
                    <a:pt x="1049" y="2363"/>
                  </a:lnTo>
                  <a:lnTo>
                    <a:pt x="2071" y="177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623;p41"/>
            <p:cNvSpPr/>
            <p:nvPr/>
          </p:nvSpPr>
          <p:spPr>
            <a:xfrm>
              <a:off x="7791650" y="1730425"/>
              <a:ext cx="51775" cy="59325"/>
            </a:xfrm>
            <a:custGeom>
              <a:avLst/>
              <a:gdLst/>
              <a:ahLst/>
              <a:cxnLst/>
              <a:rect l="l" t="t" r="r" b="b"/>
              <a:pathLst>
                <a:path w="2071" h="2373" extrusionOk="0">
                  <a:moveTo>
                    <a:pt x="1022" y="1"/>
                  </a:moveTo>
                  <a:lnTo>
                    <a:pt x="0" y="594"/>
                  </a:lnTo>
                  <a:lnTo>
                    <a:pt x="1048" y="2372"/>
                  </a:lnTo>
                  <a:lnTo>
                    <a:pt x="2071" y="1779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624;p41"/>
            <p:cNvSpPr/>
            <p:nvPr/>
          </p:nvSpPr>
          <p:spPr>
            <a:xfrm>
              <a:off x="7638075" y="1833975"/>
              <a:ext cx="26225" cy="44475"/>
            </a:xfrm>
            <a:custGeom>
              <a:avLst/>
              <a:gdLst/>
              <a:ahLst/>
              <a:cxnLst/>
              <a:rect l="l" t="t" r="r" b="b"/>
              <a:pathLst>
                <a:path w="1049" h="1779" extrusionOk="0">
                  <a:moveTo>
                    <a:pt x="0" y="0"/>
                  </a:moveTo>
                  <a:lnTo>
                    <a:pt x="0" y="1177"/>
                  </a:lnTo>
                  <a:lnTo>
                    <a:pt x="1048" y="1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2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CBE8E1-D9FF-4E9F-BF4A-69661464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790" y="242726"/>
            <a:ext cx="8480369" cy="470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2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223320" y="476726"/>
            <a:ext cx="3366547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ER model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圖片 1">
            <a:extLst>
              <a:ext uri="{FF2B5EF4-FFF2-40B4-BE49-F238E27FC236}">
                <a16:creationId xmlns:a16="http://schemas.microsoft.com/office/drawing/2014/main" id="{5A0841DF-F564-46DF-9669-2A75F77D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09" y="7167"/>
            <a:ext cx="5874319" cy="511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44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280027" y="1341508"/>
            <a:ext cx="3366547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schema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735" y="13750"/>
            <a:ext cx="6092398" cy="512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7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Development technologies</a:t>
            </a:r>
            <a:endParaRPr dirty="0"/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File:Vue.js Logo 2.svg - Wikimedia Commons">
            <a:extLst>
              <a:ext uri="{FF2B5EF4-FFF2-40B4-BE49-F238E27FC236}">
                <a16:creationId xmlns:a16="http://schemas.microsoft.com/office/drawing/2014/main" id="{39263C2C-29AD-4D57-9CDC-870F6A631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22" y="1413569"/>
            <a:ext cx="843663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B6EB8B3-EB23-407B-A3E5-3610193D42E5}"/>
              </a:ext>
            </a:extLst>
          </p:cNvPr>
          <p:cNvSpPr txBox="1"/>
          <p:nvPr/>
        </p:nvSpPr>
        <p:spPr>
          <a:xfrm>
            <a:off x="3301416" y="2144541"/>
            <a:ext cx="84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Segoe Print" panose="02000600000000000000" pitchFamily="2" charset="0"/>
              </a:rPr>
              <a:t>Vue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15" name="Picture 4" descr="File:Tailwind CSS Logo.svg - Wikimedia Commons">
            <a:extLst>
              <a:ext uri="{FF2B5EF4-FFF2-40B4-BE49-F238E27FC236}">
                <a16:creationId xmlns:a16="http://schemas.microsoft.com/office/drawing/2014/main" id="{1682BA1B-7C7E-4FD4-8750-BBB1B75E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22" y="1211115"/>
            <a:ext cx="1042962" cy="10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19175A7F-0C40-423B-9008-13C1056B8A4A}"/>
              </a:ext>
            </a:extLst>
          </p:cNvPr>
          <p:cNvSpPr txBox="1"/>
          <p:nvPr/>
        </p:nvSpPr>
        <p:spPr>
          <a:xfrm>
            <a:off x="4548329" y="2166995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Segoe Print" panose="02000600000000000000" pitchFamily="2" charset="0"/>
              </a:rPr>
              <a:t>Tailwind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17" name="Picture 10" descr="Vite Logo Vector (.SVG) Free Download">
            <a:extLst>
              <a:ext uri="{FF2B5EF4-FFF2-40B4-BE49-F238E27FC236}">
                <a16:creationId xmlns:a16="http://schemas.microsoft.com/office/drawing/2014/main" id="{EE857367-F55F-4DF4-8F3B-043165144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793" y="1211115"/>
            <a:ext cx="941486" cy="94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8521E98-DCB2-48BD-B2DB-C44E627D20FE}"/>
              </a:ext>
            </a:extLst>
          </p:cNvPr>
          <p:cNvSpPr txBox="1"/>
          <p:nvPr/>
        </p:nvSpPr>
        <p:spPr>
          <a:xfrm>
            <a:off x="6429524" y="2210279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Segoe Print" panose="02000600000000000000" pitchFamily="2" charset="0"/>
              </a:rPr>
              <a:t>Vite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19" name="Picture 14" descr="Spring Springboot Online Sale, UP TO 65% OFF">
            <a:extLst>
              <a:ext uri="{FF2B5EF4-FFF2-40B4-BE49-F238E27FC236}">
                <a16:creationId xmlns:a16="http://schemas.microsoft.com/office/drawing/2014/main" id="{0F1FC8A3-44F0-4201-8626-B4ED5290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05" y="2990390"/>
            <a:ext cx="921641" cy="8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40729E4-05B9-447D-87F0-98BFCCEB7EF4}"/>
              </a:ext>
            </a:extLst>
          </p:cNvPr>
          <p:cNvSpPr txBox="1"/>
          <p:nvPr/>
        </p:nvSpPr>
        <p:spPr>
          <a:xfrm>
            <a:off x="2942127" y="3854593"/>
            <a:ext cx="1494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Segoe Print" panose="02000600000000000000" pitchFamily="2" charset="0"/>
              </a:rPr>
              <a:t>Spring Boot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21" name="Picture 16" descr="Java Logo Vector (.SVG) Free Download">
            <a:extLst>
              <a:ext uri="{FF2B5EF4-FFF2-40B4-BE49-F238E27FC236}">
                <a16:creationId xmlns:a16="http://schemas.microsoft.com/office/drawing/2014/main" id="{5C12D2D9-A64C-4E63-A7F9-D412BB188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87" y="2668067"/>
            <a:ext cx="85248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29A19314-B372-48A5-9CF8-DDB9EA95EDFD}"/>
              </a:ext>
            </a:extLst>
          </p:cNvPr>
          <p:cNvSpPr txBox="1"/>
          <p:nvPr/>
        </p:nvSpPr>
        <p:spPr>
          <a:xfrm>
            <a:off x="4835075" y="3986918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Segoe Print" panose="02000600000000000000" pitchFamily="2" charset="0"/>
              </a:rPr>
              <a:t>Java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23" name="Picture 20" descr="File:MariaDB colour logo.svg - 維基百科，自由的百科全書">
            <a:extLst>
              <a:ext uri="{FF2B5EF4-FFF2-40B4-BE49-F238E27FC236}">
                <a16:creationId xmlns:a16="http://schemas.microsoft.com/office/drawing/2014/main" id="{9740D959-5327-4D13-ABD0-6274E3FFB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6100"/>
          <a:stretch/>
        </p:blipFill>
        <p:spPr bwMode="auto">
          <a:xfrm>
            <a:off x="6159675" y="3113489"/>
            <a:ext cx="1235316" cy="79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52092649-4254-461D-8BDE-3BE990F11D19}"/>
              </a:ext>
            </a:extLst>
          </p:cNvPr>
          <p:cNvSpPr txBox="1"/>
          <p:nvPr/>
        </p:nvSpPr>
        <p:spPr>
          <a:xfrm>
            <a:off x="6115132" y="398354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Segoe Print" panose="02000600000000000000" pitchFamily="2" charset="0"/>
              </a:rPr>
              <a:t>MariaDB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0633" y="3322106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Segoe Print" panose="02000600000000000000" pitchFamily="2" charset="0"/>
                <a:ea typeface="微軟正黑體" panose="020B0604030504040204" pitchFamily="34" charset="-120"/>
              </a:rPr>
              <a:t>backend</a:t>
            </a:r>
            <a:endParaRPr lang="zh-TW" altLang="en-US" sz="2000" b="1" dirty="0">
              <a:latin typeface="Segoe Print" panose="02000600000000000000" pitchFamily="2" charset="0"/>
              <a:ea typeface="微軟正黑體" panose="020B0604030504040204" pitchFamily="34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283973" y="2010224"/>
            <a:ext cx="1314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Segoe Print" panose="02000600000000000000" pitchFamily="2" charset="0"/>
                <a:ea typeface="微軟正黑體" panose="020B0604030504040204" pitchFamily="34" charset="-120"/>
              </a:rPr>
              <a:t>frontend</a:t>
            </a:r>
            <a:endParaRPr lang="zh-TW" altLang="en-US" sz="2000" b="1" dirty="0">
              <a:latin typeface="Segoe Print" panose="02000600000000000000" pitchFamily="2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9" name="Google Shape;5329;p40"/>
          <p:cNvGrpSpPr/>
          <p:nvPr/>
        </p:nvGrpSpPr>
        <p:grpSpPr>
          <a:xfrm>
            <a:off x="1230203" y="3267238"/>
            <a:ext cx="2768664" cy="1198426"/>
            <a:chOff x="1202000" y="2798341"/>
            <a:chExt cx="2538884" cy="1059951"/>
          </a:xfrm>
        </p:grpSpPr>
        <p:sp>
          <p:nvSpPr>
            <p:cNvPr id="5330" name="Google Shape;5330;p40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40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2" name="Google Shape;5332;p40"/>
          <p:cNvSpPr txBox="1">
            <a:spLocks noGrp="1"/>
          </p:cNvSpPr>
          <p:nvPr>
            <p:ph type="ctrTitle"/>
          </p:nvPr>
        </p:nvSpPr>
        <p:spPr>
          <a:xfrm>
            <a:off x="4939398" y="1920318"/>
            <a:ext cx="3726300" cy="2384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THANks</a:t>
            </a:r>
            <a:br>
              <a:rPr lang="en" dirty="0" smtClean="0">
                <a:solidFill>
                  <a:schemeClr val="accent5"/>
                </a:solidFill>
              </a:rPr>
            </a:br>
            <a:r>
              <a:rPr lang="en" sz="4800" dirty="0" smtClean="0">
                <a:solidFill>
                  <a:schemeClr val="accent5"/>
                </a:solidFill>
              </a:rPr>
              <a:t>ccc-shop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sz="32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334" name="Google Shape;5334;p40"/>
          <p:cNvGrpSpPr/>
          <p:nvPr/>
        </p:nvGrpSpPr>
        <p:grpSpPr>
          <a:xfrm>
            <a:off x="1118381" y="1060221"/>
            <a:ext cx="3171269" cy="3306302"/>
            <a:chOff x="1096650" y="934025"/>
            <a:chExt cx="2908075" cy="2924268"/>
          </a:xfrm>
        </p:grpSpPr>
        <p:sp>
          <p:nvSpPr>
            <p:cNvPr id="5335" name="Google Shape;5335;p40"/>
            <p:cNvSpPr/>
            <p:nvPr/>
          </p:nvSpPr>
          <p:spPr>
            <a:xfrm>
              <a:off x="3687325" y="2463650"/>
              <a:ext cx="317400" cy="400850"/>
            </a:xfrm>
            <a:custGeom>
              <a:avLst/>
              <a:gdLst/>
              <a:ahLst/>
              <a:cxnLst/>
              <a:rect l="l" t="t" r="r" b="b"/>
              <a:pathLst>
                <a:path w="12696" h="16034" extrusionOk="0">
                  <a:moveTo>
                    <a:pt x="10189" y="0"/>
                  </a:moveTo>
                  <a:cubicBezTo>
                    <a:pt x="8155" y="0"/>
                    <a:pt x="5703" y="1549"/>
                    <a:pt x="4028" y="3573"/>
                  </a:cubicBezTo>
                  <a:cubicBezTo>
                    <a:pt x="2018" y="6000"/>
                    <a:pt x="35" y="10955"/>
                    <a:pt x="0" y="12848"/>
                  </a:cubicBezTo>
                  <a:lnTo>
                    <a:pt x="811" y="16034"/>
                  </a:lnTo>
                  <a:lnTo>
                    <a:pt x="3165" y="12300"/>
                  </a:lnTo>
                  <a:cubicBezTo>
                    <a:pt x="4314" y="9245"/>
                    <a:pt x="8082" y="7076"/>
                    <a:pt x="10596" y="5342"/>
                  </a:cubicBezTo>
                  <a:cubicBezTo>
                    <a:pt x="11993" y="4380"/>
                    <a:pt x="12693" y="3121"/>
                    <a:pt x="12696" y="2069"/>
                  </a:cubicBezTo>
                  <a:cubicBezTo>
                    <a:pt x="12696" y="1228"/>
                    <a:pt x="12247" y="518"/>
                    <a:pt x="11341" y="191"/>
                  </a:cubicBezTo>
                  <a:cubicBezTo>
                    <a:pt x="10979" y="59"/>
                    <a:pt x="10592" y="0"/>
                    <a:pt x="10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40"/>
            <p:cNvSpPr/>
            <p:nvPr/>
          </p:nvSpPr>
          <p:spPr>
            <a:xfrm>
              <a:off x="3708350" y="2667125"/>
              <a:ext cx="274750" cy="260150"/>
            </a:xfrm>
            <a:custGeom>
              <a:avLst/>
              <a:gdLst/>
              <a:ahLst/>
              <a:cxnLst/>
              <a:rect l="l" t="t" r="r" b="b"/>
              <a:pathLst>
                <a:path w="10990" h="10406" extrusionOk="0">
                  <a:moveTo>
                    <a:pt x="7957" y="0"/>
                  </a:moveTo>
                  <a:cubicBezTo>
                    <a:pt x="7785" y="0"/>
                    <a:pt x="7605" y="10"/>
                    <a:pt x="7418" y="30"/>
                  </a:cubicBezTo>
                  <a:cubicBezTo>
                    <a:pt x="5021" y="286"/>
                    <a:pt x="760" y="3475"/>
                    <a:pt x="1" y="8375"/>
                  </a:cubicBezTo>
                  <a:lnTo>
                    <a:pt x="411" y="10405"/>
                  </a:lnTo>
                  <a:cubicBezTo>
                    <a:pt x="736" y="9347"/>
                    <a:pt x="2066" y="7612"/>
                    <a:pt x="4197" y="6195"/>
                  </a:cubicBezTo>
                  <a:cubicBezTo>
                    <a:pt x="6552" y="4630"/>
                    <a:pt x="9511" y="3943"/>
                    <a:pt x="10214" y="2706"/>
                  </a:cubicBezTo>
                  <a:cubicBezTo>
                    <a:pt x="10989" y="1333"/>
                    <a:pt x="9995" y="0"/>
                    <a:pt x="7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40"/>
            <p:cNvSpPr/>
            <p:nvPr/>
          </p:nvSpPr>
          <p:spPr>
            <a:xfrm>
              <a:off x="3703450" y="2700000"/>
              <a:ext cx="218025" cy="199150"/>
            </a:xfrm>
            <a:custGeom>
              <a:avLst/>
              <a:gdLst/>
              <a:ahLst/>
              <a:cxnLst/>
              <a:rect l="l" t="t" r="r" b="b"/>
              <a:pathLst>
                <a:path w="8721" h="7966" extrusionOk="0">
                  <a:moveTo>
                    <a:pt x="8574" y="0"/>
                  </a:moveTo>
                  <a:cubicBezTo>
                    <a:pt x="8570" y="0"/>
                    <a:pt x="8566" y="0"/>
                    <a:pt x="8561" y="1"/>
                  </a:cubicBezTo>
                  <a:cubicBezTo>
                    <a:pt x="6389" y="246"/>
                    <a:pt x="2148" y="2156"/>
                    <a:pt x="28" y="7776"/>
                  </a:cubicBezTo>
                  <a:cubicBezTo>
                    <a:pt x="1" y="7849"/>
                    <a:pt x="34" y="7928"/>
                    <a:pt x="107" y="7956"/>
                  </a:cubicBezTo>
                  <a:cubicBezTo>
                    <a:pt x="125" y="7962"/>
                    <a:pt x="145" y="7966"/>
                    <a:pt x="166" y="7966"/>
                  </a:cubicBezTo>
                  <a:cubicBezTo>
                    <a:pt x="217" y="7962"/>
                    <a:pt x="265" y="7928"/>
                    <a:pt x="286" y="7876"/>
                  </a:cubicBezTo>
                  <a:cubicBezTo>
                    <a:pt x="2366" y="2370"/>
                    <a:pt x="6627" y="497"/>
                    <a:pt x="8589" y="277"/>
                  </a:cubicBezTo>
                  <a:cubicBezTo>
                    <a:pt x="8669" y="266"/>
                    <a:pt x="8720" y="201"/>
                    <a:pt x="8714" y="125"/>
                  </a:cubicBezTo>
                  <a:cubicBezTo>
                    <a:pt x="8703" y="51"/>
                    <a:pt x="8645" y="0"/>
                    <a:pt x="8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40"/>
            <p:cNvSpPr/>
            <p:nvPr/>
          </p:nvSpPr>
          <p:spPr>
            <a:xfrm>
              <a:off x="1203300" y="2683450"/>
              <a:ext cx="243125" cy="549400"/>
            </a:xfrm>
            <a:custGeom>
              <a:avLst/>
              <a:gdLst/>
              <a:ahLst/>
              <a:cxnLst/>
              <a:rect l="l" t="t" r="r" b="b"/>
              <a:pathLst>
                <a:path w="9725" h="21976" extrusionOk="0">
                  <a:moveTo>
                    <a:pt x="2107" y="1"/>
                  </a:moveTo>
                  <a:cubicBezTo>
                    <a:pt x="1842" y="1"/>
                    <a:pt x="1607" y="42"/>
                    <a:pt x="1407" y="122"/>
                  </a:cubicBezTo>
                  <a:cubicBezTo>
                    <a:pt x="548" y="467"/>
                    <a:pt x="1" y="1129"/>
                    <a:pt x="1" y="2180"/>
                  </a:cubicBezTo>
                  <a:cubicBezTo>
                    <a:pt x="1" y="3363"/>
                    <a:pt x="700" y="5039"/>
                    <a:pt x="2448" y="7300"/>
                  </a:cubicBezTo>
                  <a:cubicBezTo>
                    <a:pt x="4366" y="9783"/>
                    <a:pt x="6828" y="14996"/>
                    <a:pt x="6831" y="21713"/>
                  </a:cubicBezTo>
                  <a:cubicBezTo>
                    <a:pt x="6831" y="21799"/>
                    <a:pt x="6831" y="21885"/>
                    <a:pt x="6828" y="21976"/>
                  </a:cubicBezTo>
                  <a:lnTo>
                    <a:pt x="9137" y="20655"/>
                  </a:lnTo>
                  <a:cubicBezTo>
                    <a:pt x="9137" y="20655"/>
                    <a:pt x="9724" y="17420"/>
                    <a:pt x="9724" y="13638"/>
                  </a:cubicBezTo>
                  <a:cubicBezTo>
                    <a:pt x="9724" y="12224"/>
                    <a:pt x="9641" y="10735"/>
                    <a:pt x="9417" y="9307"/>
                  </a:cubicBezTo>
                  <a:cubicBezTo>
                    <a:pt x="8379" y="2736"/>
                    <a:pt x="4279" y="1"/>
                    <a:pt x="2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40"/>
            <p:cNvSpPr/>
            <p:nvPr/>
          </p:nvSpPr>
          <p:spPr>
            <a:xfrm>
              <a:off x="1096650" y="2841750"/>
              <a:ext cx="320975" cy="484925"/>
            </a:xfrm>
            <a:custGeom>
              <a:avLst/>
              <a:gdLst/>
              <a:ahLst/>
              <a:cxnLst/>
              <a:rect l="l" t="t" r="r" b="b"/>
              <a:pathLst>
                <a:path w="12839" h="19397" extrusionOk="0">
                  <a:moveTo>
                    <a:pt x="2673" y="1"/>
                  </a:moveTo>
                  <a:cubicBezTo>
                    <a:pt x="2247" y="1"/>
                    <a:pt x="1813" y="83"/>
                    <a:pt x="1504" y="365"/>
                  </a:cubicBezTo>
                  <a:cubicBezTo>
                    <a:pt x="1049" y="782"/>
                    <a:pt x="1019" y="1506"/>
                    <a:pt x="1221" y="2089"/>
                  </a:cubicBezTo>
                  <a:cubicBezTo>
                    <a:pt x="1425" y="2672"/>
                    <a:pt x="1815" y="3169"/>
                    <a:pt x="2108" y="3713"/>
                  </a:cubicBezTo>
                  <a:cubicBezTo>
                    <a:pt x="2246" y="3965"/>
                    <a:pt x="2363" y="4234"/>
                    <a:pt x="2391" y="4520"/>
                  </a:cubicBezTo>
                  <a:cubicBezTo>
                    <a:pt x="2432" y="4982"/>
                    <a:pt x="2228" y="5430"/>
                    <a:pt x="1970" y="5813"/>
                  </a:cubicBezTo>
                  <a:cubicBezTo>
                    <a:pt x="1611" y="6347"/>
                    <a:pt x="1139" y="6792"/>
                    <a:pt x="739" y="7296"/>
                  </a:cubicBezTo>
                  <a:cubicBezTo>
                    <a:pt x="343" y="7799"/>
                    <a:pt x="8" y="8395"/>
                    <a:pt x="5" y="9040"/>
                  </a:cubicBezTo>
                  <a:cubicBezTo>
                    <a:pt x="1" y="9872"/>
                    <a:pt x="646" y="10482"/>
                    <a:pt x="1263" y="10943"/>
                  </a:cubicBezTo>
                  <a:cubicBezTo>
                    <a:pt x="1821" y="11365"/>
                    <a:pt x="2435" y="11847"/>
                    <a:pt x="2521" y="12540"/>
                  </a:cubicBezTo>
                  <a:cubicBezTo>
                    <a:pt x="2566" y="12881"/>
                    <a:pt x="2470" y="13226"/>
                    <a:pt x="2373" y="13561"/>
                  </a:cubicBezTo>
                  <a:cubicBezTo>
                    <a:pt x="2276" y="13895"/>
                    <a:pt x="2180" y="14233"/>
                    <a:pt x="2084" y="14571"/>
                  </a:cubicBezTo>
                  <a:cubicBezTo>
                    <a:pt x="1984" y="14912"/>
                    <a:pt x="1888" y="15257"/>
                    <a:pt x="1835" y="15612"/>
                  </a:cubicBezTo>
                  <a:cubicBezTo>
                    <a:pt x="1739" y="16295"/>
                    <a:pt x="1818" y="16954"/>
                    <a:pt x="2125" y="17571"/>
                  </a:cubicBezTo>
                  <a:cubicBezTo>
                    <a:pt x="2391" y="18101"/>
                    <a:pt x="2790" y="18571"/>
                    <a:pt x="3284" y="18902"/>
                  </a:cubicBezTo>
                  <a:cubicBezTo>
                    <a:pt x="3521" y="19060"/>
                    <a:pt x="4069" y="19397"/>
                    <a:pt x="4458" y="19397"/>
                  </a:cubicBezTo>
                  <a:cubicBezTo>
                    <a:pt x="4544" y="19397"/>
                    <a:pt x="4622" y="19381"/>
                    <a:pt x="4687" y="19343"/>
                  </a:cubicBezTo>
                  <a:cubicBezTo>
                    <a:pt x="4746" y="19312"/>
                    <a:pt x="11073" y="15664"/>
                    <a:pt x="11094" y="15644"/>
                  </a:cubicBezTo>
                  <a:cubicBezTo>
                    <a:pt x="11094" y="15644"/>
                    <a:pt x="11969" y="14406"/>
                    <a:pt x="12269" y="13716"/>
                  </a:cubicBezTo>
                  <a:cubicBezTo>
                    <a:pt x="12628" y="12881"/>
                    <a:pt x="12738" y="12329"/>
                    <a:pt x="12800" y="11578"/>
                  </a:cubicBezTo>
                  <a:cubicBezTo>
                    <a:pt x="12838" y="11137"/>
                    <a:pt x="12786" y="10695"/>
                    <a:pt x="12555" y="10313"/>
                  </a:cubicBezTo>
                  <a:cubicBezTo>
                    <a:pt x="12028" y="9444"/>
                    <a:pt x="11086" y="9075"/>
                    <a:pt x="10769" y="8106"/>
                  </a:cubicBezTo>
                  <a:cubicBezTo>
                    <a:pt x="10407" y="7017"/>
                    <a:pt x="11363" y="5747"/>
                    <a:pt x="10845" y="4720"/>
                  </a:cubicBezTo>
                  <a:cubicBezTo>
                    <a:pt x="10586" y="4199"/>
                    <a:pt x="10010" y="3909"/>
                    <a:pt x="9445" y="3761"/>
                  </a:cubicBezTo>
                  <a:cubicBezTo>
                    <a:pt x="8883" y="3613"/>
                    <a:pt x="8290" y="3565"/>
                    <a:pt x="7749" y="3344"/>
                  </a:cubicBezTo>
                  <a:cubicBezTo>
                    <a:pt x="6345" y="2779"/>
                    <a:pt x="5591" y="1213"/>
                    <a:pt x="4270" y="479"/>
                  </a:cubicBezTo>
                  <a:cubicBezTo>
                    <a:pt x="3860" y="252"/>
                    <a:pt x="3404" y="41"/>
                    <a:pt x="2935" y="10"/>
                  </a:cubicBezTo>
                  <a:cubicBezTo>
                    <a:pt x="2849" y="4"/>
                    <a:pt x="2761" y="1"/>
                    <a:pt x="26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40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40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40"/>
            <p:cNvSpPr/>
            <p:nvPr/>
          </p:nvSpPr>
          <p:spPr>
            <a:xfrm>
              <a:off x="3004600" y="2482425"/>
              <a:ext cx="74700" cy="94175"/>
            </a:xfrm>
            <a:custGeom>
              <a:avLst/>
              <a:gdLst/>
              <a:ahLst/>
              <a:cxnLst/>
              <a:rect l="l" t="t" r="r" b="b"/>
              <a:pathLst>
                <a:path w="2988" h="3767" extrusionOk="0">
                  <a:moveTo>
                    <a:pt x="2916" y="1"/>
                  </a:moveTo>
                  <a:cubicBezTo>
                    <a:pt x="2898" y="1"/>
                    <a:pt x="2878" y="7"/>
                    <a:pt x="2856" y="19"/>
                  </a:cubicBezTo>
                  <a:lnTo>
                    <a:pt x="132" y="1598"/>
                  </a:lnTo>
                  <a:cubicBezTo>
                    <a:pt x="60" y="1639"/>
                    <a:pt x="1" y="1743"/>
                    <a:pt x="1" y="1825"/>
                  </a:cubicBezTo>
                  <a:lnTo>
                    <a:pt x="1" y="3673"/>
                  </a:lnTo>
                  <a:cubicBezTo>
                    <a:pt x="1" y="3732"/>
                    <a:pt x="31" y="3767"/>
                    <a:pt x="74" y="3767"/>
                  </a:cubicBezTo>
                  <a:cubicBezTo>
                    <a:pt x="92" y="3767"/>
                    <a:pt x="112" y="3761"/>
                    <a:pt x="132" y="3749"/>
                  </a:cubicBezTo>
                  <a:lnTo>
                    <a:pt x="2856" y="2170"/>
                  </a:lnTo>
                  <a:cubicBezTo>
                    <a:pt x="2929" y="2129"/>
                    <a:pt x="2987" y="2026"/>
                    <a:pt x="2987" y="1939"/>
                  </a:cubicBezTo>
                  <a:lnTo>
                    <a:pt x="2987" y="94"/>
                  </a:lnTo>
                  <a:cubicBezTo>
                    <a:pt x="2987" y="34"/>
                    <a:pt x="2958" y="1"/>
                    <a:pt x="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40"/>
            <p:cNvSpPr/>
            <p:nvPr/>
          </p:nvSpPr>
          <p:spPr>
            <a:xfrm>
              <a:off x="3692325" y="2495850"/>
              <a:ext cx="256375" cy="327500"/>
            </a:xfrm>
            <a:custGeom>
              <a:avLst/>
              <a:gdLst/>
              <a:ahLst/>
              <a:cxnLst/>
              <a:rect l="l" t="t" r="r" b="b"/>
              <a:pathLst>
                <a:path w="10255" h="13100" extrusionOk="0">
                  <a:moveTo>
                    <a:pt x="10103" y="0"/>
                  </a:moveTo>
                  <a:cubicBezTo>
                    <a:pt x="10087" y="0"/>
                    <a:pt x="10071" y="3"/>
                    <a:pt x="10055" y="9"/>
                  </a:cubicBezTo>
                  <a:cubicBezTo>
                    <a:pt x="6841" y="1137"/>
                    <a:pt x="1418" y="6388"/>
                    <a:pt x="18" y="12933"/>
                  </a:cubicBezTo>
                  <a:cubicBezTo>
                    <a:pt x="0" y="13008"/>
                    <a:pt x="48" y="13081"/>
                    <a:pt x="121" y="13098"/>
                  </a:cubicBezTo>
                  <a:cubicBezTo>
                    <a:pt x="131" y="13098"/>
                    <a:pt x="140" y="13099"/>
                    <a:pt x="148" y="13099"/>
                  </a:cubicBezTo>
                  <a:cubicBezTo>
                    <a:pt x="152" y="13099"/>
                    <a:pt x="156" y="13099"/>
                    <a:pt x="159" y="13098"/>
                  </a:cubicBezTo>
                  <a:cubicBezTo>
                    <a:pt x="221" y="13095"/>
                    <a:pt x="273" y="13053"/>
                    <a:pt x="287" y="12991"/>
                  </a:cubicBezTo>
                  <a:cubicBezTo>
                    <a:pt x="1669" y="6543"/>
                    <a:pt x="6993" y="1378"/>
                    <a:pt x="10144" y="268"/>
                  </a:cubicBezTo>
                  <a:cubicBezTo>
                    <a:pt x="10217" y="243"/>
                    <a:pt x="10255" y="165"/>
                    <a:pt x="10231" y="92"/>
                  </a:cubicBezTo>
                  <a:cubicBezTo>
                    <a:pt x="10212" y="36"/>
                    <a:pt x="10160" y="0"/>
                    <a:pt x="10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40"/>
            <p:cNvSpPr/>
            <p:nvPr/>
          </p:nvSpPr>
          <p:spPr>
            <a:xfrm>
              <a:off x="1265625" y="2709875"/>
              <a:ext cx="157600" cy="449700"/>
            </a:xfrm>
            <a:custGeom>
              <a:avLst/>
              <a:gdLst/>
              <a:ahLst/>
              <a:cxnLst/>
              <a:rect l="l" t="t" r="r" b="b"/>
              <a:pathLst>
                <a:path w="6304" h="17988" extrusionOk="0">
                  <a:moveTo>
                    <a:pt x="183" y="0"/>
                  </a:moveTo>
                  <a:cubicBezTo>
                    <a:pt x="139" y="0"/>
                    <a:pt x="96" y="17"/>
                    <a:pt x="62" y="51"/>
                  </a:cubicBezTo>
                  <a:cubicBezTo>
                    <a:pt x="0" y="113"/>
                    <a:pt x="0" y="220"/>
                    <a:pt x="66" y="282"/>
                  </a:cubicBezTo>
                  <a:cubicBezTo>
                    <a:pt x="3186" y="3330"/>
                    <a:pt x="5962" y="10895"/>
                    <a:pt x="5010" y="17801"/>
                  </a:cubicBezTo>
                  <a:cubicBezTo>
                    <a:pt x="4997" y="17891"/>
                    <a:pt x="5059" y="17974"/>
                    <a:pt x="5148" y="17988"/>
                  </a:cubicBezTo>
                  <a:lnTo>
                    <a:pt x="5172" y="17988"/>
                  </a:lnTo>
                  <a:cubicBezTo>
                    <a:pt x="5252" y="17988"/>
                    <a:pt x="5324" y="17929"/>
                    <a:pt x="5334" y="17846"/>
                  </a:cubicBezTo>
                  <a:cubicBezTo>
                    <a:pt x="6303" y="10839"/>
                    <a:pt x="3472" y="3151"/>
                    <a:pt x="296" y="48"/>
                  </a:cubicBezTo>
                  <a:cubicBezTo>
                    <a:pt x="265" y="16"/>
                    <a:pt x="22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40"/>
            <p:cNvSpPr/>
            <p:nvPr/>
          </p:nvSpPr>
          <p:spPr>
            <a:xfrm>
              <a:off x="1175550" y="2867800"/>
              <a:ext cx="143000" cy="407625"/>
            </a:xfrm>
            <a:custGeom>
              <a:avLst/>
              <a:gdLst/>
              <a:ahLst/>
              <a:cxnLst/>
              <a:rect l="l" t="t" r="r" b="b"/>
              <a:pathLst>
                <a:path w="5720" h="16305" extrusionOk="0">
                  <a:moveTo>
                    <a:pt x="181" y="1"/>
                  </a:moveTo>
                  <a:cubicBezTo>
                    <a:pt x="138" y="1"/>
                    <a:pt x="94" y="18"/>
                    <a:pt x="62" y="54"/>
                  </a:cubicBezTo>
                  <a:cubicBezTo>
                    <a:pt x="0" y="120"/>
                    <a:pt x="3" y="223"/>
                    <a:pt x="69" y="286"/>
                  </a:cubicBezTo>
                  <a:cubicBezTo>
                    <a:pt x="2311" y="2382"/>
                    <a:pt x="5389" y="9598"/>
                    <a:pt x="5117" y="16133"/>
                  </a:cubicBezTo>
                  <a:cubicBezTo>
                    <a:pt x="5113" y="16222"/>
                    <a:pt x="5182" y="16301"/>
                    <a:pt x="5276" y="16305"/>
                  </a:cubicBezTo>
                  <a:lnTo>
                    <a:pt x="5279" y="16305"/>
                  </a:lnTo>
                  <a:cubicBezTo>
                    <a:pt x="5368" y="16305"/>
                    <a:pt x="5441" y="16236"/>
                    <a:pt x="5444" y="16146"/>
                  </a:cubicBezTo>
                  <a:cubicBezTo>
                    <a:pt x="5720" y="9519"/>
                    <a:pt x="2580" y="2185"/>
                    <a:pt x="293" y="44"/>
                  </a:cubicBezTo>
                  <a:cubicBezTo>
                    <a:pt x="262" y="16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40"/>
            <p:cNvSpPr/>
            <p:nvPr/>
          </p:nvSpPr>
          <p:spPr>
            <a:xfrm>
              <a:off x="1159250" y="3054800"/>
              <a:ext cx="128475" cy="27550"/>
            </a:xfrm>
            <a:custGeom>
              <a:avLst/>
              <a:gdLst/>
              <a:ahLst/>
              <a:cxnLst/>
              <a:rect l="l" t="t" r="r" b="b"/>
              <a:pathLst>
                <a:path w="5139" h="1102" extrusionOk="0">
                  <a:moveTo>
                    <a:pt x="170" y="1"/>
                  </a:moveTo>
                  <a:cubicBezTo>
                    <a:pt x="73" y="1"/>
                    <a:pt x="7" y="72"/>
                    <a:pt x="4" y="160"/>
                  </a:cubicBezTo>
                  <a:cubicBezTo>
                    <a:pt x="0" y="249"/>
                    <a:pt x="70" y="325"/>
                    <a:pt x="162" y="332"/>
                  </a:cubicBezTo>
                  <a:cubicBezTo>
                    <a:pt x="186" y="332"/>
                    <a:pt x="2804" y="446"/>
                    <a:pt x="4903" y="1094"/>
                  </a:cubicBezTo>
                  <a:cubicBezTo>
                    <a:pt x="4920" y="1101"/>
                    <a:pt x="4938" y="1101"/>
                    <a:pt x="4952" y="1101"/>
                  </a:cubicBezTo>
                  <a:cubicBezTo>
                    <a:pt x="5024" y="1101"/>
                    <a:pt x="5089" y="1056"/>
                    <a:pt x="5110" y="987"/>
                  </a:cubicBezTo>
                  <a:cubicBezTo>
                    <a:pt x="5138" y="901"/>
                    <a:pt x="5089" y="808"/>
                    <a:pt x="5003" y="780"/>
                  </a:cubicBezTo>
                  <a:cubicBezTo>
                    <a:pt x="2862" y="118"/>
                    <a:pt x="204" y="1"/>
                    <a:pt x="176" y="1"/>
                  </a:cubicBezTo>
                  <a:cubicBezTo>
                    <a:pt x="174" y="1"/>
                    <a:pt x="172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40"/>
            <p:cNvSpPr/>
            <p:nvPr/>
          </p:nvSpPr>
          <p:spPr>
            <a:xfrm>
              <a:off x="1215725" y="2308700"/>
              <a:ext cx="2510500" cy="1444425"/>
            </a:xfrm>
            <a:custGeom>
              <a:avLst/>
              <a:gdLst/>
              <a:ahLst/>
              <a:cxnLst/>
              <a:rect l="l" t="t" r="r" b="b"/>
              <a:pathLst>
                <a:path w="100420" h="57777" extrusionOk="0">
                  <a:moveTo>
                    <a:pt x="65079" y="1"/>
                  </a:moveTo>
                  <a:cubicBezTo>
                    <a:pt x="64601" y="1"/>
                    <a:pt x="64122" y="106"/>
                    <a:pt x="63757" y="316"/>
                  </a:cubicBezTo>
                  <a:lnTo>
                    <a:pt x="731" y="36713"/>
                  </a:lnTo>
                  <a:cubicBezTo>
                    <a:pt x="0" y="37138"/>
                    <a:pt x="0" y="37821"/>
                    <a:pt x="731" y="38241"/>
                  </a:cubicBezTo>
                  <a:lnTo>
                    <a:pt x="34021" y="57460"/>
                  </a:lnTo>
                  <a:cubicBezTo>
                    <a:pt x="34385" y="57671"/>
                    <a:pt x="34862" y="57776"/>
                    <a:pt x="35340" y="57776"/>
                  </a:cubicBezTo>
                  <a:cubicBezTo>
                    <a:pt x="35818" y="57776"/>
                    <a:pt x="36297" y="57671"/>
                    <a:pt x="36663" y="57460"/>
                  </a:cubicBezTo>
                  <a:lnTo>
                    <a:pt x="99688" y="21063"/>
                  </a:lnTo>
                  <a:cubicBezTo>
                    <a:pt x="100420" y="20643"/>
                    <a:pt x="100420" y="19956"/>
                    <a:pt x="99688" y="19536"/>
                  </a:cubicBezTo>
                  <a:lnTo>
                    <a:pt x="66398" y="316"/>
                  </a:lnTo>
                  <a:cubicBezTo>
                    <a:pt x="66034" y="106"/>
                    <a:pt x="65557" y="1"/>
                    <a:pt x="6507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40"/>
            <p:cNvSpPr/>
            <p:nvPr/>
          </p:nvSpPr>
          <p:spPr>
            <a:xfrm>
              <a:off x="1658450" y="3423975"/>
              <a:ext cx="142400" cy="74925"/>
            </a:xfrm>
            <a:custGeom>
              <a:avLst/>
              <a:gdLst/>
              <a:ahLst/>
              <a:cxnLst/>
              <a:rect l="l" t="t" r="r" b="b"/>
              <a:pathLst>
                <a:path w="5696" h="2997" extrusionOk="0">
                  <a:moveTo>
                    <a:pt x="2848" y="0"/>
                  </a:moveTo>
                  <a:cubicBezTo>
                    <a:pt x="2184" y="0"/>
                    <a:pt x="1521" y="147"/>
                    <a:pt x="1014" y="440"/>
                  </a:cubicBezTo>
                  <a:cubicBezTo>
                    <a:pt x="0" y="1023"/>
                    <a:pt x="0" y="1971"/>
                    <a:pt x="1014" y="2557"/>
                  </a:cubicBezTo>
                  <a:cubicBezTo>
                    <a:pt x="1521" y="2850"/>
                    <a:pt x="2184" y="2997"/>
                    <a:pt x="2848" y="2997"/>
                  </a:cubicBezTo>
                  <a:cubicBezTo>
                    <a:pt x="3512" y="2997"/>
                    <a:pt x="4175" y="2850"/>
                    <a:pt x="4682" y="2557"/>
                  </a:cubicBezTo>
                  <a:cubicBezTo>
                    <a:pt x="5696" y="1971"/>
                    <a:pt x="5696" y="1023"/>
                    <a:pt x="4682" y="440"/>
                  </a:cubicBezTo>
                  <a:cubicBezTo>
                    <a:pt x="4175" y="147"/>
                    <a:pt x="3512" y="0"/>
                    <a:pt x="28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40"/>
            <p:cNvSpPr/>
            <p:nvPr/>
          </p:nvSpPr>
          <p:spPr>
            <a:xfrm>
              <a:off x="1406800" y="2418000"/>
              <a:ext cx="2139350" cy="1232375"/>
            </a:xfrm>
            <a:custGeom>
              <a:avLst/>
              <a:gdLst/>
              <a:ahLst/>
              <a:cxnLst/>
              <a:rect l="l" t="t" r="r" b="b"/>
              <a:pathLst>
                <a:path w="85574" h="49295" extrusionOk="0">
                  <a:moveTo>
                    <a:pt x="52913" y="0"/>
                  </a:moveTo>
                  <a:cubicBezTo>
                    <a:pt x="52625" y="0"/>
                    <a:pt x="52337" y="64"/>
                    <a:pt x="52117" y="192"/>
                  </a:cubicBezTo>
                  <a:lnTo>
                    <a:pt x="439" y="30045"/>
                  </a:lnTo>
                  <a:cubicBezTo>
                    <a:pt x="1" y="30297"/>
                    <a:pt x="1" y="30707"/>
                    <a:pt x="439" y="30963"/>
                  </a:cubicBezTo>
                  <a:lnTo>
                    <a:pt x="31861" y="49106"/>
                  </a:lnTo>
                  <a:cubicBezTo>
                    <a:pt x="32079" y="49232"/>
                    <a:pt x="32367" y="49295"/>
                    <a:pt x="32654" y="49295"/>
                  </a:cubicBezTo>
                  <a:cubicBezTo>
                    <a:pt x="32941" y="49295"/>
                    <a:pt x="33228" y="49232"/>
                    <a:pt x="33447" y="49106"/>
                  </a:cubicBezTo>
                  <a:lnTo>
                    <a:pt x="85139" y="19246"/>
                  </a:lnTo>
                  <a:cubicBezTo>
                    <a:pt x="85573" y="18994"/>
                    <a:pt x="85573" y="18584"/>
                    <a:pt x="85139" y="18329"/>
                  </a:cubicBezTo>
                  <a:lnTo>
                    <a:pt x="53704" y="189"/>
                  </a:lnTo>
                  <a:cubicBezTo>
                    <a:pt x="53486" y="63"/>
                    <a:pt x="53200" y="0"/>
                    <a:pt x="52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40"/>
            <p:cNvSpPr/>
            <p:nvPr/>
          </p:nvSpPr>
          <p:spPr>
            <a:xfrm>
              <a:off x="1696725" y="3035250"/>
              <a:ext cx="767025" cy="441525"/>
            </a:xfrm>
            <a:custGeom>
              <a:avLst/>
              <a:gdLst/>
              <a:ahLst/>
              <a:cxnLst/>
              <a:rect l="l" t="t" r="r" b="b"/>
              <a:pathLst>
                <a:path w="30681" h="17661" extrusionOk="0">
                  <a:moveTo>
                    <a:pt x="12095" y="1"/>
                  </a:moveTo>
                  <a:lnTo>
                    <a:pt x="365" y="6772"/>
                  </a:lnTo>
                  <a:cubicBezTo>
                    <a:pt x="0" y="6983"/>
                    <a:pt x="0" y="7324"/>
                    <a:pt x="365" y="7535"/>
                  </a:cubicBezTo>
                  <a:lnTo>
                    <a:pt x="17630" y="17503"/>
                  </a:lnTo>
                  <a:cubicBezTo>
                    <a:pt x="17810" y="17608"/>
                    <a:pt x="18049" y="17661"/>
                    <a:pt x="18288" y="17661"/>
                  </a:cubicBezTo>
                  <a:cubicBezTo>
                    <a:pt x="18528" y="17661"/>
                    <a:pt x="18767" y="17608"/>
                    <a:pt x="18950" y="17503"/>
                  </a:cubicBezTo>
                  <a:lnTo>
                    <a:pt x="30680" y="10731"/>
                  </a:lnTo>
                  <a:lnTo>
                    <a:pt x="1209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40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8585" y="10731"/>
                  </a:lnTo>
                  <a:lnTo>
                    <a:pt x="18585" y="10731"/>
                  </a:lnTo>
                  <a:lnTo>
                    <a:pt x="16396" y="2024"/>
                  </a:lnTo>
                  <a:cubicBezTo>
                    <a:pt x="16344" y="1817"/>
                    <a:pt x="16231" y="1628"/>
                    <a:pt x="16069" y="1494"/>
                  </a:cubicBezTo>
                  <a:cubicBezTo>
                    <a:pt x="16065" y="1494"/>
                    <a:pt x="16065" y="1490"/>
                    <a:pt x="16061" y="1490"/>
                  </a:cubicBezTo>
                  <a:cubicBezTo>
                    <a:pt x="15896" y="1349"/>
                    <a:pt x="15693" y="1259"/>
                    <a:pt x="15475" y="12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40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40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2404" y="9445"/>
                  </a:lnTo>
                  <a:cubicBezTo>
                    <a:pt x="2235" y="9430"/>
                    <a:pt x="2090" y="9310"/>
                    <a:pt x="2056" y="9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40"/>
            <p:cNvSpPr/>
            <p:nvPr/>
          </p:nvSpPr>
          <p:spPr>
            <a:xfrm>
              <a:off x="2092025" y="3285675"/>
              <a:ext cx="78475" cy="196725"/>
            </a:xfrm>
            <a:custGeom>
              <a:avLst/>
              <a:gdLst/>
              <a:ahLst/>
              <a:cxnLst/>
              <a:rect l="l" t="t" r="r" b="b"/>
              <a:pathLst>
                <a:path w="3139" h="7869" extrusionOk="0">
                  <a:moveTo>
                    <a:pt x="0" y="0"/>
                  </a:moveTo>
                  <a:lnTo>
                    <a:pt x="2476" y="7868"/>
                  </a:lnTo>
                  <a:lnTo>
                    <a:pt x="3138" y="7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40"/>
            <p:cNvSpPr/>
            <p:nvPr/>
          </p:nvSpPr>
          <p:spPr>
            <a:xfrm>
              <a:off x="1689275" y="3204550"/>
              <a:ext cx="340800" cy="45375"/>
            </a:xfrm>
            <a:custGeom>
              <a:avLst/>
              <a:gdLst/>
              <a:ahLst/>
              <a:cxnLst/>
              <a:rect l="l" t="t" r="r" b="b"/>
              <a:pathLst>
                <a:path w="13632" h="1815" extrusionOk="0">
                  <a:moveTo>
                    <a:pt x="663" y="0"/>
                  </a:moveTo>
                  <a:lnTo>
                    <a:pt x="1" y="383"/>
                  </a:lnTo>
                  <a:lnTo>
                    <a:pt x="13631" y="1814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40"/>
            <p:cNvSpPr/>
            <p:nvPr/>
          </p:nvSpPr>
          <p:spPr>
            <a:xfrm>
              <a:off x="2254250" y="2611600"/>
              <a:ext cx="945475" cy="543300"/>
            </a:xfrm>
            <a:custGeom>
              <a:avLst/>
              <a:gdLst/>
              <a:ahLst/>
              <a:cxnLst/>
              <a:rect l="l" t="t" r="r" b="b"/>
              <a:pathLst>
                <a:path w="37819" h="21732" extrusionOk="0">
                  <a:moveTo>
                    <a:pt x="22009" y="0"/>
                  </a:moveTo>
                  <a:cubicBezTo>
                    <a:pt x="21769" y="0"/>
                    <a:pt x="21530" y="53"/>
                    <a:pt x="21347" y="158"/>
                  </a:cubicBezTo>
                  <a:lnTo>
                    <a:pt x="366" y="12275"/>
                  </a:lnTo>
                  <a:cubicBezTo>
                    <a:pt x="1" y="12485"/>
                    <a:pt x="1" y="12826"/>
                    <a:pt x="366" y="13037"/>
                  </a:cubicBezTo>
                  <a:lnTo>
                    <a:pt x="15151" y="21574"/>
                  </a:lnTo>
                  <a:cubicBezTo>
                    <a:pt x="15334" y="21679"/>
                    <a:pt x="15573" y="21731"/>
                    <a:pt x="15813" y="21731"/>
                  </a:cubicBezTo>
                  <a:cubicBezTo>
                    <a:pt x="16052" y="21731"/>
                    <a:pt x="16290" y="21679"/>
                    <a:pt x="16472" y="21574"/>
                  </a:cubicBezTo>
                  <a:lnTo>
                    <a:pt x="37456" y="9458"/>
                  </a:lnTo>
                  <a:cubicBezTo>
                    <a:pt x="37818" y="9247"/>
                    <a:pt x="37818" y="8906"/>
                    <a:pt x="37456" y="8696"/>
                  </a:cubicBezTo>
                  <a:lnTo>
                    <a:pt x="22667" y="158"/>
                  </a:lnTo>
                  <a:cubicBezTo>
                    <a:pt x="22487" y="53"/>
                    <a:pt x="22248" y="0"/>
                    <a:pt x="2200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40"/>
            <p:cNvSpPr/>
            <p:nvPr/>
          </p:nvSpPr>
          <p:spPr>
            <a:xfrm>
              <a:off x="2547150" y="2788450"/>
              <a:ext cx="359650" cy="189600"/>
            </a:xfrm>
            <a:custGeom>
              <a:avLst/>
              <a:gdLst/>
              <a:ahLst/>
              <a:cxnLst/>
              <a:rect l="l" t="t" r="r" b="b"/>
              <a:pathLst>
                <a:path w="14386" h="7584" extrusionOk="0">
                  <a:moveTo>
                    <a:pt x="7046" y="2745"/>
                  </a:moveTo>
                  <a:cubicBezTo>
                    <a:pt x="7065" y="2745"/>
                    <a:pt x="7084" y="2745"/>
                    <a:pt x="7103" y="2745"/>
                  </a:cubicBezTo>
                  <a:cubicBezTo>
                    <a:pt x="7700" y="2752"/>
                    <a:pt x="8262" y="2908"/>
                    <a:pt x="8782" y="3207"/>
                  </a:cubicBezTo>
                  <a:cubicBezTo>
                    <a:pt x="9193" y="3445"/>
                    <a:pt x="9462" y="3694"/>
                    <a:pt x="9586" y="3949"/>
                  </a:cubicBezTo>
                  <a:lnTo>
                    <a:pt x="7990" y="4873"/>
                  </a:lnTo>
                  <a:cubicBezTo>
                    <a:pt x="7711" y="5032"/>
                    <a:pt x="7386" y="5111"/>
                    <a:pt x="7012" y="5111"/>
                  </a:cubicBezTo>
                  <a:cubicBezTo>
                    <a:pt x="6932" y="5111"/>
                    <a:pt x="6850" y="5108"/>
                    <a:pt x="6766" y="5100"/>
                  </a:cubicBezTo>
                  <a:cubicBezTo>
                    <a:pt x="6287" y="5059"/>
                    <a:pt x="5865" y="4932"/>
                    <a:pt x="5497" y="4717"/>
                  </a:cubicBezTo>
                  <a:cubicBezTo>
                    <a:pt x="5031" y="4448"/>
                    <a:pt x="4790" y="4190"/>
                    <a:pt x="4780" y="3939"/>
                  </a:cubicBezTo>
                  <a:cubicBezTo>
                    <a:pt x="4769" y="3690"/>
                    <a:pt x="4987" y="3439"/>
                    <a:pt x="5428" y="3180"/>
                  </a:cubicBezTo>
                  <a:cubicBezTo>
                    <a:pt x="5931" y="2890"/>
                    <a:pt x="6471" y="2745"/>
                    <a:pt x="7046" y="2745"/>
                  </a:cubicBezTo>
                  <a:close/>
                  <a:moveTo>
                    <a:pt x="6704" y="1"/>
                  </a:moveTo>
                  <a:cubicBezTo>
                    <a:pt x="6249" y="1"/>
                    <a:pt x="5794" y="34"/>
                    <a:pt x="5338" y="101"/>
                  </a:cubicBezTo>
                  <a:cubicBezTo>
                    <a:pt x="4204" y="263"/>
                    <a:pt x="3114" y="646"/>
                    <a:pt x="2066" y="1253"/>
                  </a:cubicBezTo>
                  <a:cubicBezTo>
                    <a:pt x="1145" y="1784"/>
                    <a:pt x="549" y="2356"/>
                    <a:pt x="273" y="2976"/>
                  </a:cubicBezTo>
                  <a:cubicBezTo>
                    <a:pt x="1" y="3594"/>
                    <a:pt x="42" y="4214"/>
                    <a:pt x="408" y="4835"/>
                  </a:cubicBezTo>
                  <a:cubicBezTo>
                    <a:pt x="770" y="5456"/>
                    <a:pt x="1422" y="6038"/>
                    <a:pt x="2363" y="6583"/>
                  </a:cubicBezTo>
                  <a:cubicBezTo>
                    <a:pt x="2808" y="6838"/>
                    <a:pt x="3287" y="7052"/>
                    <a:pt x="3804" y="7228"/>
                  </a:cubicBezTo>
                  <a:cubicBezTo>
                    <a:pt x="4321" y="7403"/>
                    <a:pt x="4814" y="7518"/>
                    <a:pt x="5280" y="7576"/>
                  </a:cubicBezTo>
                  <a:cubicBezTo>
                    <a:pt x="5309" y="7581"/>
                    <a:pt x="5335" y="7583"/>
                    <a:pt x="5359" y="7583"/>
                  </a:cubicBezTo>
                  <a:cubicBezTo>
                    <a:pt x="5403" y="7583"/>
                    <a:pt x="5438" y="7576"/>
                    <a:pt x="5462" y="7562"/>
                  </a:cubicBezTo>
                  <a:cubicBezTo>
                    <a:pt x="5472" y="7559"/>
                    <a:pt x="5490" y="7538"/>
                    <a:pt x="5521" y="7504"/>
                  </a:cubicBezTo>
                  <a:lnTo>
                    <a:pt x="5921" y="6938"/>
                  </a:lnTo>
                  <a:cubicBezTo>
                    <a:pt x="5945" y="6900"/>
                    <a:pt x="5945" y="6873"/>
                    <a:pt x="5921" y="6859"/>
                  </a:cubicBezTo>
                  <a:cubicBezTo>
                    <a:pt x="5900" y="6845"/>
                    <a:pt x="5859" y="6835"/>
                    <a:pt x="5797" y="6828"/>
                  </a:cubicBezTo>
                  <a:cubicBezTo>
                    <a:pt x="5414" y="6790"/>
                    <a:pt x="5004" y="6700"/>
                    <a:pt x="4562" y="6552"/>
                  </a:cubicBezTo>
                  <a:cubicBezTo>
                    <a:pt x="4121" y="6404"/>
                    <a:pt x="3714" y="6221"/>
                    <a:pt x="3338" y="6004"/>
                  </a:cubicBezTo>
                  <a:cubicBezTo>
                    <a:pt x="2652" y="5607"/>
                    <a:pt x="2166" y="5177"/>
                    <a:pt x="1887" y="4714"/>
                  </a:cubicBezTo>
                  <a:cubicBezTo>
                    <a:pt x="1608" y="4256"/>
                    <a:pt x="1576" y="3783"/>
                    <a:pt x="1790" y="3301"/>
                  </a:cubicBezTo>
                  <a:cubicBezTo>
                    <a:pt x="2004" y="2818"/>
                    <a:pt x="2487" y="2363"/>
                    <a:pt x="3235" y="1929"/>
                  </a:cubicBezTo>
                  <a:cubicBezTo>
                    <a:pt x="4430" y="1239"/>
                    <a:pt x="5649" y="892"/>
                    <a:pt x="6893" y="892"/>
                  </a:cubicBezTo>
                  <a:cubicBezTo>
                    <a:pt x="6980" y="892"/>
                    <a:pt x="7068" y="894"/>
                    <a:pt x="7156" y="897"/>
                  </a:cubicBezTo>
                  <a:cubicBezTo>
                    <a:pt x="8493" y="949"/>
                    <a:pt x="9775" y="1329"/>
                    <a:pt x="11007" y="2042"/>
                  </a:cubicBezTo>
                  <a:cubicBezTo>
                    <a:pt x="11683" y="2432"/>
                    <a:pt x="12159" y="2845"/>
                    <a:pt x="12438" y="3290"/>
                  </a:cubicBezTo>
                  <a:cubicBezTo>
                    <a:pt x="12717" y="3735"/>
                    <a:pt x="12765" y="4184"/>
                    <a:pt x="12582" y="4631"/>
                  </a:cubicBezTo>
                  <a:cubicBezTo>
                    <a:pt x="12396" y="5083"/>
                    <a:pt x="11962" y="5508"/>
                    <a:pt x="11272" y="5904"/>
                  </a:cubicBezTo>
                  <a:cubicBezTo>
                    <a:pt x="10652" y="6262"/>
                    <a:pt x="10090" y="6493"/>
                    <a:pt x="9579" y="6597"/>
                  </a:cubicBezTo>
                  <a:cubicBezTo>
                    <a:pt x="9387" y="6636"/>
                    <a:pt x="9209" y="6655"/>
                    <a:pt x="9047" y="6655"/>
                  </a:cubicBezTo>
                  <a:cubicBezTo>
                    <a:pt x="8780" y="6655"/>
                    <a:pt x="8554" y="6602"/>
                    <a:pt x="8369" y="6497"/>
                  </a:cubicBezTo>
                  <a:cubicBezTo>
                    <a:pt x="8193" y="6393"/>
                    <a:pt x="8114" y="6294"/>
                    <a:pt x="8131" y="6194"/>
                  </a:cubicBezTo>
                  <a:cubicBezTo>
                    <a:pt x="8152" y="6094"/>
                    <a:pt x="8273" y="5979"/>
                    <a:pt x="8493" y="5852"/>
                  </a:cubicBezTo>
                  <a:lnTo>
                    <a:pt x="11248" y="4262"/>
                  </a:lnTo>
                  <a:cubicBezTo>
                    <a:pt x="11228" y="4001"/>
                    <a:pt x="11093" y="3724"/>
                    <a:pt x="10851" y="3428"/>
                  </a:cubicBezTo>
                  <a:cubicBezTo>
                    <a:pt x="10614" y="3135"/>
                    <a:pt x="10297" y="2876"/>
                    <a:pt x="9907" y="2653"/>
                  </a:cubicBezTo>
                  <a:cubicBezTo>
                    <a:pt x="9003" y="2128"/>
                    <a:pt x="8052" y="1859"/>
                    <a:pt x="7049" y="1835"/>
                  </a:cubicBezTo>
                  <a:cubicBezTo>
                    <a:pt x="7009" y="1834"/>
                    <a:pt x="6970" y="1834"/>
                    <a:pt x="6930" y="1834"/>
                  </a:cubicBezTo>
                  <a:cubicBezTo>
                    <a:pt x="5971" y="1834"/>
                    <a:pt x="5073" y="2076"/>
                    <a:pt x="4235" y="2559"/>
                  </a:cubicBezTo>
                  <a:cubicBezTo>
                    <a:pt x="3532" y="2966"/>
                    <a:pt x="3193" y="3401"/>
                    <a:pt x="3225" y="3869"/>
                  </a:cubicBezTo>
                  <a:cubicBezTo>
                    <a:pt x="3255" y="4338"/>
                    <a:pt x="3621" y="4779"/>
                    <a:pt x="4328" y="5197"/>
                  </a:cubicBezTo>
                  <a:cubicBezTo>
                    <a:pt x="4742" y="5435"/>
                    <a:pt x="5187" y="5607"/>
                    <a:pt x="5669" y="5715"/>
                  </a:cubicBezTo>
                  <a:cubicBezTo>
                    <a:pt x="6024" y="5790"/>
                    <a:pt x="6382" y="5829"/>
                    <a:pt x="6744" y="5829"/>
                  </a:cubicBezTo>
                  <a:cubicBezTo>
                    <a:pt x="6875" y="5829"/>
                    <a:pt x="7006" y="5824"/>
                    <a:pt x="7138" y="5814"/>
                  </a:cubicBezTo>
                  <a:lnTo>
                    <a:pt x="7138" y="5814"/>
                  </a:lnTo>
                  <a:cubicBezTo>
                    <a:pt x="6949" y="6004"/>
                    <a:pt x="6872" y="6204"/>
                    <a:pt x="6914" y="6414"/>
                  </a:cubicBezTo>
                  <a:cubicBezTo>
                    <a:pt x="6959" y="6621"/>
                    <a:pt x="7135" y="6818"/>
                    <a:pt x="7448" y="7000"/>
                  </a:cubicBezTo>
                  <a:cubicBezTo>
                    <a:pt x="8004" y="7319"/>
                    <a:pt x="8648" y="7478"/>
                    <a:pt x="9383" y="7478"/>
                  </a:cubicBezTo>
                  <a:cubicBezTo>
                    <a:pt x="9500" y="7478"/>
                    <a:pt x="9620" y="7474"/>
                    <a:pt x="9742" y="7466"/>
                  </a:cubicBezTo>
                  <a:cubicBezTo>
                    <a:pt x="10624" y="7407"/>
                    <a:pt x="11521" y="7114"/>
                    <a:pt x="12431" y="6587"/>
                  </a:cubicBezTo>
                  <a:cubicBezTo>
                    <a:pt x="13289" y="6094"/>
                    <a:pt x="13851" y="5562"/>
                    <a:pt x="14120" y="4990"/>
                  </a:cubicBezTo>
                  <a:cubicBezTo>
                    <a:pt x="14386" y="4421"/>
                    <a:pt x="14344" y="3835"/>
                    <a:pt x="13986" y="3239"/>
                  </a:cubicBezTo>
                  <a:cubicBezTo>
                    <a:pt x="13631" y="2639"/>
                    <a:pt x="12961" y="2056"/>
                    <a:pt x="11982" y="1490"/>
                  </a:cubicBezTo>
                  <a:cubicBezTo>
                    <a:pt x="10934" y="887"/>
                    <a:pt x="9848" y="463"/>
                    <a:pt x="8724" y="218"/>
                  </a:cubicBezTo>
                  <a:cubicBezTo>
                    <a:pt x="8053" y="74"/>
                    <a:pt x="7379" y="1"/>
                    <a:pt x="67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40"/>
            <p:cNvSpPr/>
            <p:nvPr/>
          </p:nvSpPr>
          <p:spPr>
            <a:xfrm>
              <a:off x="3222275" y="2581775"/>
              <a:ext cx="31475" cy="16525"/>
            </a:xfrm>
            <a:custGeom>
              <a:avLst/>
              <a:gdLst/>
              <a:ahLst/>
              <a:cxnLst/>
              <a:rect l="l" t="t" r="r" b="b"/>
              <a:pathLst>
                <a:path w="1259" h="661" extrusionOk="0">
                  <a:moveTo>
                    <a:pt x="630" y="0"/>
                  </a:moveTo>
                  <a:cubicBezTo>
                    <a:pt x="483" y="0"/>
                    <a:pt x="337" y="32"/>
                    <a:pt x="225" y="96"/>
                  </a:cubicBezTo>
                  <a:cubicBezTo>
                    <a:pt x="0" y="224"/>
                    <a:pt x="0" y="434"/>
                    <a:pt x="225" y="565"/>
                  </a:cubicBezTo>
                  <a:cubicBezTo>
                    <a:pt x="337" y="629"/>
                    <a:pt x="483" y="660"/>
                    <a:pt x="630" y="660"/>
                  </a:cubicBezTo>
                  <a:cubicBezTo>
                    <a:pt x="776" y="660"/>
                    <a:pt x="923" y="629"/>
                    <a:pt x="1035" y="565"/>
                  </a:cubicBezTo>
                  <a:cubicBezTo>
                    <a:pt x="1259" y="434"/>
                    <a:pt x="1259" y="224"/>
                    <a:pt x="1035" y="96"/>
                  </a:cubicBezTo>
                  <a:cubicBezTo>
                    <a:pt x="923" y="32"/>
                    <a:pt x="776" y="0"/>
                    <a:pt x="6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40"/>
            <p:cNvSpPr/>
            <p:nvPr/>
          </p:nvSpPr>
          <p:spPr>
            <a:xfrm>
              <a:off x="3249075" y="2659400"/>
              <a:ext cx="62875" cy="33075"/>
            </a:xfrm>
            <a:custGeom>
              <a:avLst/>
              <a:gdLst/>
              <a:ahLst/>
              <a:cxnLst/>
              <a:rect l="l" t="t" r="r" b="b"/>
              <a:pathLst>
                <a:path w="2515" h="1323" extrusionOk="0">
                  <a:moveTo>
                    <a:pt x="1257" y="0"/>
                  </a:moveTo>
                  <a:cubicBezTo>
                    <a:pt x="964" y="0"/>
                    <a:pt x="671" y="65"/>
                    <a:pt x="449" y="194"/>
                  </a:cubicBezTo>
                  <a:cubicBezTo>
                    <a:pt x="1" y="453"/>
                    <a:pt x="1" y="873"/>
                    <a:pt x="449" y="1128"/>
                  </a:cubicBezTo>
                  <a:cubicBezTo>
                    <a:pt x="671" y="1258"/>
                    <a:pt x="964" y="1323"/>
                    <a:pt x="1257" y="1323"/>
                  </a:cubicBezTo>
                  <a:cubicBezTo>
                    <a:pt x="1550" y="1323"/>
                    <a:pt x="1844" y="1258"/>
                    <a:pt x="2066" y="1128"/>
                  </a:cubicBezTo>
                  <a:cubicBezTo>
                    <a:pt x="2515" y="873"/>
                    <a:pt x="2515" y="453"/>
                    <a:pt x="2066" y="194"/>
                  </a:cubicBezTo>
                  <a:cubicBezTo>
                    <a:pt x="1844" y="65"/>
                    <a:pt x="1550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40"/>
            <p:cNvSpPr/>
            <p:nvPr/>
          </p:nvSpPr>
          <p:spPr>
            <a:xfrm>
              <a:off x="3062300" y="2550400"/>
              <a:ext cx="176900" cy="99650"/>
            </a:xfrm>
            <a:custGeom>
              <a:avLst/>
              <a:gdLst/>
              <a:ahLst/>
              <a:cxnLst/>
              <a:rect l="l" t="t" r="r" b="b"/>
              <a:pathLst>
                <a:path w="7076" h="3986" extrusionOk="0">
                  <a:moveTo>
                    <a:pt x="823" y="0"/>
                  </a:moveTo>
                  <a:cubicBezTo>
                    <a:pt x="630" y="0"/>
                    <a:pt x="442" y="41"/>
                    <a:pt x="300" y="123"/>
                  </a:cubicBezTo>
                  <a:cubicBezTo>
                    <a:pt x="0" y="296"/>
                    <a:pt x="17" y="582"/>
                    <a:pt x="334" y="768"/>
                  </a:cubicBezTo>
                  <a:lnTo>
                    <a:pt x="5662" y="3844"/>
                  </a:lnTo>
                  <a:cubicBezTo>
                    <a:pt x="5826" y="3939"/>
                    <a:pt x="6038" y="3986"/>
                    <a:pt x="6247" y="3986"/>
                  </a:cubicBezTo>
                  <a:cubicBezTo>
                    <a:pt x="6441" y="3986"/>
                    <a:pt x="6632" y="3945"/>
                    <a:pt x="6775" y="3861"/>
                  </a:cubicBezTo>
                  <a:cubicBezTo>
                    <a:pt x="7075" y="3693"/>
                    <a:pt x="7058" y="3403"/>
                    <a:pt x="6741" y="3220"/>
                  </a:cubicBezTo>
                  <a:lnTo>
                    <a:pt x="1413" y="144"/>
                  </a:lnTo>
                  <a:cubicBezTo>
                    <a:pt x="1248" y="49"/>
                    <a:pt x="1033" y="0"/>
                    <a:pt x="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40"/>
            <p:cNvSpPr/>
            <p:nvPr/>
          </p:nvSpPr>
          <p:spPr>
            <a:xfrm>
              <a:off x="1505350" y="934025"/>
              <a:ext cx="1327575" cy="1729850"/>
            </a:xfrm>
            <a:custGeom>
              <a:avLst/>
              <a:gdLst/>
              <a:ahLst/>
              <a:cxnLst/>
              <a:rect l="l" t="t" r="r" b="b"/>
              <a:pathLst>
                <a:path w="53103" h="69194" extrusionOk="0">
                  <a:moveTo>
                    <a:pt x="50153" y="0"/>
                  </a:moveTo>
                  <a:cubicBezTo>
                    <a:pt x="49811" y="0"/>
                    <a:pt x="49470" y="76"/>
                    <a:pt x="49210" y="228"/>
                  </a:cubicBezTo>
                  <a:lnTo>
                    <a:pt x="945" y="28092"/>
                  </a:lnTo>
                  <a:cubicBezTo>
                    <a:pt x="424" y="28391"/>
                    <a:pt x="0" y="29126"/>
                    <a:pt x="0" y="29726"/>
                  </a:cubicBezTo>
                  <a:lnTo>
                    <a:pt x="4" y="66723"/>
                  </a:lnTo>
                  <a:cubicBezTo>
                    <a:pt x="4" y="67320"/>
                    <a:pt x="427" y="68058"/>
                    <a:pt x="945" y="68354"/>
                  </a:cubicBezTo>
                  <a:lnTo>
                    <a:pt x="2011" y="68972"/>
                  </a:lnTo>
                  <a:cubicBezTo>
                    <a:pt x="2269" y="69120"/>
                    <a:pt x="2610" y="69194"/>
                    <a:pt x="2952" y="69194"/>
                  </a:cubicBezTo>
                  <a:cubicBezTo>
                    <a:pt x="3294" y="69194"/>
                    <a:pt x="3636" y="69120"/>
                    <a:pt x="3896" y="68972"/>
                  </a:cubicBezTo>
                  <a:lnTo>
                    <a:pt x="52158" y="41105"/>
                  </a:lnTo>
                  <a:cubicBezTo>
                    <a:pt x="52679" y="40804"/>
                    <a:pt x="53102" y="40070"/>
                    <a:pt x="53102" y="39470"/>
                  </a:cubicBezTo>
                  <a:lnTo>
                    <a:pt x="53102" y="2472"/>
                  </a:lnTo>
                  <a:cubicBezTo>
                    <a:pt x="53102" y="1872"/>
                    <a:pt x="52682" y="1142"/>
                    <a:pt x="52158" y="842"/>
                  </a:cubicBezTo>
                  <a:lnTo>
                    <a:pt x="51096" y="228"/>
                  </a:lnTo>
                  <a:cubicBezTo>
                    <a:pt x="50835" y="76"/>
                    <a:pt x="50494" y="0"/>
                    <a:pt x="50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40"/>
            <p:cNvSpPr/>
            <p:nvPr/>
          </p:nvSpPr>
          <p:spPr>
            <a:xfrm>
              <a:off x="1512250" y="949375"/>
              <a:ext cx="1303225" cy="704625"/>
            </a:xfrm>
            <a:custGeom>
              <a:avLst/>
              <a:gdLst/>
              <a:ahLst/>
              <a:cxnLst/>
              <a:rect l="l" t="t" r="r" b="b"/>
              <a:pathLst>
                <a:path w="52129" h="28185" extrusionOk="0">
                  <a:moveTo>
                    <a:pt x="51493" y="1"/>
                  </a:moveTo>
                  <a:lnTo>
                    <a:pt x="51882" y="228"/>
                  </a:lnTo>
                  <a:cubicBezTo>
                    <a:pt x="51967" y="276"/>
                    <a:pt x="52049" y="334"/>
                    <a:pt x="52128" y="402"/>
                  </a:cubicBezTo>
                  <a:lnTo>
                    <a:pt x="52128" y="402"/>
                  </a:lnTo>
                  <a:cubicBezTo>
                    <a:pt x="52049" y="334"/>
                    <a:pt x="51968" y="276"/>
                    <a:pt x="51886" y="224"/>
                  </a:cubicBezTo>
                  <a:lnTo>
                    <a:pt x="51493" y="1"/>
                  </a:lnTo>
                  <a:close/>
                  <a:moveTo>
                    <a:pt x="417" y="27664"/>
                  </a:moveTo>
                  <a:lnTo>
                    <a:pt x="417" y="27664"/>
                  </a:lnTo>
                  <a:cubicBezTo>
                    <a:pt x="258" y="27806"/>
                    <a:pt x="113" y="27984"/>
                    <a:pt x="0" y="28184"/>
                  </a:cubicBezTo>
                  <a:cubicBezTo>
                    <a:pt x="113" y="27988"/>
                    <a:pt x="258" y="27806"/>
                    <a:pt x="417" y="27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40"/>
            <p:cNvSpPr/>
            <p:nvPr/>
          </p:nvSpPr>
          <p:spPr>
            <a:xfrm>
              <a:off x="1512250" y="934025"/>
              <a:ext cx="1313775" cy="758500"/>
            </a:xfrm>
            <a:custGeom>
              <a:avLst/>
              <a:gdLst/>
              <a:ahLst/>
              <a:cxnLst/>
              <a:rect l="l" t="t" r="r" b="b"/>
              <a:pathLst>
                <a:path w="52551" h="30340" extrusionOk="0">
                  <a:moveTo>
                    <a:pt x="49876" y="1"/>
                  </a:moveTo>
                  <a:cubicBezTo>
                    <a:pt x="49723" y="1"/>
                    <a:pt x="49572" y="15"/>
                    <a:pt x="49427" y="45"/>
                  </a:cubicBezTo>
                  <a:cubicBezTo>
                    <a:pt x="49247" y="83"/>
                    <a:pt x="49079" y="145"/>
                    <a:pt x="48934" y="228"/>
                  </a:cubicBezTo>
                  <a:lnTo>
                    <a:pt x="669" y="28092"/>
                  </a:lnTo>
                  <a:cubicBezTo>
                    <a:pt x="583" y="28143"/>
                    <a:pt x="497" y="28205"/>
                    <a:pt x="417" y="28278"/>
                  </a:cubicBezTo>
                  <a:cubicBezTo>
                    <a:pt x="258" y="28419"/>
                    <a:pt x="113" y="28598"/>
                    <a:pt x="0" y="28798"/>
                  </a:cubicBezTo>
                  <a:lnTo>
                    <a:pt x="2679" y="30339"/>
                  </a:lnTo>
                  <a:lnTo>
                    <a:pt x="52551" y="1546"/>
                  </a:lnTo>
                  <a:cubicBezTo>
                    <a:pt x="52438" y="1345"/>
                    <a:pt x="52293" y="1162"/>
                    <a:pt x="52131" y="1018"/>
                  </a:cubicBezTo>
                  <a:cubicBezTo>
                    <a:pt x="52051" y="949"/>
                    <a:pt x="51968" y="890"/>
                    <a:pt x="51882" y="842"/>
                  </a:cubicBezTo>
                  <a:lnTo>
                    <a:pt x="51493" y="615"/>
                  </a:lnTo>
                  <a:lnTo>
                    <a:pt x="50816" y="228"/>
                  </a:lnTo>
                  <a:cubicBezTo>
                    <a:pt x="50658" y="135"/>
                    <a:pt x="50465" y="69"/>
                    <a:pt x="50261" y="35"/>
                  </a:cubicBezTo>
                  <a:cubicBezTo>
                    <a:pt x="50137" y="11"/>
                    <a:pt x="50006" y="1"/>
                    <a:pt x="49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40"/>
            <p:cNvSpPr/>
            <p:nvPr/>
          </p:nvSpPr>
          <p:spPr>
            <a:xfrm>
              <a:off x="1505350" y="1677175"/>
              <a:ext cx="13475" cy="957175"/>
            </a:xfrm>
            <a:custGeom>
              <a:avLst/>
              <a:gdLst/>
              <a:ahLst/>
              <a:cxnLst/>
              <a:rect l="l" t="t" r="r" b="b"/>
              <a:pathLst>
                <a:path w="539" h="38287" extrusionOk="0">
                  <a:moveTo>
                    <a:pt x="0" y="0"/>
                  </a:moveTo>
                  <a:lnTo>
                    <a:pt x="0" y="36994"/>
                  </a:lnTo>
                  <a:cubicBezTo>
                    <a:pt x="0" y="37428"/>
                    <a:pt x="221" y="37928"/>
                    <a:pt x="538" y="38286"/>
                  </a:cubicBezTo>
                  <a:cubicBezTo>
                    <a:pt x="221" y="37928"/>
                    <a:pt x="4" y="37425"/>
                    <a:pt x="4" y="369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40"/>
            <p:cNvSpPr/>
            <p:nvPr/>
          </p:nvSpPr>
          <p:spPr>
            <a:xfrm>
              <a:off x="1505350" y="1653975"/>
              <a:ext cx="92425" cy="1009850"/>
            </a:xfrm>
            <a:custGeom>
              <a:avLst/>
              <a:gdLst/>
              <a:ahLst/>
              <a:cxnLst/>
              <a:rect l="l" t="t" r="r" b="b"/>
              <a:pathLst>
                <a:path w="3697" h="40394" extrusionOk="0">
                  <a:moveTo>
                    <a:pt x="276" y="0"/>
                  </a:moveTo>
                  <a:cubicBezTo>
                    <a:pt x="107" y="293"/>
                    <a:pt x="0" y="628"/>
                    <a:pt x="0" y="928"/>
                  </a:cubicBezTo>
                  <a:lnTo>
                    <a:pt x="4" y="37925"/>
                  </a:lnTo>
                  <a:cubicBezTo>
                    <a:pt x="4" y="38353"/>
                    <a:pt x="221" y="38856"/>
                    <a:pt x="538" y="39214"/>
                  </a:cubicBezTo>
                  <a:cubicBezTo>
                    <a:pt x="662" y="39353"/>
                    <a:pt x="800" y="39473"/>
                    <a:pt x="945" y="39556"/>
                  </a:cubicBezTo>
                  <a:lnTo>
                    <a:pt x="1987" y="40159"/>
                  </a:lnTo>
                  <a:lnTo>
                    <a:pt x="2011" y="40174"/>
                  </a:lnTo>
                  <a:cubicBezTo>
                    <a:pt x="2090" y="40218"/>
                    <a:pt x="2176" y="40256"/>
                    <a:pt x="2269" y="40287"/>
                  </a:cubicBezTo>
                  <a:cubicBezTo>
                    <a:pt x="2390" y="40328"/>
                    <a:pt x="2517" y="40360"/>
                    <a:pt x="2655" y="40377"/>
                  </a:cubicBezTo>
                  <a:cubicBezTo>
                    <a:pt x="2752" y="40390"/>
                    <a:pt x="2848" y="40394"/>
                    <a:pt x="2948" y="40394"/>
                  </a:cubicBezTo>
                  <a:cubicBezTo>
                    <a:pt x="3100" y="40394"/>
                    <a:pt x="3255" y="40380"/>
                    <a:pt x="3400" y="40349"/>
                  </a:cubicBezTo>
                  <a:cubicBezTo>
                    <a:pt x="3465" y="40336"/>
                    <a:pt x="3527" y="40318"/>
                    <a:pt x="3583" y="40301"/>
                  </a:cubicBezTo>
                  <a:cubicBezTo>
                    <a:pt x="3624" y="40287"/>
                    <a:pt x="3658" y="40274"/>
                    <a:pt x="3696" y="40256"/>
                  </a:cubicBezTo>
                  <a:lnTo>
                    <a:pt x="3696" y="40256"/>
                  </a:lnTo>
                  <a:cubicBezTo>
                    <a:pt x="3613" y="40287"/>
                    <a:pt x="3538" y="40301"/>
                    <a:pt x="3469" y="40301"/>
                  </a:cubicBezTo>
                  <a:cubicBezTo>
                    <a:pt x="3386" y="40301"/>
                    <a:pt x="3311" y="40280"/>
                    <a:pt x="3244" y="40249"/>
                  </a:cubicBezTo>
                  <a:cubicBezTo>
                    <a:pt x="3066" y="40153"/>
                    <a:pt x="2955" y="39938"/>
                    <a:pt x="2955" y="39628"/>
                  </a:cubicBezTo>
                  <a:lnTo>
                    <a:pt x="2955" y="2631"/>
                  </a:lnTo>
                  <a:cubicBezTo>
                    <a:pt x="2955" y="2245"/>
                    <a:pt x="3152" y="1948"/>
                    <a:pt x="3445" y="1828"/>
                  </a:cubicBezTo>
                  <a:lnTo>
                    <a:pt x="2955" y="154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40"/>
            <p:cNvSpPr/>
            <p:nvPr/>
          </p:nvSpPr>
          <p:spPr>
            <a:xfrm>
              <a:off x="1579200" y="974975"/>
              <a:ext cx="1253725" cy="1685225"/>
            </a:xfrm>
            <a:custGeom>
              <a:avLst/>
              <a:gdLst/>
              <a:ahLst/>
              <a:cxnLst/>
              <a:rect l="l" t="t" r="r" b="b"/>
              <a:pathLst>
                <a:path w="50149" h="67409" extrusionOk="0">
                  <a:moveTo>
                    <a:pt x="49925" y="0"/>
                  </a:moveTo>
                  <a:lnTo>
                    <a:pt x="30254" y="30136"/>
                  </a:lnTo>
                  <a:lnTo>
                    <a:pt x="26664" y="35636"/>
                  </a:lnTo>
                  <a:cubicBezTo>
                    <a:pt x="25978" y="36687"/>
                    <a:pt x="24820" y="37284"/>
                    <a:pt x="23620" y="37284"/>
                  </a:cubicBezTo>
                  <a:cubicBezTo>
                    <a:pt x="23196" y="37284"/>
                    <a:pt x="22768" y="37208"/>
                    <a:pt x="22351" y="37053"/>
                  </a:cubicBezTo>
                  <a:lnTo>
                    <a:pt x="1" y="28701"/>
                  </a:lnTo>
                  <a:lnTo>
                    <a:pt x="19134" y="37150"/>
                  </a:lnTo>
                  <a:lnTo>
                    <a:pt x="1" y="66172"/>
                  </a:lnTo>
                  <a:lnTo>
                    <a:pt x="1" y="66788"/>
                  </a:lnTo>
                  <a:cubicBezTo>
                    <a:pt x="1" y="67098"/>
                    <a:pt x="112" y="67313"/>
                    <a:pt x="290" y="67409"/>
                  </a:cubicBezTo>
                  <a:lnTo>
                    <a:pt x="19227" y="37188"/>
                  </a:lnTo>
                  <a:lnTo>
                    <a:pt x="22196" y="38501"/>
                  </a:lnTo>
                  <a:cubicBezTo>
                    <a:pt x="22671" y="38711"/>
                    <a:pt x="23168" y="38811"/>
                    <a:pt x="23661" y="38811"/>
                  </a:cubicBezTo>
                  <a:cubicBezTo>
                    <a:pt x="24882" y="38811"/>
                    <a:pt x="26061" y="38194"/>
                    <a:pt x="26744" y="37101"/>
                  </a:cubicBezTo>
                  <a:lnTo>
                    <a:pt x="30916" y="30429"/>
                  </a:lnTo>
                  <a:lnTo>
                    <a:pt x="49856" y="38791"/>
                  </a:lnTo>
                  <a:cubicBezTo>
                    <a:pt x="50032" y="38491"/>
                    <a:pt x="50145" y="38152"/>
                    <a:pt x="50148" y="37850"/>
                  </a:cubicBezTo>
                  <a:lnTo>
                    <a:pt x="30967" y="30343"/>
                  </a:lnTo>
                  <a:lnTo>
                    <a:pt x="49925" y="4"/>
                  </a:lnTo>
                  <a:lnTo>
                    <a:pt x="49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40"/>
            <p:cNvSpPr/>
            <p:nvPr/>
          </p:nvSpPr>
          <p:spPr>
            <a:xfrm>
              <a:off x="1289050" y="1415600"/>
              <a:ext cx="428375" cy="552500"/>
            </a:xfrm>
            <a:custGeom>
              <a:avLst/>
              <a:gdLst/>
              <a:ahLst/>
              <a:cxnLst/>
              <a:rect l="l" t="t" r="r" b="b"/>
              <a:pathLst>
                <a:path w="17135" h="22100" extrusionOk="0">
                  <a:moveTo>
                    <a:pt x="11718" y="1"/>
                  </a:moveTo>
                  <a:cubicBezTo>
                    <a:pt x="10631" y="1"/>
                    <a:pt x="9404" y="355"/>
                    <a:pt x="8104" y="1105"/>
                  </a:cubicBezTo>
                  <a:cubicBezTo>
                    <a:pt x="3632" y="3687"/>
                    <a:pt x="1" y="9973"/>
                    <a:pt x="1" y="15139"/>
                  </a:cubicBezTo>
                  <a:cubicBezTo>
                    <a:pt x="1" y="17721"/>
                    <a:pt x="908" y="19531"/>
                    <a:pt x="2367" y="20379"/>
                  </a:cubicBezTo>
                  <a:lnTo>
                    <a:pt x="2367" y="20383"/>
                  </a:lnTo>
                  <a:lnTo>
                    <a:pt x="2373" y="20386"/>
                  </a:lnTo>
                  <a:lnTo>
                    <a:pt x="2377" y="20386"/>
                  </a:lnTo>
                  <a:lnTo>
                    <a:pt x="5376" y="22100"/>
                  </a:lnTo>
                  <a:lnTo>
                    <a:pt x="6094" y="20900"/>
                  </a:lnTo>
                  <a:cubicBezTo>
                    <a:pt x="6835" y="20731"/>
                    <a:pt x="7604" y="20465"/>
                    <a:pt x="8417" y="19997"/>
                  </a:cubicBezTo>
                  <a:cubicBezTo>
                    <a:pt x="12894" y="17411"/>
                    <a:pt x="16521" y="11128"/>
                    <a:pt x="16521" y="5960"/>
                  </a:cubicBezTo>
                  <a:cubicBezTo>
                    <a:pt x="16521" y="5194"/>
                    <a:pt x="16417" y="4518"/>
                    <a:pt x="16269" y="3891"/>
                  </a:cubicBezTo>
                  <a:lnTo>
                    <a:pt x="17135" y="2439"/>
                  </a:lnTo>
                  <a:lnTo>
                    <a:pt x="13838" y="536"/>
                  </a:lnTo>
                  <a:lnTo>
                    <a:pt x="13834" y="536"/>
                  </a:lnTo>
                  <a:lnTo>
                    <a:pt x="13804" y="519"/>
                  </a:lnTo>
                  <a:lnTo>
                    <a:pt x="13800" y="522"/>
                  </a:lnTo>
                  <a:cubicBezTo>
                    <a:pt x="13193" y="180"/>
                    <a:pt x="12491" y="1"/>
                    <a:pt x="117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40"/>
            <p:cNvSpPr/>
            <p:nvPr/>
          </p:nvSpPr>
          <p:spPr>
            <a:xfrm>
              <a:off x="1367425" y="1460475"/>
              <a:ext cx="405150" cy="523200"/>
            </a:xfrm>
            <a:custGeom>
              <a:avLst/>
              <a:gdLst/>
              <a:ahLst/>
              <a:cxnLst/>
              <a:rect l="l" t="t" r="r" b="b"/>
              <a:pathLst>
                <a:path w="16206" h="20928" extrusionOk="0">
                  <a:moveTo>
                    <a:pt x="11722" y="0"/>
                  </a:moveTo>
                  <a:cubicBezTo>
                    <a:pt x="10633" y="0"/>
                    <a:pt x="9404" y="356"/>
                    <a:pt x="8103" y="1106"/>
                  </a:cubicBezTo>
                  <a:cubicBezTo>
                    <a:pt x="3627" y="3689"/>
                    <a:pt x="0" y="9975"/>
                    <a:pt x="0" y="15144"/>
                  </a:cubicBezTo>
                  <a:cubicBezTo>
                    <a:pt x="0" y="18808"/>
                    <a:pt x="1826" y="20928"/>
                    <a:pt x="4486" y="20928"/>
                  </a:cubicBezTo>
                  <a:cubicBezTo>
                    <a:pt x="5575" y="20928"/>
                    <a:pt x="6803" y="20573"/>
                    <a:pt x="8103" y="19822"/>
                  </a:cubicBezTo>
                  <a:cubicBezTo>
                    <a:pt x="12579" y="17236"/>
                    <a:pt x="16206" y="10954"/>
                    <a:pt x="16206" y="5785"/>
                  </a:cubicBezTo>
                  <a:cubicBezTo>
                    <a:pt x="16206" y="2119"/>
                    <a:pt x="14380" y="0"/>
                    <a:pt x="11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40"/>
            <p:cNvSpPr/>
            <p:nvPr/>
          </p:nvSpPr>
          <p:spPr>
            <a:xfrm>
              <a:off x="1505175" y="1605675"/>
              <a:ext cx="106050" cy="248100"/>
            </a:xfrm>
            <a:custGeom>
              <a:avLst/>
              <a:gdLst/>
              <a:ahLst/>
              <a:cxnLst/>
              <a:rect l="l" t="t" r="r" b="b"/>
              <a:pathLst>
                <a:path w="4242" h="9924" extrusionOk="0">
                  <a:moveTo>
                    <a:pt x="4065" y="1"/>
                  </a:moveTo>
                  <a:cubicBezTo>
                    <a:pt x="4024" y="1"/>
                    <a:pt x="3979" y="15"/>
                    <a:pt x="3931" y="43"/>
                  </a:cubicBezTo>
                  <a:lnTo>
                    <a:pt x="3035" y="560"/>
                  </a:lnTo>
                  <a:cubicBezTo>
                    <a:pt x="2955" y="605"/>
                    <a:pt x="2886" y="670"/>
                    <a:pt x="2821" y="757"/>
                  </a:cubicBezTo>
                  <a:cubicBezTo>
                    <a:pt x="2755" y="843"/>
                    <a:pt x="2693" y="929"/>
                    <a:pt x="2631" y="1019"/>
                  </a:cubicBezTo>
                  <a:lnTo>
                    <a:pt x="132" y="4732"/>
                  </a:lnTo>
                  <a:cubicBezTo>
                    <a:pt x="62" y="4835"/>
                    <a:pt x="24" y="4936"/>
                    <a:pt x="11" y="5042"/>
                  </a:cubicBezTo>
                  <a:cubicBezTo>
                    <a:pt x="0" y="5146"/>
                    <a:pt x="21" y="5222"/>
                    <a:pt x="76" y="5270"/>
                  </a:cubicBezTo>
                  <a:lnTo>
                    <a:pt x="617" y="5742"/>
                  </a:lnTo>
                  <a:cubicBezTo>
                    <a:pt x="651" y="5768"/>
                    <a:pt x="689" y="5780"/>
                    <a:pt x="729" y="5780"/>
                  </a:cubicBezTo>
                  <a:cubicBezTo>
                    <a:pt x="760" y="5780"/>
                    <a:pt x="793" y="5773"/>
                    <a:pt x="828" y="5760"/>
                  </a:cubicBezTo>
                  <a:cubicBezTo>
                    <a:pt x="910" y="5725"/>
                    <a:pt x="983" y="5660"/>
                    <a:pt x="1055" y="5556"/>
                  </a:cubicBezTo>
                  <a:lnTo>
                    <a:pt x="2686" y="3139"/>
                  </a:lnTo>
                  <a:lnTo>
                    <a:pt x="2686" y="9700"/>
                  </a:lnTo>
                  <a:cubicBezTo>
                    <a:pt x="2686" y="9801"/>
                    <a:pt x="2718" y="9866"/>
                    <a:pt x="2780" y="9901"/>
                  </a:cubicBezTo>
                  <a:cubicBezTo>
                    <a:pt x="2806" y="9916"/>
                    <a:pt x="2835" y="9924"/>
                    <a:pt x="2866" y="9924"/>
                  </a:cubicBezTo>
                  <a:cubicBezTo>
                    <a:pt x="2906" y="9924"/>
                    <a:pt x="2951" y="9910"/>
                    <a:pt x="3000" y="9880"/>
                  </a:cubicBezTo>
                  <a:lnTo>
                    <a:pt x="3931" y="9342"/>
                  </a:lnTo>
                  <a:cubicBezTo>
                    <a:pt x="4013" y="9294"/>
                    <a:pt x="4086" y="9218"/>
                    <a:pt x="4148" y="9111"/>
                  </a:cubicBezTo>
                  <a:cubicBezTo>
                    <a:pt x="4210" y="9005"/>
                    <a:pt x="4241" y="8904"/>
                    <a:pt x="4241" y="8804"/>
                  </a:cubicBezTo>
                  <a:lnTo>
                    <a:pt x="4241" y="222"/>
                  </a:lnTo>
                  <a:cubicBezTo>
                    <a:pt x="4241" y="122"/>
                    <a:pt x="4210" y="56"/>
                    <a:pt x="4148" y="23"/>
                  </a:cubicBezTo>
                  <a:cubicBezTo>
                    <a:pt x="4122" y="8"/>
                    <a:pt x="4095" y="1"/>
                    <a:pt x="40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40"/>
            <p:cNvSpPr/>
            <p:nvPr/>
          </p:nvSpPr>
          <p:spPr>
            <a:xfrm>
              <a:off x="3375350" y="2427000"/>
              <a:ext cx="174425" cy="100475"/>
            </a:xfrm>
            <a:custGeom>
              <a:avLst/>
              <a:gdLst/>
              <a:ahLst/>
              <a:cxnLst/>
              <a:rect l="l" t="t" r="r" b="b"/>
              <a:pathLst>
                <a:path w="6977" h="4019" extrusionOk="0">
                  <a:moveTo>
                    <a:pt x="3485" y="0"/>
                  </a:moveTo>
                  <a:cubicBezTo>
                    <a:pt x="2595" y="0"/>
                    <a:pt x="1704" y="196"/>
                    <a:pt x="1025" y="587"/>
                  </a:cubicBezTo>
                  <a:cubicBezTo>
                    <a:pt x="591" y="839"/>
                    <a:pt x="298" y="1139"/>
                    <a:pt x="139" y="1456"/>
                  </a:cubicBezTo>
                  <a:lnTo>
                    <a:pt x="4" y="1456"/>
                  </a:lnTo>
                  <a:lnTo>
                    <a:pt x="4" y="2001"/>
                  </a:lnTo>
                  <a:cubicBezTo>
                    <a:pt x="1" y="2518"/>
                    <a:pt x="343" y="3035"/>
                    <a:pt x="1025" y="3432"/>
                  </a:cubicBezTo>
                  <a:cubicBezTo>
                    <a:pt x="1704" y="3823"/>
                    <a:pt x="2595" y="4019"/>
                    <a:pt x="3485" y="4019"/>
                  </a:cubicBezTo>
                  <a:cubicBezTo>
                    <a:pt x="4376" y="4019"/>
                    <a:pt x="5266" y="3823"/>
                    <a:pt x="5946" y="3432"/>
                  </a:cubicBezTo>
                  <a:cubicBezTo>
                    <a:pt x="6638" y="3032"/>
                    <a:pt x="6976" y="2508"/>
                    <a:pt x="6966" y="1984"/>
                  </a:cubicBezTo>
                  <a:lnTo>
                    <a:pt x="6966" y="1456"/>
                  </a:lnTo>
                  <a:lnTo>
                    <a:pt x="6831" y="1456"/>
                  </a:lnTo>
                  <a:cubicBezTo>
                    <a:pt x="6673" y="1139"/>
                    <a:pt x="6380" y="839"/>
                    <a:pt x="5946" y="587"/>
                  </a:cubicBezTo>
                  <a:cubicBezTo>
                    <a:pt x="5266" y="196"/>
                    <a:pt x="4376" y="0"/>
                    <a:pt x="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40"/>
            <p:cNvSpPr/>
            <p:nvPr/>
          </p:nvSpPr>
          <p:spPr>
            <a:xfrm>
              <a:off x="3366925" y="2413125"/>
              <a:ext cx="191125" cy="100550"/>
            </a:xfrm>
            <a:custGeom>
              <a:avLst/>
              <a:gdLst/>
              <a:ahLst/>
              <a:cxnLst/>
              <a:rect l="l" t="t" r="r" b="b"/>
              <a:pathLst>
                <a:path w="7645" h="4022" extrusionOk="0">
                  <a:moveTo>
                    <a:pt x="3822" y="1"/>
                  </a:moveTo>
                  <a:cubicBezTo>
                    <a:pt x="2932" y="1"/>
                    <a:pt x="2041" y="197"/>
                    <a:pt x="1362" y="591"/>
                  </a:cubicBezTo>
                  <a:cubicBezTo>
                    <a:pt x="0" y="1377"/>
                    <a:pt x="0" y="2649"/>
                    <a:pt x="1362" y="3432"/>
                  </a:cubicBezTo>
                  <a:cubicBezTo>
                    <a:pt x="2041" y="3825"/>
                    <a:pt x="2932" y="4022"/>
                    <a:pt x="3822" y="4022"/>
                  </a:cubicBezTo>
                  <a:cubicBezTo>
                    <a:pt x="4713" y="4022"/>
                    <a:pt x="5603" y="3825"/>
                    <a:pt x="6283" y="3432"/>
                  </a:cubicBezTo>
                  <a:cubicBezTo>
                    <a:pt x="7644" y="2649"/>
                    <a:pt x="7644" y="1373"/>
                    <a:pt x="6283" y="591"/>
                  </a:cubicBezTo>
                  <a:cubicBezTo>
                    <a:pt x="5603" y="197"/>
                    <a:pt x="4713" y="1"/>
                    <a:pt x="3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40"/>
            <p:cNvSpPr/>
            <p:nvPr/>
          </p:nvSpPr>
          <p:spPr>
            <a:xfrm>
              <a:off x="3440100" y="1940500"/>
              <a:ext cx="44850" cy="529925"/>
            </a:xfrm>
            <a:custGeom>
              <a:avLst/>
              <a:gdLst/>
              <a:ahLst/>
              <a:cxnLst/>
              <a:rect l="l" t="t" r="r" b="b"/>
              <a:pathLst>
                <a:path w="1794" h="21197" extrusionOk="0">
                  <a:moveTo>
                    <a:pt x="0" y="1"/>
                  </a:moveTo>
                  <a:lnTo>
                    <a:pt x="0" y="20678"/>
                  </a:lnTo>
                  <a:cubicBezTo>
                    <a:pt x="0" y="20810"/>
                    <a:pt x="87" y="20944"/>
                    <a:pt x="263" y="21044"/>
                  </a:cubicBezTo>
                  <a:cubicBezTo>
                    <a:pt x="437" y="21146"/>
                    <a:pt x="666" y="21197"/>
                    <a:pt x="895" y="21197"/>
                  </a:cubicBezTo>
                  <a:cubicBezTo>
                    <a:pt x="1124" y="21197"/>
                    <a:pt x="1354" y="21146"/>
                    <a:pt x="1528" y="21044"/>
                  </a:cubicBezTo>
                  <a:cubicBezTo>
                    <a:pt x="1704" y="20944"/>
                    <a:pt x="1790" y="20810"/>
                    <a:pt x="1790" y="20678"/>
                  </a:cubicBezTo>
                  <a:lnTo>
                    <a:pt x="17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40"/>
            <p:cNvSpPr/>
            <p:nvPr/>
          </p:nvSpPr>
          <p:spPr>
            <a:xfrm>
              <a:off x="3440100" y="1997050"/>
              <a:ext cx="44850" cy="42000"/>
            </a:xfrm>
            <a:custGeom>
              <a:avLst/>
              <a:gdLst/>
              <a:ahLst/>
              <a:cxnLst/>
              <a:rect l="l" t="t" r="r" b="b"/>
              <a:pathLst>
                <a:path w="1794" h="1680" extrusionOk="0">
                  <a:moveTo>
                    <a:pt x="0" y="0"/>
                  </a:moveTo>
                  <a:lnTo>
                    <a:pt x="0" y="649"/>
                  </a:lnTo>
                  <a:lnTo>
                    <a:pt x="1790" y="1679"/>
                  </a:lnTo>
                  <a:lnTo>
                    <a:pt x="1793" y="1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40"/>
            <p:cNvSpPr/>
            <p:nvPr/>
          </p:nvSpPr>
          <p:spPr>
            <a:xfrm>
              <a:off x="3278925" y="1620900"/>
              <a:ext cx="447200" cy="458750"/>
            </a:xfrm>
            <a:custGeom>
              <a:avLst/>
              <a:gdLst/>
              <a:ahLst/>
              <a:cxnLst/>
              <a:rect l="l" t="t" r="r" b="b"/>
              <a:pathLst>
                <a:path w="17888" h="18350" extrusionOk="0">
                  <a:moveTo>
                    <a:pt x="4734" y="0"/>
                  </a:moveTo>
                  <a:cubicBezTo>
                    <a:pt x="4308" y="0"/>
                    <a:pt x="3833" y="137"/>
                    <a:pt x="3331" y="427"/>
                  </a:cubicBezTo>
                  <a:cubicBezTo>
                    <a:pt x="1493" y="1489"/>
                    <a:pt x="0" y="4182"/>
                    <a:pt x="0" y="6448"/>
                  </a:cubicBezTo>
                  <a:lnTo>
                    <a:pt x="0" y="10978"/>
                  </a:lnTo>
                  <a:cubicBezTo>
                    <a:pt x="0" y="11164"/>
                    <a:pt x="134" y="11395"/>
                    <a:pt x="296" y="11488"/>
                  </a:cubicBezTo>
                  <a:lnTo>
                    <a:pt x="12040" y="18277"/>
                  </a:lnTo>
                  <a:cubicBezTo>
                    <a:pt x="12123" y="18326"/>
                    <a:pt x="12230" y="18350"/>
                    <a:pt x="12337" y="18350"/>
                  </a:cubicBezTo>
                  <a:cubicBezTo>
                    <a:pt x="12354" y="18350"/>
                    <a:pt x="12371" y="18350"/>
                    <a:pt x="12389" y="18346"/>
                  </a:cubicBezTo>
                  <a:lnTo>
                    <a:pt x="12678" y="17764"/>
                  </a:lnTo>
                  <a:lnTo>
                    <a:pt x="15316" y="12478"/>
                  </a:lnTo>
                  <a:lnTo>
                    <a:pt x="16095" y="10916"/>
                  </a:lnTo>
                  <a:lnTo>
                    <a:pt x="17733" y="7627"/>
                  </a:lnTo>
                  <a:lnTo>
                    <a:pt x="17888" y="7320"/>
                  </a:lnTo>
                  <a:lnTo>
                    <a:pt x="5589" y="210"/>
                  </a:lnTo>
                  <a:lnTo>
                    <a:pt x="5586" y="216"/>
                  </a:lnTo>
                  <a:cubicBezTo>
                    <a:pt x="5334" y="74"/>
                    <a:pt x="5047" y="0"/>
                    <a:pt x="4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40"/>
            <p:cNvSpPr/>
            <p:nvPr/>
          </p:nvSpPr>
          <p:spPr>
            <a:xfrm>
              <a:off x="3584500" y="1809825"/>
              <a:ext cx="101200" cy="269825"/>
            </a:xfrm>
            <a:custGeom>
              <a:avLst/>
              <a:gdLst/>
              <a:ahLst/>
              <a:cxnLst/>
              <a:rect l="l" t="t" r="r" b="b"/>
              <a:pathLst>
                <a:path w="4048" h="10793" extrusionOk="0">
                  <a:moveTo>
                    <a:pt x="3444" y="0"/>
                  </a:moveTo>
                  <a:cubicBezTo>
                    <a:pt x="2703" y="277"/>
                    <a:pt x="0" y="2507"/>
                    <a:pt x="0" y="6020"/>
                  </a:cubicBezTo>
                  <a:cubicBezTo>
                    <a:pt x="0" y="8972"/>
                    <a:pt x="4" y="10506"/>
                    <a:pt x="7" y="10782"/>
                  </a:cubicBezTo>
                  <a:cubicBezTo>
                    <a:pt x="42" y="10789"/>
                    <a:pt x="79" y="10793"/>
                    <a:pt x="114" y="10793"/>
                  </a:cubicBezTo>
                  <a:cubicBezTo>
                    <a:pt x="131" y="10793"/>
                    <a:pt x="148" y="10793"/>
                    <a:pt x="166" y="10789"/>
                  </a:cubicBezTo>
                  <a:lnTo>
                    <a:pt x="455" y="10207"/>
                  </a:lnTo>
                  <a:lnTo>
                    <a:pt x="3093" y="4921"/>
                  </a:lnTo>
                  <a:lnTo>
                    <a:pt x="3872" y="3359"/>
                  </a:lnTo>
                  <a:lnTo>
                    <a:pt x="4048" y="3000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40"/>
            <p:cNvSpPr/>
            <p:nvPr/>
          </p:nvSpPr>
          <p:spPr>
            <a:xfrm>
              <a:off x="3587325" y="1897500"/>
              <a:ext cx="163625" cy="182150"/>
            </a:xfrm>
            <a:custGeom>
              <a:avLst/>
              <a:gdLst/>
              <a:ahLst/>
              <a:cxnLst/>
              <a:rect l="l" t="t" r="r" b="b"/>
              <a:pathLst>
                <a:path w="6545" h="7286" extrusionOk="0">
                  <a:moveTo>
                    <a:pt x="529" y="0"/>
                  </a:moveTo>
                  <a:cubicBezTo>
                    <a:pt x="198" y="831"/>
                    <a:pt x="1" y="1700"/>
                    <a:pt x="1" y="2513"/>
                  </a:cubicBezTo>
                  <a:lnTo>
                    <a:pt x="1" y="7286"/>
                  </a:lnTo>
                  <a:cubicBezTo>
                    <a:pt x="18" y="7286"/>
                    <a:pt x="35" y="7286"/>
                    <a:pt x="53" y="7282"/>
                  </a:cubicBezTo>
                  <a:cubicBezTo>
                    <a:pt x="142" y="7275"/>
                    <a:pt x="228" y="7254"/>
                    <a:pt x="297" y="7213"/>
                  </a:cubicBezTo>
                  <a:lnTo>
                    <a:pt x="6363" y="3710"/>
                  </a:lnTo>
                  <a:cubicBezTo>
                    <a:pt x="6373" y="3707"/>
                    <a:pt x="6383" y="3700"/>
                    <a:pt x="6393" y="3693"/>
                  </a:cubicBezTo>
                  <a:cubicBezTo>
                    <a:pt x="6452" y="3655"/>
                    <a:pt x="6493" y="3613"/>
                    <a:pt x="6517" y="3576"/>
                  </a:cubicBezTo>
                  <a:lnTo>
                    <a:pt x="6517" y="3572"/>
                  </a:lnTo>
                  <a:cubicBezTo>
                    <a:pt x="6545" y="3521"/>
                    <a:pt x="6538" y="3473"/>
                    <a:pt x="6490" y="3441"/>
                  </a:cubicBezTo>
                  <a:cubicBezTo>
                    <a:pt x="6393" y="3386"/>
                    <a:pt x="6317" y="3344"/>
                    <a:pt x="6317" y="3344"/>
                  </a:cubicBezTo>
                  <a:lnTo>
                    <a:pt x="2980" y="1414"/>
                  </a:lnTo>
                  <a:lnTo>
                    <a:pt x="828" y="17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40"/>
            <p:cNvSpPr/>
            <p:nvPr/>
          </p:nvSpPr>
          <p:spPr>
            <a:xfrm>
              <a:off x="3587325" y="1799100"/>
              <a:ext cx="166475" cy="280550"/>
            </a:xfrm>
            <a:custGeom>
              <a:avLst/>
              <a:gdLst/>
              <a:ahLst/>
              <a:cxnLst/>
              <a:rect l="l" t="t" r="r" b="b"/>
              <a:pathLst>
                <a:path w="6659" h="11222" extrusionOk="0">
                  <a:moveTo>
                    <a:pt x="4745" y="343"/>
                  </a:moveTo>
                  <a:cubicBezTo>
                    <a:pt x="4986" y="343"/>
                    <a:pt x="5204" y="395"/>
                    <a:pt x="5397" y="499"/>
                  </a:cubicBezTo>
                  <a:cubicBezTo>
                    <a:pt x="5980" y="809"/>
                    <a:pt x="6317" y="1557"/>
                    <a:pt x="6317" y="2605"/>
                  </a:cubicBezTo>
                  <a:lnTo>
                    <a:pt x="6317" y="7177"/>
                  </a:lnTo>
                  <a:cubicBezTo>
                    <a:pt x="6317" y="7232"/>
                    <a:pt x="6280" y="7301"/>
                    <a:pt x="6228" y="7329"/>
                  </a:cubicBezTo>
                  <a:lnTo>
                    <a:pt x="432" y="10677"/>
                  </a:lnTo>
                  <a:cubicBezTo>
                    <a:pt x="418" y="10685"/>
                    <a:pt x="404" y="10689"/>
                    <a:pt x="392" y="10689"/>
                  </a:cubicBezTo>
                  <a:cubicBezTo>
                    <a:pt x="363" y="10689"/>
                    <a:pt x="342" y="10667"/>
                    <a:pt x="342" y="10625"/>
                  </a:cubicBezTo>
                  <a:lnTo>
                    <a:pt x="342" y="6449"/>
                  </a:lnTo>
                  <a:cubicBezTo>
                    <a:pt x="342" y="5722"/>
                    <a:pt x="511" y="4912"/>
                    <a:pt x="828" y="4108"/>
                  </a:cubicBezTo>
                  <a:cubicBezTo>
                    <a:pt x="835" y="4094"/>
                    <a:pt x="839" y="4078"/>
                    <a:pt x="846" y="4064"/>
                  </a:cubicBezTo>
                  <a:cubicBezTo>
                    <a:pt x="966" y="3767"/>
                    <a:pt x="1100" y="3478"/>
                    <a:pt x="1249" y="3201"/>
                  </a:cubicBezTo>
                  <a:cubicBezTo>
                    <a:pt x="1839" y="2116"/>
                    <a:pt x="2645" y="1219"/>
                    <a:pt x="3504" y="726"/>
                  </a:cubicBezTo>
                  <a:cubicBezTo>
                    <a:pt x="3945" y="471"/>
                    <a:pt x="4363" y="343"/>
                    <a:pt x="4745" y="343"/>
                  </a:cubicBezTo>
                  <a:close/>
                  <a:moveTo>
                    <a:pt x="4743" y="1"/>
                  </a:moveTo>
                  <a:cubicBezTo>
                    <a:pt x="4315" y="1"/>
                    <a:pt x="3837" y="138"/>
                    <a:pt x="3331" y="429"/>
                  </a:cubicBezTo>
                  <a:cubicBezTo>
                    <a:pt x="2376" y="981"/>
                    <a:pt x="1511" y="1978"/>
                    <a:pt x="908" y="3122"/>
                  </a:cubicBezTo>
                  <a:cubicBezTo>
                    <a:pt x="766" y="3388"/>
                    <a:pt x="639" y="3660"/>
                    <a:pt x="529" y="3936"/>
                  </a:cubicBezTo>
                  <a:cubicBezTo>
                    <a:pt x="198" y="4767"/>
                    <a:pt x="1" y="5636"/>
                    <a:pt x="1" y="6449"/>
                  </a:cubicBezTo>
                  <a:lnTo>
                    <a:pt x="1" y="11222"/>
                  </a:lnTo>
                  <a:cubicBezTo>
                    <a:pt x="18" y="11222"/>
                    <a:pt x="35" y="11222"/>
                    <a:pt x="53" y="11218"/>
                  </a:cubicBezTo>
                  <a:cubicBezTo>
                    <a:pt x="142" y="11211"/>
                    <a:pt x="228" y="11190"/>
                    <a:pt x="297" y="11149"/>
                  </a:cubicBezTo>
                  <a:lnTo>
                    <a:pt x="6363" y="7646"/>
                  </a:lnTo>
                  <a:cubicBezTo>
                    <a:pt x="6373" y="7643"/>
                    <a:pt x="6383" y="7636"/>
                    <a:pt x="6393" y="7629"/>
                  </a:cubicBezTo>
                  <a:cubicBezTo>
                    <a:pt x="6438" y="7598"/>
                    <a:pt x="6479" y="7557"/>
                    <a:pt x="6517" y="7512"/>
                  </a:cubicBezTo>
                  <a:lnTo>
                    <a:pt x="6517" y="7508"/>
                  </a:lnTo>
                  <a:cubicBezTo>
                    <a:pt x="6603" y="7401"/>
                    <a:pt x="6659" y="7260"/>
                    <a:pt x="6659" y="7135"/>
                  </a:cubicBezTo>
                  <a:lnTo>
                    <a:pt x="6659" y="2605"/>
                  </a:lnTo>
                  <a:cubicBezTo>
                    <a:pt x="6659" y="1395"/>
                    <a:pt x="6231" y="550"/>
                    <a:pt x="5552" y="192"/>
                  </a:cubicBezTo>
                  <a:cubicBezTo>
                    <a:pt x="5311" y="66"/>
                    <a:pt x="5039" y="1"/>
                    <a:pt x="47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40"/>
            <p:cNvSpPr/>
            <p:nvPr/>
          </p:nvSpPr>
          <p:spPr>
            <a:xfrm>
              <a:off x="3608025" y="1807675"/>
              <a:ext cx="137250" cy="173450"/>
            </a:xfrm>
            <a:custGeom>
              <a:avLst/>
              <a:gdLst/>
              <a:ahLst/>
              <a:cxnLst/>
              <a:rect l="l" t="t" r="r" b="b"/>
              <a:pathLst>
                <a:path w="5490" h="6938" extrusionOk="0">
                  <a:moveTo>
                    <a:pt x="3917" y="0"/>
                  </a:moveTo>
                  <a:cubicBezTo>
                    <a:pt x="3535" y="0"/>
                    <a:pt x="3117" y="128"/>
                    <a:pt x="2676" y="383"/>
                  </a:cubicBezTo>
                  <a:cubicBezTo>
                    <a:pt x="1600" y="1004"/>
                    <a:pt x="607" y="2249"/>
                    <a:pt x="18" y="3721"/>
                  </a:cubicBezTo>
                  <a:cubicBezTo>
                    <a:pt x="11" y="3735"/>
                    <a:pt x="7" y="3751"/>
                    <a:pt x="0" y="3765"/>
                  </a:cubicBezTo>
                  <a:lnTo>
                    <a:pt x="5489" y="6937"/>
                  </a:lnTo>
                  <a:lnTo>
                    <a:pt x="5489" y="2262"/>
                  </a:lnTo>
                  <a:cubicBezTo>
                    <a:pt x="5489" y="866"/>
                    <a:pt x="4886" y="0"/>
                    <a:pt x="39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40"/>
            <p:cNvSpPr/>
            <p:nvPr/>
          </p:nvSpPr>
          <p:spPr>
            <a:xfrm>
              <a:off x="3494075" y="1913950"/>
              <a:ext cx="51150" cy="63975"/>
            </a:xfrm>
            <a:custGeom>
              <a:avLst/>
              <a:gdLst/>
              <a:ahLst/>
              <a:cxnLst/>
              <a:rect l="l" t="t" r="r" b="b"/>
              <a:pathLst>
                <a:path w="2046" h="2559" extrusionOk="0">
                  <a:moveTo>
                    <a:pt x="721" y="0"/>
                  </a:moveTo>
                  <a:cubicBezTo>
                    <a:pt x="634" y="0"/>
                    <a:pt x="555" y="20"/>
                    <a:pt x="486" y="59"/>
                  </a:cubicBezTo>
                  <a:lnTo>
                    <a:pt x="483" y="59"/>
                  </a:lnTo>
                  <a:lnTo>
                    <a:pt x="0" y="339"/>
                  </a:lnTo>
                  <a:lnTo>
                    <a:pt x="96" y="504"/>
                  </a:lnTo>
                  <a:cubicBezTo>
                    <a:pt x="80" y="573"/>
                    <a:pt x="69" y="649"/>
                    <a:pt x="69" y="738"/>
                  </a:cubicBezTo>
                  <a:cubicBezTo>
                    <a:pt x="69" y="1321"/>
                    <a:pt x="479" y="2032"/>
                    <a:pt x="982" y="2321"/>
                  </a:cubicBezTo>
                  <a:cubicBezTo>
                    <a:pt x="1076" y="2376"/>
                    <a:pt x="1162" y="2404"/>
                    <a:pt x="1248" y="2425"/>
                  </a:cubicBezTo>
                  <a:lnTo>
                    <a:pt x="1328" y="2559"/>
                  </a:lnTo>
                  <a:lnTo>
                    <a:pt x="1776" y="2304"/>
                  </a:lnTo>
                  <a:lnTo>
                    <a:pt x="1779" y="2304"/>
                  </a:lnTo>
                  <a:lnTo>
                    <a:pt x="1779" y="2301"/>
                  </a:lnTo>
                  <a:cubicBezTo>
                    <a:pt x="1945" y="2207"/>
                    <a:pt x="2045" y="2000"/>
                    <a:pt x="2045" y="1711"/>
                  </a:cubicBezTo>
                  <a:cubicBezTo>
                    <a:pt x="2045" y="1125"/>
                    <a:pt x="1635" y="418"/>
                    <a:pt x="1131" y="125"/>
                  </a:cubicBezTo>
                  <a:cubicBezTo>
                    <a:pt x="983" y="40"/>
                    <a:pt x="844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40"/>
            <p:cNvSpPr/>
            <p:nvPr/>
          </p:nvSpPr>
          <p:spPr>
            <a:xfrm>
              <a:off x="3487775" y="1920600"/>
              <a:ext cx="45875" cy="59100"/>
            </a:xfrm>
            <a:custGeom>
              <a:avLst/>
              <a:gdLst/>
              <a:ahLst/>
              <a:cxnLst/>
              <a:rect l="l" t="t" r="r" b="b"/>
              <a:pathLst>
                <a:path w="1835" h="2364" extrusionOk="0">
                  <a:moveTo>
                    <a:pt x="509" y="0"/>
                  </a:moveTo>
                  <a:cubicBezTo>
                    <a:pt x="207" y="0"/>
                    <a:pt x="1" y="239"/>
                    <a:pt x="1" y="655"/>
                  </a:cubicBezTo>
                  <a:cubicBezTo>
                    <a:pt x="4" y="1238"/>
                    <a:pt x="410" y="1949"/>
                    <a:pt x="918" y="2238"/>
                  </a:cubicBezTo>
                  <a:cubicBezTo>
                    <a:pt x="1065" y="2323"/>
                    <a:pt x="1204" y="2364"/>
                    <a:pt x="1327" y="2364"/>
                  </a:cubicBezTo>
                  <a:cubicBezTo>
                    <a:pt x="1628" y="2364"/>
                    <a:pt x="1834" y="2124"/>
                    <a:pt x="1834" y="1710"/>
                  </a:cubicBezTo>
                  <a:cubicBezTo>
                    <a:pt x="1834" y="1128"/>
                    <a:pt x="1424" y="418"/>
                    <a:pt x="918" y="124"/>
                  </a:cubicBezTo>
                  <a:cubicBezTo>
                    <a:pt x="770" y="40"/>
                    <a:pt x="632" y="0"/>
                    <a:pt x="5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40"/>
            <p:cNvSpPr/>
            <p:nvPr/>
          </p:nvSpPr>
          <p:spPr>
            <a:xfrm>
              <a:off x="3504050" y="1755500"/>
              <a:ext cx="13325" cy="200975"/>
            </a:xfrm>
            <a:custGeom>
              <a:avLst/>
              <a:gdLst/>
              <a:ahLst/>
              <a:cxnLst/>
              <a:rect l="l" t="t" r="r" b="b"/>
              <a:pathLst>
                <a:path w="533" h="8039" extrusionOk="0">
                  <a:moveTo>
                    <a:pt x="267" y="1"/>
                  </a:moveTo>
                  <a:cubicBezTo>
                    <a:pt x="118" y="1"/>
                    <a:pt x="1" y="122"/>
                    <a:pt x="1" y="267"/>
                  </a:cubicBezTo>
                  <a:lnTo>
                    <a:pt x="1" y="7773"/>
                  </a:lnTo>
                  <a:cubicBezTo>
                    <a:pt x="1" y="7918"/>
                    <a:pt x="118" y="8039"/>
                    <a:pt x="267" y="8039"/>
                  </a:cubicBezTo>
                  <a:cubicBezTo>
                    <a:pt x="415" y="8039"/>
                    <a:pt x="532" y="7918"/>
                    <a:pt x="532" y="7773"/>
                  </a:cubicBezTo>
                  <a:lnTo>
                    <a:pt x="532" y="267"/>
                  </a:lnTo>
                  <a:cubicBezTo>
                    <a:pt x="532" y="122"/>
                    <a:pt x="415" y="1"/>
                    <a:pt x="2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40"/>
            <p:cNvSpPr/>
            <p:nvPr/>
          </p:nvSpPr>
          <p:spPr>
            <a:xfrm>
              <a:off x="3437600" y="1742325"/>
              <a:ext cx="66475" cy="94500"/>
            </a:xfrm>
            <a:custGeom>
              <a:avLst/>
              <a:gdLst/>
              <a:ahLst/>
              <a:cxnLst/>
              <a:rect l="l" t="t" r="r" b="b"/>
              <a:pathLst>
                <a:path w="2659" h="3780" extrusionOk="0">
                  <a:moveTo>
                    <a:pt x="1" y="1"/>
                  </a:moveTo>
                  <a:lnTo>
                    <a:pt x="832" y="1604"/>
                  </a:lnTo>
                  <a:lnTo>
                    <a:pt x="1" y="2245"/>
                  </a:lnTo>
                  <a:lnTo>
                    <a:pt x="2659" y="3779"/>
                  </a:lnTo>
                  <a:lnTo>
                    <a:pt x="2659" y="1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40"/>
            <p:cNvSpPr/>
            <p:nvPr/>
          </p:nvSpPr>
          <p:spPr>
            <a:xfrm>
              <a:off x="3545200" y="1809900"/>
              <a:ext cx="165425" cy="215575"/>
            </a:xfrm>
            <a:custGeom>
              <a:avLst/>
              <a:gdLst/>
              <a:ahLst/>
              <a:cxnLst/>
              <a:rect l="l" t="t" r="r" b="b"/>
              <a:pathLst>
                <a:path w="6617" h="8623" extrusionOk="0">
                  <a:moveTo>
                    <a:pt x="369" y="0"/>
                  </a:moveTo>
                  <a:cubicBezTo>
                    <a:pt x="326" y="0"/>
                    <a:pt x="284" y="10"/>
                    <a:pt x="252" y="29"/>
                  </a:cubicBezTo>
                  <a:lnTo>
                    <a:pt x="117" y="104"/>
                  </a:lnTo>
                  <a:cubicBezTo>
                    <a:pt x="51" y="142"/>
                    <a:pt x="0" y="232"/>
                    <a:pt x="0" y="308"/>
                  </a:cubicBezTo>
                  <a:lnTo>
                    <a:pt x="0" y="4918"/>
                  </a:lnTo>
                  <a:cubicBezTo>
                    <a:pt x="0" y="4991"/>
                    <a:pt x="55" y="5083"/>
                    <a:pt x="117" y="5121"/>
                  </a:cubicBezTo>
                  <a:lnTo>
                    <a:pt x="6134" y="8594"/>
                  </a:lnTo>
                  <a:cubicBezTo>
                    <a:pt x="6165" y="8613"/>
                    <a:pt x="6207" y="8622"/>
                    <a:pt x="6249" y="8622"/>
                  </a:cubicBezTo>
                  <a:cubicBezTo>
                    <a:pt x="6292" y="8622"/>
                    <a:pt x="6335" y="8613"/>
                    <a:pt x="6368" y="8594"/>
                  </a:cubicBezTo>
                  <a:lnTo>
                    <a:pt x="6499" y="8517"/>
                  </a:lnTo>
                  <a:cubicBezTo>
                    <a:pt x="6565" y="8479"/>
                    <a:pt x="6616" y="8387"/>
                    <a:pt x="6616" y="8314"/>
                  </a:cubicBezTo>
                  <a:lnTo>
                    <a:pt x="6616" y="3704"/>
                  </a:lnTo>
                  <a:cubicBezTo>
                    <a:pt x="6616" y="3628"/>
                    <a:pt x="6565" y="3535"/>
                    <a:pt x="6499" y="3501"/>
                  </a:cubicBezTo>
                  <a:lnTo>
                    <a:pt x="486" y="29"/>
                  </a:lnTo>
                  <a:cubicBezTo>
                    <a:pt x="453" y="10"/>
                    <a:pt x="411" y="0"/>
                    <a:pt x="3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40"/>
            <p:cNvSpPr/>
            <p:nvPr/>
          </p:nvSpPr>
          <p:spPr>
            <a:xfrm>
              <a:off x="3546025" y="1809900"/>
              <a:ext cx="163750" cy="94500"/>
            </a:xfrm>
            <a:custGeom>
              <a:avLst/>
              <a:gdLst/>
              <a:ahLst/>
              <a:cxnLst/>
              <a:rect l="l" t="t" r="r" b="b"/>
              <a:pathLst>
                <a:path w="6550" h="3780" extrusionOk="0">
                  <a:moveTo>
                    <a:pt x="336" y="0"/>
                  </a:moveTo>
                  <a:cubicBezTo>
                    <a:pt x="293" y="0"/>
                    <a:pt x="251" y="10"/>
                    <a:pt x="219" y="29"/>
                  </a:cubicBezTo>
                  <a:lnTo>
                    <a:pt x="84" y="104"/>
                  </a:lnTo>
                  <a:cubicBezTo>
                    <a:pt x="53" y="121"/>
                    <a:pt x="22" y="156"/>
                    <a:pt x="1" y="191"/>
                  </a:cubicBezTo>
                  <a:lnTo>
                    <a:pt x="6218" y="3780"/>
                  </a:lnTo>
                  <a:lnTo>
                    <a:pt x="6549" y="3587"/>
                  </a:lnTo>
                  <a:cubicBezTo>
                    <a:pt x="6528" y="3549"/>
                    <a:pt x="6500" y="3518"/>
                    <a:pt x="6466" y="3501"/>
                  </a:cubicBezTo>
                  <a:lnTo>
                    <a:pt x="453" y="29"/>
                  </a:lnTo>
                  <a:cubicBezTo>
                    <a:pt x="420" y="10"/>
                    <a:pt x="378" y="0"/>
                    <a:pt x="3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40"/>
            <p:cNvSpPr/>
            <p:nvPr/>
          </p:nvSpPr>
          <p:spPr>
            <a:xfrm>
              <a:off x="3699125" y="1899575"/>
              <a:ext cx="11500" cy="125825"/>
            </a:xfrm>
            <a:custGeom>
              <a:avLst/>
              <a:gdLst/>
              <a:ahLst/>
              <a:cxnLst/>
              <a:rect l="l" t="t" r="r" b="b"/>
              <a:pathLst>
                <a:path w="460" h="5033" extrusionOk="0">
                  <a:moveTo>
                    <a:pt x="425" y="0"/>
                  </a:moveTo>
                  <a:lnTo>
                    <a:pt x="94" y="193"/>
                  </a:lnTo>
                  <a:lnTo>
                    <a:pt x="32" y="228"/>
                  </a:lnTo>
                  <a:cubicBezTo>
                    <a:pt x="66" y="245"/>
                    <a:pt x="94" y="279"/>
                    <a:pt x="94" y="328"/>
                  </a:cubicBezTo>
                  <a:lnTo>
                    <a:pt x="94" y="4937"/>
                  </a:lnTo>
                  <a:cubicBezTo>
                    <a:pt x="94" y="4978"/>
                    <a:pt x="77" y="5003"/>
                    <a:pt x="56" y="5016"/>
                  </a:cubicBezTo>
                  <a:cubicBezTo>
                    <a:pt x="49" y="5020"/>
                    <a:pt x="40" y="5022"/>
                    <a:pt x="31" y="5022"/>
                  </a:cubicBezTo>
                  <a:cubicBezTo>
                    <a:pt x="21" y="5022"/>
                    <a:pt x="11" y="5020"/>
                    <a:pt x="1" y="5016"/>
                  </a:cubicBezTo>
                  <a:lnTo>
                    <a:pt x="1" y="5016"/>
                  </a:lnTo>
                  <a:cubicBezTo>
                    <a:pt x="4" y="5020"/>
                    <a:pt x="8" y="5020"/>
                    <a:pt x="15" y="5024"/>
                  </a:cubicBezTo>
                  <a:cubicBezTo>
                    <a:pt x="21" y="5024"/>
                    <a:pt x="29" y="5027"/>
                    <a:pt x="35" y="5027"/>
                  </a:cubicBezTo>
                  <a:cubicBezTo>
                    <a:pt x="53" y="5031"/>
                    <a:pt x="72" y="5033"/>
                    <a:pt x="90" y="5033"/>
                  </a:cubicBezTo>
                  <a:cubicBezTo>
                    <a:pt x="103" y="5033"/>
                    <a:pt x="115" y="5032"/>
                    <a:pt x="128" y="5031"/>
                  </a:cubicBezTo>
                  <a:cubicBezTo>
                    <a:pt x="145" y="5031"/>
                    <a:pt x="163" y="5027"/>
                    <a:pt x="177" y="5020"/>
                  </a:cubicBezTo>
                  <a:cubicBezTo>
                    <a:pt x="190" y="5016"/>
                    <a:pt x="201" y="5013"/>
                    <a:pt x="211" y="5007"/>
                  </a:cubicBezTo>
                  <a:lnTo>
                    <a:pt x="342" y="4930"/>
                  </a:lnTo>
                  <a:cubicBezTo>
                    <a:pt x="408" y="4892"/>
                    <a:pt x="459" y="4800"/>
                    <a:pt x="459" y="4727"/>
                  </a:cubicBezTo>
                  <a:lnTo>
                    <a:pt x="459" y="117"/>
                  </a:lnTo>
                  <a:cubicBezTo>
                    <a:pt x="459" y="79"/>
                    <a:pt x="446" y="38"/>
                    <a:pt x="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40"/>
            <p:cNvSpPr/>
            <p:nvPr/>
          </p:nvSpPr>
          <p:spPr>
            <a:xfrm>
              <a:off x="3545200" y="1814400"/>
              <a:ext cx="156300" cy="210600"/>
            </a:xfrm>
            <a:custGeom>
              <a:avLst/>
              <a:gdLst/>
              <a:ahLst/>
              <a:cxnLst/>
              <a:rect l="l" t="t" r="r" b="b"/>
              <a:pathLst>
                <a:path w="6252" h="8424" extrusionOk="0">
                  <a:moveTo>
                    <a:pt x="13" y="0"/>
                  </a:moveTo>
                  <a:lnTo>
                    <a:pt x="2389" y="3803"/>
                  </a:lnTo>
                  <a:lnTo>
                    <a:pt x="0" y="4738"/>
                  </a:lnTo>
                  <a:cubicBezTo>
                    <a:pt x="0" y="4776"/>
                    <a:pt x="13" y="4820"/>
                    <a:pt x="37" y="4855"/>
                  </a:cubicBezTo>
                  <a:lnTo>
                    <a:pt x="2396" y="3813"/>
                  </a:lnTo>
                  <a:lnTo>
                    <a:pt x="2917" y="4645"/>
                  </a:lnTo>
                  <a:cubicBezTo>
                    <a:pt x="3003" y="4782"/>
                    <a:pt x="3150" y="4858"/>
                    <a:pt x="3301" y="4858"/>
                  </a:cubicBezTo>
                  <a:cubicBezTo>
                    <a:pt x="3362" y="4858"/>
                    <a:pt x="3424" y="4846"/>
                    <a:pt x="3482" y="4820"/>
                  </a:cubicBezTo>
                  <a:lnTo>
                    <a:pt x="3855" y="4658"/>
                  </a:lnTo>
                  <a:lnTo>
                    <a:pt x="6213" y="8423"/>
                  </a:lnTo>
                  <a:cubicBezTo>
                    <a:pt x="6234" y="8410"/>
                    <a:pt x="6251" y="8385"/>
                    <a:pt x="6251" y="8344"/>
                  </a:cubicBezTo>
                  <a:lnTo>
                    <a:pt x="6251" y="8269"/>
                  </a:lnTo>
                  <a:lnTo>
                    <a:pt x="3865" y="4652"/>
                  </a:lnTo>
                  <a:lnTo>
                    <a:pt x="6251" y="3600"/>
                  </a:lnTo>
                  <a:lnTo>
                    <a:pt x="3465" y="4641"/>
                  </a:lnTo>
                  <a:cubicBezTo>
                    <a:pt x="3413" y="4660"/>
                    <a:pt x="3360" y="4669"/>
                    <a:pt x="3307" y="4669"/>
                  </a:cubicBezTo>
                  <a:cubicBezTo>
                    <a:pt x="3156" y="4669"/>
                    <a:pt x="3012" y="4595"/>
                    <a:pt x="2927" y="4462"/>
                  </a:cubicBezTo>
                  <a:lnTo>
                    <a:pt x="2478" y="377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40"/>
            <p:cNvSpPr/>
            <p:nvPr/>
          </p:nvSpPr>
          <p:spPr>
            <a:xfrm>
              <a:off x="3588450" y="1876425"/>
              <a:ext cx="256900" cy="211125"/>
            </a:xfrm>
            <a:custGeom>
              <a:avLst/>
              <a:gdLst/>
              <a:ahLst/>
              <a:cxnLst/>
              <a:rect l="l" t="t" r="r" b="b"/>
              <a:pathLst>
                <a:path w="10276" h="8445" extrusionOk="0">
                  <a:moveTo>
                    <a:pt x="9671" y="1"/>
                  </a:moveTo>
                  <a:cubicBezTo>
                    <a:pt x="9407" y="1"/>
                    <a:pt x="8926" y="188"/>
                    <a:pt x="8242" y="584"/>
                  </a:cubicBezTo>
                  <a:cubicBezTo>
                    <a:pt x="6404" y="1647"/>
                    <a:pt x="3804" y="3788"/>
                    <a:pt x="2435" y="5371"/>
                  </a:cubicBezTo>
                  <a:cubicBezTo>
                    <a:pt x="2111" y="5746"/>
                    <a:pt x="1797" y="6105"/>
                    <a:pt x="1511" y="6432"/>
                  </a:cubicBezTo>
                  <a:lnTo>
                    <a:pt x="1507" y="6436"/>
                  </a:lnTo>
                  <a:lnTo>
                    <a:pt x="56" y="8115"/>
                  </a:lnTo>
                  <a:cubicBezTo>
                    <a:pt x="56" y="8115"/>
                    <a:pt x="56" y="8118"/>
                    <a:pt x="53" y="8118"/>
                  </a:cubicBezTo>
                  <a:cubicBezTo>
                    <a:pt x="0" y="8177"/>
                    <a:pt x="18" y="8260"/>
                    <a:pt x="83" y="8304"/>
                  </a:cubicBezTo>
                  <a:cubicBezTo>
                    <a:pt x="83" y="8308"/>
                    <a:pt x="86" y="8308"/>
                    <a:pt x="86" y="8308"/>
                  </a:cubicBezTo>
                  <a:lnTo>
                    <a:pt x="273" y="8415"/>
                  </a:lnTo>
                  <a:cubicBezTo>
                    <a:pt x="310" y="8436"/>
                    <a:pt x="359" y="8445"/>
                    <a:pt x="406" y="8445"/>
                  </a:cubicBezTo>
                  <a:cubicBezTo>
                    <a:pt x="421" y="8445"/>
                    <a:pt x="435" y="8444"/>
                    <a:pt x="449" y="8442"/>
                  </a:cubicBezTo>
                  <a:cubicBezTo>
                    <a:pt x="452" y="8442"/>
                    <a:pt x="459" y="8442"/>
                    <a:pt x="466" y="8439"/>
                  </a:cubicBezTo>
                  <a:lnTo>
                    <a:pt x="2456" y="6787"/>
                  </a:lnTo>
                  <a:lnTo>
                    <a:pt x="6614" y="4384"/>
                  </a:lnTo>
                  <a:lnTo>
                    <a:pt x="7262" y="3636"/>
                  </a:lnTo>
                  <a:lnTo>
                    <a:pt x="9093" y="1523"/>
                  </a:lnTo>
                  <a:cubicBezTo>
                    <a:pt x="9327" y="1254"/>
                    <a:pt x="9504" y="1022"/>
                    <a:pt x="9638" y="823"/>
                  </a:cubicBezTo>
                  <a:lnTo>
                    <a:pt x="10276" y="291"/>
                  </a:lnTo>
                  <a:cubicBezTo>
                    <a:pt x="10272" y="291"/>
                    <a:pt x="10269" y="291"/>
                    <a:pt x="10269" y="288"/>
                  </a:cubicBezTo>
                  <a:lnTo>
                    <a:pt x="9835" y="33"/>
                  </a:lnTo>
                  <a:lnTo>
                    <a:pt x="9830" y="36"/>
                  </a:lnTo>
                  <a:cubicBezTo>
                    <a:pt x="9791" y="13"/>
                    <a:pt x="9738" y="1"/>
                    <a:pt x="9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40"/>
            <p:cNvSpPr/>
            <p:nvPr/>
          </p:nvSpPr>
          <p:spPr>
            <a:xfrm>
              <a:off x="3599650" y="1882925"/>
              <a:ext cx="251475" cy="204575"/>
            </a:xfrm>
            <a:custGeom>
              <a:avLst/>
              <a:gdLst/>
              <a:ahLst/>
              <a:cxnLst/>
              <a:rect l="l" t="t" r="r" b="b"/>
              <a:pathLst>
                <a:path w="10059" h="8183" extrusionOk="0">
                  <a:moveTo>
                    <a:pt x="9678" y="1"/>
                  </a:moveTo>
                  <a:cubicBezTo>
                    <a:pt x="9413" y="1"/>
                    <a:pt x="8928" y="188"/>
                    <a:pt x="8241" y="587"/>
                  </a:cubicBezTo>
                  <a:cubicBezTo>
                    <a:pt x="6403" y="1648"/>
                    <a:pt x="3804" y="3790"/>
                    <a:pt x="2435" y="5369"/>
                  </a:cubicBezTo>
                  <a:cubicBezTo>
                    <a:pt x="2394" y="5421"/>
                    <a:pt x="2349" y="5469"/>
                    <a:pt x="2307" y="5517"/>
                  </a:cubicBezTo>
                  <a:lnTo>
                    <a:pt x="2304" y="5517"/>
                  </a:lnTo>
                  <a:cubicBezTo>
                    <a:pt x="1149" y="6852"/>
                    <a:pt x="204" y="7945"/>
                    <a:pt x="1" y="8182"/>
                  </a:cubicBezTo>
                  <a:cubicBezTo>
                    <a:pt x="4" y="8182"/>
                    <a:pt x="11" y="8182"/>
                    <a:pt x="18" y="8179"/>
                  </a:cubicBezTo>
                  <a:cubicBezTo>
                    <a:pt x="42" y="8176"/>
                    <a:pt x="66" y="8165"/>
                    <a:pt x="87" y="8155"/>
                  </a:cubicBezTo>
                  <a:lnTo>
                    <a:pt x="6480" y="4462"/>
                  </a:lnTo>
                  <a:cubicBezTo>
                    <a:pt x="6556" y="4421"/>
                    <a:pt x="6659" y="4334"/>
                    <a:pt x="6714" y="4269"/>
                  </a:cubicBezTo>
                  <a:lnTo>
                    <a:pt x="7859" y="2948"/>
                  </a:lnTo>
                  <a:cubicBezTo>
                    <a:pt x="7872" y="2938"/>
                    <a:pt x="7880" y="2924"/>
                    <a:pt x="7883" y="2921"/>
                  </a:cubicBezTo>
                  <a:lnTo>
                    <a:pt x="9093" y="1524"/>
                  </a:lnTo>
                  <a:cubicBezTo>
                    <a:pt x="9831" y="673"/>
                    <a:pt x="10059" y="159"/>
                    <a:pt x="9828" y="31"/>
                  </a:cubicBezTo>
                  <a:cubicBezTo>
                    <a:pt x="9824" y="31"/>
                    <a:pt x="9821" y="31"/>
                    <a:pt x="9821" y="28"/>
                  </a:cubicBezTo>
                  <a:cubicBezTo>
                    <a:pt x="9784" y="10"/>
                    <a:pt x="9736" y="1"/>
                    <a:pt x="967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5597;p41"/>
          <p:cNvGrpSpPr/>
          <p:nvPr/>
        </p:nvGrpSpPr>
        <p:grpSpPr>
          <a:xfrm>
            <a:off x="5424006" y="380670"/>
            <a:ext cx="1165784" cy="1178814"/>
            <a:chOff x="7470525" y="1611725"/>
            <a:chExt cx="372900" cy="365250"/>
          </a:xfrm>
        </p:grpSpPr>
        <p:sp>
          <p:nvSpPr>
            <p:cNvPr id="92" name="Google Shape;5598;p41"/>
            <p:cNvSpPr/>
            <p:nvPr/>
          </p:nvSpPr>
          <p:spPr>
            <a:xfrm>
              <a:off x="7473100" y="1611725"/>
              <a:ext cx="360875" cy="365250"/>
            </a:xfrm>
            <a:custGeom>
              <a:avLst/>
              <a:gdLst/>
              <a:ahLst/>
              <a:cxnLst/>
              <a:rect l="l" t="t" r="r" b="b"/>
              <a:pathLst>
                <a:path w="14435" h="14610" extrusionOk="0">
                  <a:moveTo>
                    <a:pt x="8768" y="0"/>
                  </a:moveTo>
                  <a:cubicBezTo>
                    <a:pt x="8524" y="0"/>
                    <a:pt x="8279" y="62"/>
                    <a:pt x="8060" y="187"/>
                  </a:cubicBezTo>
                  <a:lnTo>
                    <a:pt x="302" y="4672"/>
                  </a:lnTo>
                  <a:cubicBezTo>
                    <a:pt x="113" y="4775"/>
                    <a:pt x="1" y="4981"/>
                    <a:pt x="1" y="5196"/>
                  </a:cubicBezTo>
                  <a:lnTo>
                    <a:pt x="1" y="11218"/>
                  </a:lnTo>
                  <a:cubicBezTo>
                    <a:pt x="1" y="11442"/>
                    <a:pt x="113" y="11639"/>
                    <a:pt x="302" y="11751"/>
                  </a:cubicBezTo>
                  <a:lnTo>
                    <a:pt x="4932" y="14423"/>
                  </a:lnTo>
                  <a:cubicBezTo>
                    <a:pt x="5152" y="14547"/>
                    <a:pt x="5396" y="14610"/>
                    <a:pt x="5641" y="14610"/>
                  </a:cubicBezTo>
                  <a:cubicBezTo>
                    <a:pt x="5886" y="14610"/>
                    <a:pt x="6131" y="14547"/>
                    <a:pt x="6350" y="14423"/>
                  </a:cubicBezTo>
                  <a:lnTo>
                    <a:pt x="14108" y="9947"/>
                  </a:lnTo>
                  <a:cubicBezTo>
                    <a:pt x="14323" y="9827"/>
                    <a:pt x="14435" y="9595"/>
                    <a:pt x="14409" y="9354"/>
                  </a:cubicBezTo>
                  <a:lnTo>
                    <a:pt x="14409" y="3331"/>
                  </a:lnTo>
                  <a:lnTo>
                    <a:pt x="14409" y="3323"/>
                  </a:lnTo>
                  <a:cubicBezTo>
                    <a:pt x="14392" y="3134"/>
                    <a:pt x="14280" y="2962"/>
                    <a:pt x="14108" y="2867"/>
                  </a:cubicBezTo>
                  <a:lnTo>
                    <a:pt x="9477" y="187"/>
                  </a:lnTo>
                  <a:cubicBezTo>
                    <a:pt x="9258" y="62"/>
                    <a:pt x="9013" y="0"/>
                    <a:pt x="8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599;p41"/>
            <p:cNvSpPr/>
            <p:nvPr/>
          </p:nvSpPr>
          <p:spPr>
            <a:xfrm>
              <a:off x="7470525" y="1611725"/>
              <a:ext cx="365375" cy="214650"/>
            </a:xfrm>
            <a:custGeom>
              <a:avLst/>
              <a:gdLst/>
              <a:ahLst/>
              <a:cxnLst/>
              <a:rect l="l" t="t" r="r" b="b"/>
              <a:pathLst>
                <a:path w="14615" h="8586" extrusionOk="0">
                  <a:moveTo>
                    <a:pt x="8871" y="0"/>
                  </a:moveTo>
                  <a:cubicBezTo>
                    <a:pt x="8627" y="0"/>
                    <a:pt x="8382" y="62"/>
                    <a:pt x="8163" y="187"/>
                  </a:cubicBezTo>
                  <a:lnTo>
                    <a:pt x="413" y="4672"/>
                  </a:lnTo>
                  <a:cubicBezTo>
                    <a:pt x="1" y="4904"/>
                    <a:pt x="1" y="5488"/>
                    <a:pt x="413" y="5720"/>
                  </a:cubicBezTo>
                  <a:lnTo>
                    <a:pt x="5044" y="8392"/>
                  </a:lnTo>
                  <a:cubicBezTo>
                    <a:pt x="5263" y="8521"/>
                    <a:pt x="5508" y="8585"/>
                    <a:pt x="5753" y="8585"/>
                  </a:cubicBezTo>
                  <a:cubicBezTo>
                    <a:pt x="5998" y="8585"/>
                    <a:pt x="6243" y="8521"/>
                    <a:pt x="6462" y="8392"/>
                  </a:cubicBezTo>
                  <a:lnTo>
                    <a:pt x="14211" y="3916"/>
                  </a:lnTo>
                  <a:cubicBezTo>
                    <a:pt x="14615" y="3684"/>
                    <a:pt x="14615" y="3091"/>
                    <a:pt x="14211" y="2859"/>
                  </a:cubicBezTo>
                  <a:lnTo>
                    <a:pt x="9580" y="187"/>
                  </a:lnTo>
                  <a:cubicBezTo>
                    <a:pt x="9361" y="62"/>
                    <a:pt x="9116" y="0"/>
                    <a:pt x="8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600;p41"/>
            <p:cNvSpPr/>
            <p:nvPr/>
          </p:nvSpPr>
          <p:spPr>
            <a:xfrm>
              <a:off x="7473100" y="1741600"/>
              <a:ext cx="123325" cy="230700"/>
            </a:xfrm>
            <a:custGeom>
              <a:avLst/>
              <a:gdLst/>
              <a:ahLst/>
              <a:cxnLst/>
              <a:rect l="l" t="t" r="r" b="b"/>
              <a:pathLst>
                <a:path w="4933" h="9228" extrusionOk="0">
                  <a:moveTo>
                    <a:pt x="1" y="1"/>
                  </a:moveTo>
                  <a:lnTo>
                    <a:pt x="1" y="6023"/>
                  </a:lnTo>
                  <a:cubicBezTo>
                    <a:pt x="1" y="6238"/>
                    <a:pt x="113" y="6444"/>
                    <a:pt x="302" y="6547"/>
                  </a:cubicBezTo>
                  <a:lnTo>
                    <a:pt x="4932" y="9228"/>
                  </a:lnTo>
                  <a:lnTo>
                    <a:pt x="4932" y="3197"/>
                  </a:lnTo>
                  <a:lnTo>
                    <a:pt x="302" y="525"/>
                  </a:lnTo>
                  <a:cubicBezTo>
                    <a:pt x="113" y="413"/>
                    <a:pt x="1" y="21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601;p41"/>
            <p:cNvSpPr/>
            <p:nvPr/>
          </p:nvSpPr>
          <p:spPr>
            <a:xfrm>
              <a:off x="7650525" y="1830550"/>
              <a:ext cx="46850" cy="131025"/>
            </a:xfrm>
            <a:custGeom>
              <a:avLst/>
              <a:gdLst/>
              <a:ahLst/>
              <a:cxnLst/>
              <a:rect l="l" t="t" r="r" b="b"/>
              <a:pathLst>
                <a:path w="1874" h="5241" extrusionOk="0">
                  <a:moveTo>
                    <a:pt x="1726" y="1"/>
                  </a:moveTo>
                  <a:cubicBezTo>
                    <a:pt x="1695" y="1"/>
                    <a:pt x="1661" y="11"/>
                    <a:pt x="1624" y="34"/>
                  </a:cubicBezTo>
                  <a:lnTo>
                    <a:pt x="250" y="816"/>
                  </a:lnTo>
                  <a:cubicBezTo>
                    <a:pt x="95" y="927"/>
                    <a:pt x="0" y="1108"/>
                    <a:pt x="0" y="1297"/>
                  </a:cubicBezTo>
                  <a:lnTo>
                    <a:pt x="0" y="5240"/>
                  </a:lnTo>
                  <a:lnTo>
                    <a:pt x="1873" y="4158"/>
                  </a:lnTo>
                  <a:lnTo>
                    <a:pt x="1873" y="223"/>
                  </a:lnTo>
                  <a:cubicBezTo>
                    <a:pt x="1873" y="84"/>
                    <a:pt x="1813" y="1"/>
                    <a:pt x="1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602;p41"/>
            <p:cNvSpPr/>
            <p:nvPr/>
          </p:nvSpPr>
          <p:spPr>
            <a:xfrm>
              <a:off x="7717750" y="1767550"/>
              <a:ext cx="89600" cy="121050"/>
            </a:xfrm>
            <a:custGeom>
              <a:avLst/>
              <a:gdLst/>
              <a:ahLst/>
              <a:cxnLst/>
              <a:rect l="l" t="t" r="r" b="b"/>
              <a:pathLst>
                <a:path w="3584" h="4842" extrusionOk="0">
                  <a:moveTo>
                    <a:pt x="3414" y="0"/>
                  </a:moveTo>
                  <a:cubicBezTo>
                    <a:pt x="3379" y="0"/>
                    <a:pt x="3340" y="12"/>
                    <a:pt x="3300" y="37"/>
                  </a:cubicBezTo>
                  <a:lnTo>
                    <a:pt x="284" y="1781"/>
                  </a:lnTo>
                  <a:cubicBezTo>
                    <a:pt x="104" y="1901"/>
                    <a:pt x="1" y="2099"/>
                    <a:pt x="1" y="2313"/>
                  </a:cubicBezTo>
                  <a:lnTo>
                    <a:pt x="1" y="4590"/>
                  </a:lnTo>
                  <a:cubicBezTo>
                    <a:pt x="1" y="4749"/>
                    <a:pt x="71" y="4841"/>
                    <a:pt x="169" y="4841"/>
                  </a:cubicBezTo>
                  <a:cubicBezTo>
                    <a:pt x="205" y="4841"/>
                    <a:pt x="243" y="4830"/>
                    <a:pt x="284" y="4805"/>
                  </a:cubicBezTo>
                  <a:lnTo>
                    <a:pt x="3300" y="3069"/>
                  </a:lnTo>
                  <a:cubicBezTo>
                    <a:pt x="3472" y="2941"/>
                    <a:pt x="3583" y="2734"/>
                    <a:pt x="3583" y="2520"/>
                  </a:cubicBezTo>
                  <a:lnTo>
                    <a:pt x="3583" y="251"/>
                  </a:lnTo>
                  <a:cubicBezTo>
                    <a:pt x="3583" y="93"/>
                    <a:pt x="3513" y="0"/>
                    <a:pt x="3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603;p41"/>
            <p:cNvSpPr/>
            <p:nvPr/>
          </p:nvSpPr>
          <p:spPr>
            <a:xfrm>
              <a:off x="7490075" y="1790000"/>
              <a:ext cx="89600" cy="120825"/>
            </a:xfrm>
            <a:custGeom>
              <a:avLst/>
              <a:gdLst/>
              <a:ahLst/>
              <a:cxnLst/>
              <a:rect l="l" t="t" r="r" b="b"/>
              <a:pathLst>
                <a:path w="3584" h="4833" extrusionOk="0">
                  <a:moveTo>
                    <a:pt x="167" y="0"/>
                  </a:moveTo>
                  <a:cubicBezTo>
                    <a:pt x="68" y="0"/>
                    <a:pt x="1" y="92"/>
                    <a:pt x="1" y="247"/>
                  </a:cubicBezTo>
                  <a:lnTo>
                    <a:pt x="1" y="2515"/>
                  </a:lnTo>
                  <a:cubicBezTo>
                    <a:pt x="1" y="2730"/>
                    <a:pt x="104" y="2927"/>
                    <a:pt x="276" y="3056"/>
                  </a:cubicBezTo>
                  <a:lnTo>
                    <a:pt x="3300" y="4800"/>
                  </a:lnTo>
                  <a:cubicBezTo>
                    <a:pt x="3338" y="4822"/>
                    <a:pt x="3375" y="4832"/>
                    <a:pt x="3409" y="4832"/>
                  </a:cubicBezTo>
                  <a:cubicBezTo>
                    <a:pt x="3511" y="4832"/>
                    <a:pt x="3583" y="4740"/>
                    <a:pt x="3583" y="4586"/>
                  </a:cubicBezTo>
                  <a:lnTo>
                    <a:pt x="3583" y="2309"/>
                  </a:lnTo>
                  <a:cubicBezTo>
                    <a:pt x="3575" y="2094"/>
                    <a:pt x="3472" y="1897"/>
                    <a:pt x="3300" y="1776"/>
                  </a:cubicBezTo>
                  <a:lnTo>
                    <a:pt x="276" y="32"/>
                  </a:lnTo>
                  <a:cubicBezTo>
                    <a:pt x="237" y="11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604;p41"/>
            <p:cNvSpPr/>
            <p:nvPr/>
          </p:nvSpPr>
          <p:spPr>
            <a:xfrm>
              <a:off x="7510700" y="1637875"/>
              <a:ext cx="285250" cy="162225"/>
            </a:xfrm>
            <a:custGeom>
              <a:avLst/>
              <a:gdLst/>
              <a:ahLst/>
              <a:cxnLst/>
              <a:rect l="l" t="t" r="r" b="b"/>
              <a:pathLst>
                <a:path w="11410" h="6489" extrusionOk="0">
                  <a:moveTo>
                    <a:pt x="7269" y="0"/>
                  </a:moveTo>
                  <a:lnTo>
                    <a:pt x="7269" y="9"/>
                  </a:lnTo>
                  <a:cubicBezTo>
                    <a:pt x="7200" y="9"/>
                    <a:pt x="7140" y="26"/>
                    <a:pt x="7088" y="60"/>
                  </a:cubicBezTo>
                  <a:lnTo>
                    <a:pt x="0" y="4150"/>
                  </a:lnTo>
                  <a:lnTo>
                    <a:pt x="3961" y="6444"/>
                  </a:lnTo>
                  <a:cubicBezTo>
                    <a:pt x="4017" y="6474"/>
                    <a:pt x="4079" y="6489"/>
                    <a:pt x="4142" y="6489"/>
                  </a:cubicBezTo>
                  <a:cubicBezTo>
                    <a:pt x="4204" y="6489"/>
                    <a:pt x="4266" y="6474"/>
                    <a:pt x="4322" y="6444"/>
                  </a:cubicBezTo>
                  <a:lnTo>
                    <a:pt x="11410" y="2346"/>
                  </a:lnTo>
                  <a:lnTo>
                    <a:pt x="7449" y="52"/>
                  </a:lnTo>
                  <a:cubicBezTo>
                    <a:pt x="7398" y="17"/>
                    <a:pt x="7329" y="0"/>
                    <a:pt x="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605;p41"/>
            <p:cNvSpPr/>
            <p:nvPr/>
          </p:nvSpPr>
          <p:spPr>
            <a:xfrm>
              <a:off x="7526800" y="1656775"/>
              <a:ext cx="253050" cy="143275"/>
            </a:xfrm>
            <a:custGeom>
              <a:avLst/>
              <a:gdLst/>
              <a:ahLst/>
              <a:cxnLst/>
              <a:rect l="l" t="t" r="r" b="b"/>
              <a:pathLst>
                <a:path w="10122" h="5731" extrusionOk="0">
                  <a:moveTo>
                    <a:pt x="6625" y="0"/>
                  </a:moveTo>
                  <a:cubicBezTo>
                    <a:pt x="6556" y="0"/>
                    <a:pt x="6496" y="17"/>
                    <a:pt x="6444" y="43"/>
                  </a:cubicBezTo>
                  <a:lnTo>
                    <a:pt x="1" y="3763"/>
                  </a:lnTo>
                  <a:lnTo>
                    <a:pt x="3317" y="5679"/>
                  </a:lnTo>
                  <a:cubicBezTo>
                    <a:pt x="3373" y="5713"/>
                    <a:pt x="3435" y="5731"/>
                    <a:pt x="3498" y="5731"/>
                  </a:cubicBezTo>
                  <a:cubicBezTo>
                    <a:pt x="3560" y="5731"/>
                    <a:pt x="3622" y="5713"/>
                    <a:pt x="3678" y="5679"/>
                  </a:cubicBezTo>
                  <a:lnTo>
                    <a:pt x="10121" y="1959"/>
                  </a:lnTo>
                  <a:lnTo>
                    <a:pt x="6805" y="43"/>
                  </a:lnTo>
                  <a:cubicBezTo>
                    <a:pt x="6754" y="17"/>
                    <a:pt x="6685" y="0"/>
                    <a:pt x="6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606;p41"/>
            <p:cNvSpPr/>
            <p:nvPr/>
          </p:nvSpPr>
          <p:spPr>
            <a:xfrm>
              <a:off x="7658475" y="1666250"/>
              <a:ext cx="128900" cy="128975"/>
            </a:xfrm>
            <a:custGeom>
              <a:avLst/>
              <a:gdLst/>
              <a:ahLst/>
              <a:cxnLst/>
              <a:rect l="l" t="t" r="r" b="b"/>
              <a:pathLst>
                <a:path w="5156" h="5159" extrusionOk="0">
                  <a:moveTo>
                    <a:pt x="4461" y="0"/>
                  </a:moveTo>
                  <a:cubicBezTo>
                    <a:pt x="4424" y="0"/>
                    <a:pt x="4388" y="11"/>
                    <a:pt x="4356" y="34"/>
                  </a:cubicBezTo>
                  <a:lnTo>
                    <a:pt x="310" y="2370"/>
                  </a:lnTo>
                  <a:cubicBezTo>
                    <a:pt x="129" y="2499"/>
                    <a:pt x="18" y="2714"/>
                    <a:pt x="18" y="2937"/>
                  </a:cubicBezTo>
                  <a:lnTo>
                    <a:pt x="18" y="4613"/>
                  </a:lnTo>
                  <a:cubicBezTo>
                    <a:pt x="0" y="4707"/>
                    <a:pt x="43" y="4802"/>
                    <a:pt x="121" y="4853"/>
                  </a:cubicBezTo>
                  <a:lnTo>
                    <a:pt x="619" y="5137"/>
                  </a:lnTo>
                  <a:cubicBezTo>
                    <a:pt x="645" y="5152"/>
                    <a:pt x="673" y="5159"/>
                    <a:pt x="702" y="5159"/>
                  </a:cubicBezTo>
                  <a:cubicBezTo>
                    <a:pt x="738" y="5159"/>
                    <a:pt x="774" y="5148"/>
                    <a:pt x="808" y="5128"/>
                  </a:cubicBezTo>
                  <a:lnTo>
                    <a:pt x="4846" y="2791"/>
                  </a:lnTo>
                  <a:cubicBezTo>
                    <a:pt x="5026" y="2654"/>
                    <a:pt x="5138" y="2448"/>
                    <a:pt x="5147" y="2224"/>
                  </a:cubicBezTo>
                  <a:lnTo>
                    <a:pt x="5147" y="540"/>
                  </a:lnTo>
                  <a:cubicBezTo>
                    <a:pt x="5155" y="446"/>
                    <a:pt x="5112" y="360"/>
                    <a:pt x="5035" y="300"/>
                  </a:cubicBezTo>
                  <a:lnTo>
                    <a:pt x="4554" y="25"/>
                  </a:lnTo>
                  <a:cubicBezTo>
                    <a:pt x="4525" y="9"/>
                    <a:pt x="4493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607;p41"/>
            <p:cNvSpPr/>
            <p:nvPr/>
          </p:nvSpPr>
          <p:spPr>
            <a:xfrm>
              <a:off x="7671150" y="1673275"/>
              <a:ext cx="116000" cy="121900"/>
            </a:xfrm>
            <a:custGeom>
              <a:avLst/>
              <a:gdLst/>
              <a:ahLst/>
              <a:cxnLst/>
              <a:rect l="l" t="t" r="r" b="b"/>
              <a:pathLst>
                <a:path w="4640" h="4876" extrusionOk="0">
                  <a:moveTo>
                    <a:pt x="4456" y="1"/>
                  </a:moveTo>
                  <a:cubicBezTo>
                    <a:pt x="4420" y="1"/>
                    <a:pt x="4380" y="12"/>
                    <a:pt x="4339" y="36"/>
                  </a:cubicBezTo>
                  <a:lnTo>
                    <a:pt x="301" y="2373"/>
                  </a:lnTo>
                  <a:cubicBezTo>
                    <a:pt x="112" y="2502"/>
                    <a:pt x="0" y="2717"/>
                    <a:pt x="0" y="2940"/>
                  </a:cubicBezTo>
                  <a:lnTo>
                    <a:pt x="0" y="4615"/>
                  </a:lnTo>
                  <a:cubicBezTo>
                    <a:pt x="0" y="4780"/>
                    <a:pt x="71" y="4875"/>
                    <a:pt x="177" y="4875"/>
                  </a:cubicBezTo>
                  <a:cubicBezTo>
                    <a:pt x="214" y="4875"/>
                    <a:pt x="256" y="4863"/>
                    <a:pt x="301" y="4839"/>
                  </a:cubicBezTo>
                  <a:lnTo>
                    <a:pt x="4339" y="2510"/>
                  </a:lnTo>
                  <a:cubicBezTo>
                    <a:pt x="4519" y="2373"/>
                    <a:pt x="4631" y="2167"/>
                    <a:pt x="4640" y="1943"/>
                  </a:cubicBezTo>
                  <a:lnTo>
                    <a:pt x="4640" y="259"/>
                  </a:lnTo>
                  <a:cubicBezTo>
                    <a:pt x="4640" y="99"/>
                    <a:pt x="4563" y="1"/>
                    <a:pt x="4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608;p41"/>
            <p:cNvSpPr/>
            <p:nvPr/>
          </p:nvSpPr>
          <p:spPr>
            <a:xfrm>
              <a:off x="7682750" y="1737650"/>
              <a:ext cx="18925" cy="35750"/>
            </a:xfrm>
            <a:custGeom>
              <a:avLst/>
              <a:gdLst/>
              <a:ahLst/>
              <a:cxnLst/>
              <a:rect l="l" t="t" r="r" b="b"/>
              <a:pathLst>
                <a:path w="757" h="1430" extrusionOk="0">
                  <a:moveTo>
                    <a:pt x="562" y="1"/>
                  </a:moveTo>
                  <a:cubicBezTo>
                    <a:pt x="499" y="1"/>
                    <a:pt x="438" y="16"/>
                    <a:pt x="387" y="47"/>
                  </a:cubicBezTo>
                  <a:cubicBezTo>
                    <a:pt x="284" y="107"/>
                    <a:pt x="206" y="185"/>
                    <a:pt x="146" y="288"/>
                  </a:cubicBezTo>
                  <a:cubicBezTo>
                    <a:pt x="77" y="382"/>
                    <a:pt x="43" y="494"/>
                    <a:pt x="35" y="614"/>
                  </a:cubicBezTo>
                  <a:cubicBezTo>
                    <a:pt x="35" y="666"/>
                    <a:pt x="43" y="709"/>
                    <a:pt x="69" y="752"/>
                  </a:cubicBezTo>
                  <a:cubicBezTo>
                    <a:pt x="95" y="795"/>
                    <a:pt x="146" y="820"/>
                    <a:pt x="198" y="820"/>
                  </a:cubicBezTo>
                  <a:cubicBezTo>
                    <a:pt x="258" y="820"/>
                    <a:pt x="318" y="812"/>
                    <a:pt x="378" y="786"/>
                  </a:cubicBezTo>
                  <a:cubicBezTo>
                    <a:pt x="411" y="769"/>
                    <a:pt x="452" y="760"/>
                    <a:pt x="495" y="760"/>
                  </a:cubicBezTo>
                  <a:cubicBezTo>
                    <a:pt x="519" y="760"/>
                    <a:pt x="543" y="763"/>
                    <a:pt x="567" y="769"/>
                  </a:cubicBezTo>
                  <a:cubicBezTo>
                    <a:pt x="584" y="769"/>
                    <a:pt x="593" y="777"/>
                    <a:pt x="602" y="795"/>
                  </a:cubicBezTo>
                  <a:cubicBezTo>
                    <a:pt x="610" y="812"/>
                    <a:pt x="619" y="829"/>
                    <a:pt x="619" y="846"/>
                  </a:cubicBezTo>
                  <a:cubicBezTo>
                    <a:pt x="610" y="906"/>
                    <a:pt x="593" y="966"/>
                    <a:pt x="559" y="1018"/>
                  </a:cubicBezTo>
                  <a:cubicBezTo>
                    <a:pt x="516" y="1078"/>
                    <a:pt x="456" y="1138"/>
                    <a:pt x="387" y="1181"/>
                  </a:cubicBezTo>
                  <a:cubicBezTo>
                    <a:pt x="346" y="1208"/>
                    <a:pt x="299" y="1221"/>
                    <a:pt x="251" y="1221"/>
                  </a:cubicBezTo>
                  <a:cubicBezTo>
                    <a:pt x="206" y="1221"/>
                    <a:pt x="161" y="1210"/>
                    <a:pt x="120" y="1190"/>
                  </a:cubicBezTo>
                  <a:cubicBezTo>
                    <a:pt x="116" y="1187"/>
                    <a:pt x="111" y="1185"/>
                    <a:pt x="106" y="1185"/>
                  </a:cubicBezTo>
                  <a:cubicBezTo>
                    <a:pt x="80" y="1185"/>
                    <a:pt x="47" y="1217"/>
                    <a:pt x="26" y="1267"/>
                  </a:cubicBezTo>
                  <a:cubicBezTo>
                    <a:pt x="0" y="1319"/>
                    <a:pt x="0" y="1379"/>
                    <a:pt x="35" y="1396"/>
                  </a:cubicBezTo>
                  <a:cubicBezTo>
                    <a:pt x="82" y="1418"/>
                    <a:pt x="133" y="1429"/>
                    <a:pt x="185" y="1429"/>
                  </a:cubicBezTo>
                  <a:cubicBezTo>
                    <a:pt x="254" y="1429"/>
                    <a:pt x="323" y="1409"/>
                    <a:pt x="387" y="1370"/>
                  </a:cubicBezTo>
                  <a:cubicBezTo>
                    <a:pt x="490" y="1310"/>
                    <a:pt x="576" y="1224"/>
                    <a:pt x="636" y="1121"/>
                  </a:cubicBezTo>
                  <a:cubicBezTo>
                    <a:pt x="705" y="1018"/>
                    <a:pt x="748" y="889"/>
                    <a:pt x="756" y="769"/>
                  </a:cubicBezTo>
                  <a:cubicBezTo>
                    <a:pt x="756" y="717"/>
                    <a:pt x="748" y="674"/>
                    <a:pt x="722" y="631"/>
                  </a:cubicBezTo>
                  <a:cubicBezTo>
                    <a:pt x="687" y="580"/>
                    <a:pt x="636" y="554"/>
                    <a:pt x="584" y="554"/>
                  </a:cubicBezTo>
                  <a:cubicBezTo>
                    <a:pt x="516" y="554"/>
                    <a:pt x="456" y="563"/>
                    <a:pt x="395" y="588"/>
                  </a:cubicBezTo>
                  <a:cubicBezTo>
                    <a:pt x="363" y="605"/>
                    <a:pt x="327" y="611"/>
                    <a:pt x="289" y="611"/>
                  </a:cubicBezTo>
                  <a:cubicBezTo>
                    <a:pt x="268" y="611"/>
                    <a:pt x="246" y="609"/>
                    <a:pt x="224" y="606"/>
                  </a:cubicBezTo>
                  <a:cubicBezTo>
                    <a:pt x="206" y="606"/>
                    <a:pt x="198" y="597"/>
                    <a:pt x="189" y="580"/>
                  </a:cubicBezTo>
                  <a:cubicBezTo>
                    <a:pt x="181" y="563"/>
                    <a:pt x="172" y="545"/>
                    <a:pt x="172" y="537"/>
                  </a:cubicBezTo>
                  <a:cubicBezTo>
                    <a:pt x="181" y="477"/>
                    <a:pt x="198" y="434"/>
                    <a:pt x="232" y="391"/>
                  </a:cubicBezTo>
                  <a:cubicBezTo>
                    <a:pt x="267" y="322"/>
                    <a:pt x="318" y="270"/>
                    <a:pt x="387" y="236"/>
                  </a:cubicBezTo>
                  <a:cubicBezTo>
                    <a:pt x="421" y="217"/>
                    <a:pt x="462" y="206"/>
                    <a:pt x="505" y="206"/>
                  </a:cubicBezTo>
                  <a:cubicBezTo>
                    <a:pt x="538" y="206"/>
                    <a:pt x="571" y="212"/>
                    <a:pt x="602" y="227"/>
                  </a:cubicBezTo>
                  <a:cubicBezTo>
                    <a:pt x="605" y="228"/>
                    <a:pt x="608" y="229"/>
                    <a:pt x="611" y="229"/>
                  </a:cubicBezTo>
                  <a:cubicBezTo>
                    <a:pt x="643" y="229"/>
                    <a:pt x="681" y="189"/>
                    <a:pt x="705" y="142"/>
                  </a:cubicBezTo>
                  <a:cubicBezTo>
                    <a:pt x="722" y="90"/>
                    <a:pt x="713" y="30"/>
                    <a:pt x="687" y="21"/>
                  </a:cubicBezTo>
                  <a:cubicBezTo>
                    <a:pt x="646" y="8"/>
                    <a:pt x="604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609;p41"/>
            <p:cNvSpPr/>
            <p:nvPr/>
          </p:nvSpPr>
          <p:spPr>
            <a:xfrm>
              <a:off x="7707225" y="1722675"/>
              <a:ext cx="16575" cy="40050"/>
            </a:xfrm>
            <a:custGeom>
              <a:avLst/>
              <a:gdLst/>
              <a:ahLst/>
              <a:cxnLst/>
              <a:rect l="l" t="t" r="r" b="b"/>
              <a:pathLst>
                <a:path w="663" h="1602" extrusionOk="0">
                  <a:moveTo>
                    <a:pt x="616" y="0"/>
                  </a:moveTo>
                  <a:cubicBezTo>
                    <a:pt x="607" y="0"/>
                    <a:pt x="596" y="4"/>
                    <a:pt x="585" y="10"/>
                  </a:cubicBezTo>
                  <a:cubicBezTo>
                    <a:pt x="533" y="45"/>
                    <a:pt x="507" y="96"/>
                    <a:pt x="507" y="156"/>
                  </a:cubicBezTo>
                  <a:lnTo>
                    <a:pt x="507" y="595"/>
                  </a:lnTo>
                  <a:lnTo>
                    <a:pt x="147" y="801"/>
                  </a:lnTo>
                  <a:lnTo>
                    <a:pt x="147" y="363"/>
                  </a:lnTo>
                  <a:cubicBezTo>
                    <a:pt x="147" y="318"/>
                    <a:pt x="128" y="292"/>
                    <a:pt x="101" y="292"/>
                  </a:cubicBezTo>
                  <a:cubicBezTo>
                    <a:pt x="91" y="292"/>
                    <a:pt x="81" y="296"/>
                    <a:pt x="69" y="302"/>
                  </a:cubicBezTo>
                  <a:cubicBezTo>
                    <a:pt x="26" y="337"/>
                    <a:pt x="1" y="388"/>
                    <a:pt x="1" y="448"/>
                  </a:cubicBezTo>
                  <a:lnTo>
                    <a:pt x="1" y="1531"/>
                  </a:lnTo>
                  <a:cubicBezTo>
                    <a:pt x="1" y="1575"/>
                    <a:pt x="15" y="1601"/>
                    <a:pt x="39" y="1601"/>
                  </a:cubicBezTo>
                  <a:cubicBezTo>
                    <a:pt x="48" y="1601"/>
                    <a:pt x="58" y="1598"/>
                    <a:pt x="69" y="1591"/>
                  </a:cubicBezTo>
                  <a:cubicBezTo>
                    <a:pt x="121" y="1557"/>
                    <a:pt x="147" y="1505"/>
                    <a:pt x="147" y="1445"/>
                  </a:cubicBezTo>
                  <a:lnTo>
                    <a:pt x="147" y="1007"/>
                  </a:lnTo>
                  <a:lnTo>
                    <a:pt x="507" y="801"/>
                  </a:lnTo>
                  <a:lnTo>
                    <a:pt x="507" y="1239"/>
                  </a:lnTo>
                  <a:cubicBezTo>
                    <a:pt x="507" y="1283"/>
                    <a:pt x="526" y="1309"/>
                    <a:pt x="553" y="1309"/>
                  </a:cubicBezTo>
                  <a:cubicBezTo>
                    <a:pt x="563" y="1309"/>
                    <a:pt x="574" y="1306"/>
                    <a:pt x="585" y="1299"/>
                  </a:cubicBezTo>
                  <a:cubicBezTo>
                    <a:pt x="628" y="1265"/>
                    <a:pt x="662" y="1205"/>
                    <a:pt x="662" y="1153"/>
                  </a:cubicBezTo>
                  <a:lnTo>
                    <a:pt x="662" y="70"/>
                  </a:lnTo>
                  <a:cubicBezTo>
                    <a:pt x="662" y="26"/>
                    <a:pt x="643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610;p41"/>
            <p:cNvSpPr/>
            <p:nvPr/>
          </p:nvSpPr>
          <p:spPr>
            <a:xfrm>
              <a:off x="7728925" y="1709425"/>
              <a:ext cx="24300" cy="35800"/>
            </a:xfrm>
            <a:custGeom>
              <a:avLst/>
              <a:gdLst/>
              <a:ahLst/>
              <a:cxnLst/>
              <a:rect l="l" t="t" r="r" b="b"/>
              <a:pathLst>
                <a:path w="972" h="1432" extrusionOk="0">
                  <a:moveTo>
                    <a:pt x="603" y="227"/>
                  </a:moveTo>
                  <a:cubicBezTo>
                    <a:pt x="640" y="227"/>
                    <a:pt x="679" y="240"/>
                    <a:pt x="713" y="265"/>
                  </a:cubicBezTo>
                  <a:cubicBezTo>
                    <a:pt x="774" y="334"/>
                    <a:pt x="808" y="437"/>
                    <a:pt x="799" y="532"/>
                  </a:cubicBezTo>
                  <a:lnTo>
                    <a:pt x="808" y="532"/>
                  </a:lnTo>
                  <a:cubicBezTo>
                    <a:pt x="799" y="661"/>
                    <a:pt x="765" y="789"/>
                    <a:pt x="713" y="910"/>
                  </a:cubicBezTo>
                  <a:cubicBezTo>
                    <a:pt x="662" y="1013"/>
                    <a:pt x="585" y="1099"/>
                    <a:pt x="499" y="1167"/>
                  </a:cubicBezTo>
                  <a:cubicBezTo>
                    <a:pt x="464" y="1193"/>
                    <a:pt x="423" y="1206"/>
                    <a:pt x="384" y="1206"/>
                  </a:cubicBezTo>
                  <a:cubicBezTo>
                    <a:pt x="344" y="1206"/>
                    <a:pt x="305" y="1193"/>
                    <a:pt x="275" y="1167"/>
                  </a:cubicBezTo>
                  <a:cubicBezTo>
                    <a:pt x="207" y="1099"/>
                    <a:pt x="172" y="996"/>
                    <a:pt x="181" y="901"/>
                  </a:cubicBezTo>
                  <a:cubicBezTo>
                    <a:pt x="181" y="772"/>
                    <a:pt x="215" y="643"/>
                    <a:pt x="275" y="523"/>
                  </a:cubicBezTo>
                  <a:cubicBezTo>
                    <a:pt x="318" y="420"/>
                    <a:pt x="396" y="326"/>
                    <a:pt x="499" y="265"/>
                  </a:cubicBezTo>
                  <a:cubicBezTo>
                    <a:pt x="529" y="240"/>
                    <a:pt x="565" y="227"/>
                    <a:pt x="603" y="227"/>
                  </a:cubicBezTo>
                  <a:close/>
                  <a:moveTo>
                    <a:pt x="652" y="0"/>
                  </a:moveTo>
                  <a:cubicBezTo>
                    <a:pt x="596" y="0"/>
                    <a:pt x="540" y="17"/>
                    <a:pt x="490" y="51"/>
                  </a:cubicBezTo>
                  <a:cubicBezTo>
                    <a:pt x="344" y="154"/>
                    <a:pt x="224" y="283"/>
                    <a:pt x="155" y="446"/>
                  </a:cubicBezTo>
                  <a:cubicBezTo>
                    <a:pt x="69" y="618"/>
                    <a:pt x="18" y="798"/>
                    <a:pt x="18" y="987"/>
                  </a:cubicBezTo>
                  <a:cubicBezTo>
                    <a:pt x="0" y="1133"/>
                    <a:pt x="52" y="1271"/>
                    <a:pt x="155" y="1374"/>
                  </a:cubicBezTo>
                  <a:cubicBezTo>
                    <a:pt x="207" y="1412"/>
                    <a:pt x="265" y="1432"/>
                    <a:pt x="323" y="1432"/>
                  </a:cubicBezTo>
                  <a:cubicBezTo>
                    <a:pt x="380" y="1432"/>
                    <a:pt x="438" y="1412"/>
                    <a:pt x="490" y="1374"/>
                  </a:cubicBezTo>
                  <a:cubicBezTo>
                    <a:pt x="636" y="1279"/>
                    <a:pt x="748" y="1142"/>
                    <a:pt x="825" y="987"/>
                  </a:cubicBezTo>
                  <a:cubicBezTo>
                    <a:pt x="911" y="815"/>
                    <a:pt x="954" y="635"/>
                    <a:pt x="963" y="446"/>
                  </a:cubicBezTo>
                  <a:cubicBezTo>
                    <a:pt x="971" y="300"/>
                    <a:pt x="920" y="162"/>
                    <a:pt x="825" y="59"/>
                  </a:cubicBezTo>
                  <a:cubicBezTo>
                    <a:pt x="772" y="19"/>
                    <a:pt x="712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611;p41"/>
            <p:cNvSpPr/>
            <p:nvPr/>
          </p:nvSpPr>
          <p:spPr>
            <a:xfrm>
              <a:off x="7759625" y="1695375"/>
              <a:ext cx="15500" cy="36850"/>
            </a:xfrm>
            <a:custGeom>
              <a:avLst/>
              <a:gdLst/>
              <a:ahLst/>
              <a:cxnLst/>
              <a:rect l="l" t="t" r="r" b="b"/>
              <a:pathLst>
                <a:path w="620" h="1474" extrusionOk="0">
                  <a:moveTo>
                    <a:pt x="387" y="223"/>
                  </a:moveTo>
                  <a:cubicBezTo>
                    <a:pt x="437" y="223"/>
                    <a:pt x="473" y="271"/>
                    <a:pt x="473" y="346"/>
                  </a:cubicBezTo>
                  <a:cubicBezTo>
                    <a:pt x="465" y="458"/>
                    <a:pt x="413" y="552"/>
                    <a:pt x="327" y="621"/>
                  </a:cubicBezTo>
                  <a:lnTo>
                    <a:pt x="156" y="716"/>
                  </a:lnTo>
                  <a:lnTo>
                    <a:pt x="156" y="338"/>
                  </a:lnTo>
                  <a:lnTo>
                    <a:pt x="327" y="243"/>
                  </a:lnTo>
                  <a:cubicBezTo>
                    <a:pt x="348" y="229"/>
                    <a:pt x="368" y="223"/>
                    <a:pt x="387" y="223"/>
                  </a:cubicBezTo>
                  <a:close/>
                  <a:moveTo>
                    <a:pt x="446" y="1"/>
                  </a:moveTo>
                  <a:cubicBezTo>
                    <a:pt x="410" y="1"/>
                    <a:pt x="370" y="12"/>
                    <a:pt x="327" y="37"/>
                  </a:cubicBezTo>
                  <a:lnTo>
                    <a:pt x="78" y="183"/>
                  </a:lnTo>
                  <a:cubicBezTo>
                    <a:pt x="35" y="217"/>
                    <a:pt x="1" y="269"/>
                    <a:pt x="1" y="329"/>
                  </a:cubicBezTo>
                  <a:lnTo>
                    <a:pt x="1" y="1412"/>
                  </a:lnTo>
                  <a:cubicBezTo>
                    <a:pt x="1" y="1449"/>
                    <a:pt x="19" y="1473"/>
                    <a:pt x="46" y="1473"/>
                  </a:cubicBezTo>
                  <a:cubicBezTo>
                    <a:pt x="56" y="1473"/>
                    <a:pt x="67" y="1470"/>
                    <a:pt x="78" y="1463"/>
                  </a:cubicBezTo>
                  <a:cubicBezTo>
                    <a:pt x="130" y="1429"/>
                    <a:pt x="156" y="1377"/>
                    <a:pt x="156" y="1317"/>
                  </a:cubicBezTo>
                  <a:lnTo>
                    <a:pt x="156" y="922"/>
                  </a:lnTo>
                  <a:lnTo>
                    <a:pt x="327" y="827"/>
                  </a:lnTo>
                  <a:cubicBezTo>
                    <a:pt x="508" y="690"/>
                    <a:pt x="619" y="484"/>
                    <a:pt x="619" y="260"/>
                  </a:cubicBezTo>
                  <a:cubicBezTo>
                    <a:pt x="619" y="95"/>
                    <a:pt x="549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612;p41"/>
            <p:cNvSpPr/>
            <p:nvPr/>
          </p:nvSpPr>
          <p:spPr>
            <a:xfrm>
              <a:off x="7637850" y="1730425"/>
              <a:ext cx="205575" cy="164400"/>
            </a:xfrm>
            <a:custGeom>
              <a:avLst/>
              <a:gdLst/>
              <a:ahLst/>
              <a:cxnLst/>
              <a:rect l="l" t="t" r="r" b="b"/>
              <a:pathLst>
                <a:path w="8223" h="6576" extrusionOk="0">
                  <a:moveTo>
                    <a:pt x="7174" y="1"/>
                  </a:moveTo>
                  <a:lnTo>
                    <a:pt x="1" y="4142"/>
                  </a:lnTo>
                  <a:lnTo>
                    <a:pt x="1" y="5319"/>
                  </a:lnTo>
                  <a:lnTo>
                    <a:pt x="1049" y="5920"/>
                  </a:lnTo>
                  <a:lnTo>
                    <a:pt x="1049" y="6161"/>
                  </a:lnTo>
                  <a:cubicBezTo>
                    <a:pt x="1049" y="6419"/>
                    <a:pt x="1170" y="6575"/>
                    <a:pt x="1339" y="6575"/>
                  </a:cubicBezTo>
                  <a:cubicBezTo>
                    <a:pt x="1396" y="6575"/>
                    <a:pt x="1457" y="6558"/>
                    <a:pt x="1521" y="6522"/>
                  </a:cubicBezTo>
                  <a:lnTo>
                    <a:pt x="1599" y="6470"/>
                  </a:lnTo>
                  <a:cubicBezTo>
                    <a:pt x="1865" y="6316"/>
                    <a:pt x="2071" y="5912"/>
                    <a:pt x="2071" y="5568"/>
                  </a:cubicBezTo>
                  <a:lnTo>
                    <a:pt x="2071" y="5577"/>
                  </a:lnTo>
                  <a:cubicBezTo>
                    <a:pt x="2071" y="5840"/>
                    <a:pt x="2191" y="5992"/>
                    <a:pt x="2358" y="5992"/>
                  </a:cubicBezTo>
                  <a:cubicBezTo>
                    <a:pt x="2416" y="5992"/>
                    <a:pt x="2478" y="5975"/>
                    <a:pt x="2544" y="5938"/>
                  </a:cubicBezTo>
                  <a:lnTo>
                    <a:pt x="2630" y="5886"/>
                  </a:lnTo>
                  <a:cubicBezTo>
                    <a:pt x="2887" y="5740"/>
                    <a:pt x="3093" y="5345"/>
                    <a:pt x="3102" y="5010"/>
                  </a:cubicBezTo>
                  <a:cubicBezTo>
                    <a:pt x="3108" y="5246"/>
                    <a:pt x="3224" y="5392"/>
                    <a:pt x="3384" y="5392"/>
                  </a:cubicBezTo>
                  <a:cubicBezTo>
                    <a:pt x="3440" y="5392"/>
                    <a:pt x="3502" y="5374"/>
                    <a:pt x="3566" y="5336"/>
                  </a:cubicBezTo>
                  <a:lnTo>
                    <a:pt x="3652" y="5285"/>
                  </a:lnTo>
                  <a:cubicBezTo>
                    <a:pt x="3910" y="5139"/>
                    <a:pt x="4124" y="4735"/>
                    <a:pt x="4124" y="4383"/>
                  </a:cubicBezTo>
                  <a:lnTo>
                    <a:pt x="4124" y="4391"/>
                  </a:lnTo>
                  <a:cubicBezTo>
                    <a:pt x="4124" y="4654"/>
                    <a:pt x="4244" y="4807"/>
                    <a:pt x="4412" y="4807"/>
                  </a:cubicBezTo>
                  <a:cubicBezTo>
                    <a:pt x="4469" y="4807"/>
                    <a:pt x="4532" y="4789"/>
                    <a:pt x="4597" y="4752"/>
                  </a:cubicBezTo>
                  <a:lnTo>
                    <a:pt x="4674" y="4700"/>
                  </a:lnTo>
                  <a:cubicBezTo>
                    <a:pt x="4932" y="4554"/>
                    <a:pt x="5138" y="4168"/>
                    <a:pt x="5147" y="3824"/>
                  </a:cubicBezTo>
                  <a:cubicBezTo>
                    <a:pt x="5153" y="4060"/>
                    <a:pt x="5268" y="4206"/>
                    <a:pt x="5433" y="4206"/>
                  </a:cubicBezTo>
                  <a:cubicBezTo>
                    <a:pt x="5490" y="4206"/>
                    <a:pt x="5553" y="4188"/>
                    <a:pt x="5619" y="4151"/>
                  </a:cubicBezTo>
                  <a:lnTo>
                    <a:pt x="5697" y="4099"/>
                  </a:lnTo>
                  <a:cubicBezTo>
                    <a:pt x="5963" y="3953"/>
                    <a:pt x="6169" y="3549"/>
                    <a:pt x="6169" y="3206"/>
                  </a:cubicBezTo>
                  <a:lnTo>
                    <a:pt x="6169" y="3214"/>
                  </a:lnTo>
                  <a:cubicBezTo>
                    <a:pt x="6169" y="3469"/>
                    <a:pt x="6288" y="3625"/>
                    <a:pt x="6454" y="3625"/>
                  </a:cubicBezTo>
                  <a:cubicBezTo>
                    <a:pt x="6512" y="3625"/>
                    <a:pt x="6575" y="3606"/>
                    <a:pt x="6642" y="3566"/>
                  </a:cubicBezTo>
                  <a:lnTo>
                    <a:pt x="6728" y="3523"/>
                  </a:lnTo>
                  <a:cubicBezTo>
                    <a:pt x="6985" y="3369"/>
                    <a:pt x="7200" y="2965"/>
                    <a:pt x="7200" y="2621"/>
                  </a:cubicBezTo>
                  <a:cubicBezTo>
                    <a:pt x="7200" y="2877"/>
                    <a:pt x="7319" y="3032"/>
                    <a:pt x="7485" y="3032"/>
                  </a:cubicBezTo>
                  <a:cubicBezTo>
                    <a:pt x="7543" y="3032"/>
                    <a:pt x="7606" y="3013"/>
                    <a:pt x="7673" y="2974"/>
                  </a:cubicBezTo>
                  <a:lnTo>
                    <a:pt x="7750" y="2931"/>
                  </a:lnTo>
                  <a:cubicBezTo>
                    <a:pt x="8008" y="2776"/>
                    <a:pt x="8223" y="2372"/>
                    <a:pt x="8223" y="2029"/>
                  </a:cubicBezTo>
                  <a:lnTo>
                    <a:pt x="8223" y="1779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613;p41"/>
            <p:cNvSpPr/>
            <p:nvPr/>
          </p:nvSpPr>
          <p:spPr>
            <a:xfrm>
              <a:off x="7664050" y="1863400"/>
              <a:ext cx="25600" cy="31325"/>
            </a:xfrm>
            <a:custGeom>
              <a:avLst/>
              <a:gdLst/>
              <a:ahLst/>
              <a:cxnLst/>
              <a:rect l="l" t="t" r="r" b="b"/>
              <a:pathLst>
                <a:path w="1024" h="1253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7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4"/>
                  </a:cubicBezTo>
                  <a:lnTo>
                    <a:pt x="559" y="1151"/>
                  </a:lnTo>
                  <a:cubicBezTo>
                    <a:pt x="817" y="997"/>
                    <a:pt x="1023" y="593"/>
                    <a:pt x="1023" y="249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614;p41"/>
            <p:cNvSpPr/>
            <p:nvPr/>
          </p:nvSpPr>
          <p:spPr>
            <a:xfrm>
              <a:off x="7689175" y="1848775"/>
              <a:ext cx="25800" cy="31350"/>
            </a:xfrm>
            <a:custGeom>
              <a:avLst/>
              <a:gdLst/>
              <a:ahLst/>
              <a:cxnLst/>
              <a:rect l="l" t="t" r="r" b="b"/>
              <a:pathLst>
                <a:path w="1032" h="1254" extrusionOk="0">
                  <a:moveTo>
                    <a:pt x="1031" y="1"/>
                  </a:moveTo>
                  <a:lnTo>
                    <a:pt x="0" y="594"/>
                  </a:lnTo>
                  <a:lnTo>
                    <a:pt x="0" y="843"/>
                  </a:lnTo>
                  <a:cubicBezTo>
                    <a:pt x="0" y="1098"/>
                    <a:pt x="118" y="1254"/>
                    <a:pt x="285" y="1254"/>
                  </a:cubicBezTo>
                  <a:cubicBezTo>
                    <a:pt x="343" y="1254"/>
                    <a:pt x="406" y="1235"/>
                    <a:pt x="473" y="1195"/>
                  </a:cubicBezTo>
                  <a:lnTo>
                    <a:pt x="559" y="1152"/>
                  </a:lnTo>
                  <a:cubicBezTo>
                    <a:pt x="816" y="997"/>
                    <a:pt x="1031" y="594"/>
                    <a:pt x="1031" y="250"/>
                  </a:cubicBezTo>
                  <a:lnTo>
                    <a:pt x="1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615;p41"/>
            <p:cNvSpPr/>
            <p:nvPr/>
          </p:nvSpPr>
          <p:spPr>
            <a:xfrm>
              <a:off x="7715400" y="1833750"/>
              <a:ext cx="25575" cy="31475"/>
            </a:xfrm>
            <a:custGeom>
              <a:avLst/>
              <a:gdLst/>
              <a:ahLst/>
              <a:cxnLst/>
              <a:rect l="l" t="t" r="r" b="b"/>
              <a:pathLst>
                <a:path w="1023" h="1259" extrusionOk="0">
                  <a:moveTo>
                    <a:pt x="1022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105"/>
                    <a:pt x="115" y="1258"/>
                    <a:pt x="280" y="1258"/>
                  </a:cubicBezTo>
                  <a:cubicBezTo>
                    <a:pt x="336" y="1258"/>
                    <a:pt x="399" y="1240"/>
                    <a:pt x="464" y="1203"/>
                  </a:cubicBezTo>
                  <a:lnTo>
                    <a:pt x="550" y="1152"/>
                  </a:lnTo>
                  <a:cubicBezTo>
                    <a:pt x="808" y="1006"/>
                    <a:pt x="1022" y="602"/>
                    <a:pt x="1022" y="250"/>
                  </a:cubicBezTo>
                  <a:lnTo>
                    <a:pt x="10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616;p41"/>
            <p:cNvSpPr/>
            <p:nvPr/>
          </p:nvSpPr>
          <p:spPr>
            <a:xfrm>
              <a:off x="7740500" y="1819350"/>
              <a:ext cx="25575" cy="31250"/>
            </a:xfrm>
            <a:custGeom>
              <a:avLst/>
              <a:gdLst/>
              <a:ahLst/>
              <a:cxnLst/>
              <a:rect l="l" t="t" r="r" b="b"/>
              <a:pathLst>
                <a:path w="1023" h="1250" extrusionOk="0">
                  <a:moveTo>
                    <a:pt x="1023" y="1"/>
                  </a:moveTo>
                  <a:lnTo>
                    <a:pt x="0" y="585"/>
                  </a:lnTo>
                  <a:lnTo>
                    <a:pt x="0" y="834"/>
                  </a:lnTo>
                  <a:cubicBezTo>
                    <a:pt x="0" y="1097"/>
                    <a:pt x="120" y="1250"/>
                    <a:pt x="288" y="1250"/>
                  </a:cubicBezTo>
                  <a:cubicBezTo>
                    <a:pt x="345" y="1250"/>
                    <a:pt x="408" y="1232"/>
                    <a:pt x="473" y="1195"/>
                  </a:cubicBezTo>
                  <a:lnTo>
                    <a:pt x="550" y="1143"/>
                  </a:lnTo>
                  <a:cubicBezTo>
                    <a:pt x="817" y="997"/>
                    <a:pt x="1023" y="594"/>
                    <a:pt x="1023" y="241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17;p41"/>
            <p:cNvSpPr/>
            <p:nvPr/>
          </p:nvSpPr>
          <p:spPr>
            <a:xfrm>
              <a:off x="7766500" y="1804325"/>
              <a:ext cx="25600" cy="31350"/>
            </a:xfrm>
            <a:custGeom>
              <a:avLst/>
              <a:gdLst/>
              <a:ahLst/>
              <a:cxnLst/>
              <a:rect l="l" t="t" r="r" b="b"/>
              <a:pathLst>
                <a:path w="1024" h="1254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8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5"/>
                  </a:cubicBezTo>
                  <a:lnTo>
                    <a:pt x="559" y="1143"/>
                  </a:lnTo>
                  <a:cubicBezTo>
                    <a:pt x="817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8;p41"/>
            <p:cNvSpPr/>
            <p:nvPr/>
          </p:nvSpPr>
          <p:spPr>
            <a:xfrm>
              <a:off x="7791625" y="1789725"/>
              <a:ext cx="25800" cy="31325"/>
            </a:xfrm>
            <a:custGeom>
              <a:avLst/>
              <a:gdLst/>
              <a:ahLst/>
              <a:cxnLst/>
              <a:rect l="l" t="t" r="r" b="b"/>
              <a:pathLst>
                <a:path w="1032" h="1253" extrusionOk="0">
                  <a:moveTo>
                    <a:pt x="1031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7"/>
                    <a:pt x="119" y="1253"/>
                    <a:pt x="285" y="1253"/>
                  </a:cubicBezTo>
                  <a:cubicBezTo>
                    <a:pt x="343" y="1253"/>
                    <a:pt x="406" y="1234"/>
                    <a:pt x="473" y="1194"/>
                  </a:cubicBezTo>
                  <a:lnTo>
                    <a:pt x="559" y="1143"/>
                  </a:lnTo>
                  <a:cubicBezTo>
                    <a:pt x="816" y="997"/>
                    <a:pt x="1031" y="593"/>
                    <a:pt x="1031" y="249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19;p41"/>
            <p:cNvSpPr/>
            <p:nvPr/>
          </p:nvSpPr>
          <p:spPr>
            <a:xfrm>
              <a:off x="7817850" y="1774900"/>
              <a:ext cx="25575" cy="31350"/>
            </a:xfrm>
            <a:custGeom>
              <a:avLst/>
              <a:gdLst/>
              <a:ahLst/>
              <a:cxnLst/>
              <a:rect l="l" t="t" r="r" b="b"/>
              <a:pathLst>
                <a:path w="1023" h="1254" extrusionOk="0">
                  <a:moveTo>
                    <a:pt x="1023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8"/>
                    <a:pt x="114" y="1253"/>
                    <a:pt x="281" y="1253"/>
                  </a:cubicBezTo>
                  <a:cubicBezTo>
                    <a:pt x="339" y="1253"/>
                    <a:pt x="404" y="1234"/>
                    <a:pt x="473" y="1195"/>
                  </a:cubicBezTo>
                  <a:lnTo>
                    <a:pt x="550" y="1143"/>
                  </a:lnTo>
                  <a:cubicBezTo>
                    <a:pt x="816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20;p41"/>
            <p:cNvSpPr/>
            <p:nvPr/>
          </p:nvSpPr>
          <p:spPr>
            <a:xfrm>
              <a:off x="7638075" y="1819150"/>
              <a:ext cx="51575" cy="59300"/>
            </a:xfrm>
            <a:custGeom>
              <a:avLst/>
              <a:gdLst/>
              <a:ahLst/>
              <a:cxnLst/>
              <a:rect l="l" t="t" r="r" b="b"/>
              <a:pathLst>
                <a:path w="2063" h="2372" extrusionOk="0">
                  <a:moveTo>
                    <a:pt x="1023" y="0"/>
                  </a:moveTo>
                  <a:lnTo>
                    <a:pt x="0" y="593"/>
                  </a:lnTo>
                  <a:lnTo>
                    <a:pt x="1048" y="2371"/>
                  </a:lnTo>
                  <a:lnTo>
                    <a:pt x="2062" y="1779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21;p41"/>
            <p:cNvSpPr/>
            <p:nvPr/>
          </p:nvSpPr>
          <p:spPr>
            <a:xfrm>
              <a:off x="7689175" y="1789500"/>
              <a:ext cx="51800" cy="59300"/>
            </a:xfrm>
            <a:custGeom>
              <a:avLst/>
              <a:gdLst/>
              <a:ahLst/>
              <a:cxnLst/>
              <a:rect l="l" t="t" r="r" b="b"/>
              <a:pathLst>
                <a:path w="2072" h="2372" extrusionOk="0">
                  <a:moveTo>
                    <a:pt x="1023" y="1"/>
                  </a:moveTo>
                  <a:lnTo>
                    <a:pt x="1" y="593"/>
                  </a:lnTo>
                  <a:lnTo>
                    <a:pt x="1049" y="2372"/>
                  </a:lnTo>
                  <a:lnTo>
                    <a:pt x="2071" y="1779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22;p41"/>
            <p:cNvSpPr/>
            <p:nvPr/>
          </p:nvSpPr>
          <p:spPr>
            <a:xfrm>
              <a:off x="7740300" y="1760075"/>
              <a:ext cx="51800" cy="59100"/>
            </a:xfrm>
            <a:custGeom>
              <a:avLst/>
              <a:gdLst/>
              <a:ahLst/>
              <a:cxnLst/>
              <a:rect l="l" t="t" r="r" b="b"/>
              <a:pathLst>
                <a:path w="2072" h="2364" extrusionOk="0">
                  <a:moveTo>
                    <a:pt x="1032" y="1"/>
                  </a:moveTo>
                  <a:lnTo>
                    <a:pt x="1" y="593"/>
                  </a:lnTo>
                  <a:lnTo>
                    <a:pt x="1049" y="2363"/>
                  </a:lnTo>
                  <a:lnTo>
                    <a:pt x="2071" y="177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23;p41"/>
            <p:cNvSpPr/>
            <p:nvPr/>
          </p:nvSpPr>
          <p:spPr>
            <a:xfrm>
              <a:off x="7791650" y="1730425"/>
              <a:ext cx="51775" cy="59325"/>
            </a:xfrm>
            <a:custGeom>
              <a:avLst/>
              <a:gdLst/>
              <a:ahLst/>
              <a:cxnLst/>
              <a:rect l="l" t="t" r="r" b="b"/>
              <a:pathLst>
                <a:path w="2071" h="2373" extrusionOk="0">
                  <a:moveTo>
                    <a:pt x="1022" y="1"/>
                  </a:moveTo>
                  <a:lnTo>
                    <a:pt x="0" y="594"/>
                  </a:lnTo>
                  <a:lnTo>
                    <a:pt x="1048" y="2372"/>
                  </a:lnTo>
                  <a:lnTo>
                    <a:pt x="2071" y="1779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24;p41"/>
            <p:cNvSpPr/>
            <p:nvPr/>
          </p:nvSpPr>
          <p:spPr>
            <a:xfrm>
              <a:off x="7638075" y="1833975"/>
              <a:ext cx="26225" cy="44475"/>
            </a:xfrm>
            <a:custGeom>
              <a:avLst/>
              <a:gdLst/>
              <a:ahLst/>
              <a:cxnLst/>
              <a:rect l="l" t="t" r="r" b="b"/>
              <a:pathLst>
                <a:path w="1049" h="1779" extrusionOk="0">
                  <a:moveTo>
                    <a:pt x="0" y="0"/>
                  </a:moveTo>
                  <a:lnTo>
                    <a:pt x="0" y="1177"/>
                  </a:lnTo>
                  <a:lnTo>
                    <a:pt x="1048" y="1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5625;p41"/>
          <p:cNvGrpSpPr/>
          <p:nvPr/>
        </p:nvGrpSpPr>
        <p:grpSpPr>
          <a:xfrm>
            <a:off x="4452579" y="1211646"/>
            <a:ext cx="654849" cy="1004406"/>
            <a:chOff x="6912100" y="1610600"/>
            <a:chExt cx="254100" cy="371150"/>
          </a:xfrm>
        </p:grpSpPr>
        <p:sp>
          <p:nvSpPr>
            <p:cNvPr id="120" name="Google Shape;5626;p41"/>
            <p:cNvSpPr/>
            <p:nvPr/>
          </p:nvSpPr>
          <p:spPr>
            <a:xfrm>
              <a:off x="6913800" y="1610600"/>
              <a:ext cx="245325" cy="371150"/>
            </a:xfrm>
            <a:custGeom>
              <a:avLst/>
              <a:gdLst/>
              <a:ahLst/>
              <a:cxnLst/>
              <a:rect l="l" t="t" r="r" b="b"/>
              <a:pathLst>
                <a:path w="9813" h="14846" extrusionOk="0">
                  <a:moveTo>
                    <a:pt x="5959" y="0"/>
                  </a:moveTo>
                  <a:cubicBezTo>
                    <a:pt x="5792" y="0"/>
                    <a:pt x="5624" y="43"/>
                    <a:pt x="5474" y="129"/>
                  </a:cubicBezTo>
                  <a:lnTo>
                    <a:pt x="207" y="3170"/>
                  </a:lnTo>
                  <a:cubicBezTo>
                    <a:pt x="78" y="3248"/>
                    <a:pt x="1" y="3376"/>
                    <a:pt x="1" y="3531"/>
                  </a:cubicBezTo>
                  <a:lnTo>
                    <a:pt x="1" y="12543"/>
                  </a:lnTo>
                  <a:cubicBezTo>
                    <a:pt x="1" y="12689"/>
                    <a:pt x="78" y="12827"/>
                    <a:pt x="207" y="12896"/>
                  </a:cubicBezTo>
                  <a:lnTo>
                    <a:pt x="3360" y="14717"/>
                  </a:lnTo>
                  <a:cubicBezTo>
                    <a:pt x="3506" y="14803"/>
                    <a:pt x="3672" y="14846"/>
                    <a:pt x="3838" y="14846"/>
                  </a:cubicBezTo>
                  <a:cubicBezTo>
                    <a:pt x="4005" y="14846"/>
                    <a:pt x="4172" y="14803"/>
                    <a:pt x="4322" y="14717"/>
                  </a:cubicBezTo>
                  <a:lnTo>
                    <a:pt x="9589" y="11667"/>
                  </a:lnTo>
                  <a:cubicBezTo>
                    <a:pt x="9735" y="11590"/>
                    <a:pt x="9812" y="11435"/>
                    <a:pt x="9795" y="11272"/>
                  </a:cubicBezTo>
                  <a:lnTo>
                    <a:pt x="9787" y="2260"/>
                  </a:lnTo>
                  <a:cubicBezTo>
                    <a:pt x="9778" y="2122"/>
                    <a:pt x="9701" y="2010"/>
                    <a:pt x="9589" y="1942"/>
                  </a:cubicBezTo>
                  <a:lnTo>
                    <a:pt x="6445" y="129"/>
                  </a:lnTo>
                  <a:cubicBezTo>
                    <a:pt x="6294" y="43"/>
                    <a:pt x="6127" y="0"/>
                    <a:pt x="5959" y="0"/>
                  </a:cubicBezTo>
                  <a:close/>
                </a:path>
              </a:pathLst>
            </a:custGeom>
            <a:solidFill>
              <a:srgbClr val="97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627;p41"/>
            <p:cNvSpPr/>
            <p:nvPr/>
          </p:nvSpPr>
          <p:spPr>
            <a:xfrm>
              <a:off x="6913800" y="1821925"/>
              <a:ext cx="84025" cy="156625"/>
            </a:xfrm>
            <a:custGeom>
              <a:avLst/>
              <a:gdLst/>
              <a:ahLst/>
              <a:cxnLst/>
              <a:rect l="l" t="t" r="r" b="b"/>
              <a:pathLst>
                <a:path w="3361" h="6265" extrusionOk="0">
                  <a:moveTo>
                    <a:pt x="10" y="1"/>
                  </a:moveTo>
                  <a:cubicBezTo>
                    <a:pt x="9" y="14"/>
                    <a:pt x="9" y="28"/>
                    <a:pt x="10" y="41"/>
                  </a:cubicBezTo>
                  <a:lnTo>
                    <a:pt x="10" y="41"/>
                  </a:lnTo>
                  <a:lnTo>
                    <a:pt x="10" y="1"/>
                  </a:lnTo>
                  <a:close/>
                  <a:moveTo>
                    <a:pt x="10" y="41"/>
                  </a:moveTo>
                  <a:lnTo>
                    <a:pt x="10" y="4090"/>
                  </a:lnTo>
                  <a:cubicBezTo>
                    <a:pt x="1" y="4236"/>
                    <a:pt x="87" y="4374"/>
                    <a:pt x="216" y="4443"/>
                  </a:cubicBezTo>
                  <a:lnTo>
                    <a:pt x="3360" y="6264"/>
                  </a:lnTo>
                  <a:lnTo>
                    <a:pt x="3360" y="2166"/>
                  </a:lnTo>
                  <a:lnTo>
                    <a:pt x="216" y="353"/>
                  </a:lnTo>
                  <a:cubicBezTo>
                    <a:pt x="99" y="291"/>
                    <a:pt x="17" y="172"/>
                    <a:pt x="10" y="41"/>
                  </a:cubicBezTo>
                  <a:close/>
                </a:path>
              </a:pathLst>
            </a:custGeom>
            <a:solidFill>
              <a:srgbClr val="7B8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628;p41"/>
            <p:cNvSpPr/>
            <p:nvPr/>
          </p:nvSpPr>
          <p:spPr>
            <a:xfrm>
              <a:off x="6913800" y="1610600"/>
              <a:ext cx="245100" cy="248100"/>
            </a:xfrm>
            <a:custGeom>
              <a:avLst/>
              <a:gdLst/>
              <a:ahLst/>
              <a:cxnLst/>
              <a:rect l="l" t="t" r="r" b="b"/>
              <a:pathLst>
                <a:path w="9804" h="9924" extrusionOk="0">
                  <a:moveTo>
                    <a:pt x="5959" y="0"/>
                  </a:moveTo>
                  <a:cubicBezTo>
                    <a:pt x="5792" y="0"/>
                    <a:pt x="5624" y="43"/>
                    <a:pt x="5474" y="129"/>
                  </a:cubicBezTo>
                  <a:lnTo>
                    <a:pt x="207" y="3170"/>
                  </a:lnTo>
                  <a:cubicBezTo>
                    <a:pt x="78" y="3248"/>
                    <a:pt x="1" y="3376"/>
                    <a:pt x="1" y="3531"/>
                  </a:cubicBezTo>
                  <a:lnTo>
                    <a:pt x="1" y="7629"/>
                  </a:lnTo>
                  <a:cubicBezTo>
                    <a:pt x="1" y="7775"/>
                    <a:pt x="78" y="7913"/>
                    <a:pt x="207" y="7981"/>
                  </a:cubicBezTo>
                  <a:lnTo>
                    <a:pt x="3352" y="9794"/>
                  </a:lnTo>
                  <a:cubicBezTo>
                    <a:pt x="3502" y="9880"/>
                    <a:pt x="3669" y="9923"/>
                    <a:pt x="3836" y="9923"/>
                  </a:cubicBezTo>
                  <a:cubicBezTo>
                    <a:pt x="4002" y="9923"/>
                    <a:pt x="4168" y="9880"/>
                    <a:pt x="4314" y="9794"/>
                  </a:cubicBezTo>
                  <a:lnTo>
                    <a:pt x="9589" y="6753"/>
                  </a:lnTo>
                  <a:cubicBezTo>
                    <a:pt x="9726" y="6676"/>
                    <a:pt x="9804" y="6521"/>
                    <a:pt x="9787" y="6358"/>
                  </a:cubicBezTo>
                  <a:cubicBezTo>
                    <a:pt x="9787" y="6358"/>
                    <a:pt x="9795" y="2285"/>
                    <a:pt x="9787" y="2260"/>
                  </a:cubicBezTo>
                  <a:cubicBezTo>
                    <a:pt x="9778" y="2131"/>
                    <a:pt x="9701" y="2010"/>
                    <a:pt x="9589" y="1950"/>
                  </a:cubicBezTo>
                  <a:lnTo>
                    <a:pt x="6445" y="129"/>
                  </a:lnTo>
                  <a:cubicBezTo>
                    <a:pt x="6294" y="43"/>
                    <a:pt x="6127" y="0"/>
                    <a:pt x="5959" y="0"/>
                  </a:cubicBezTo>
                  <a:close/>
                </a:path>
              </a:pathLst>
            </a:custGeom>
            <a:solidFill>
              <a:srgbClr val="97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629;p41"/>
            <p:cNvSpPr/>
            <p:nvPr/>
          </p:nvSpPr>
          <p:spPr>
            <a:xfrm>
              <a:off x="6913800" y="1769325"/>
              <a:ext cx="245100" cy="109975"/>
            </a:xfrm>
            <a:custGeom>
              <a:avLst/>
              <a:gdLst/>
              <a:ahLst/>
              <a:cxnLst/>
              <a:rect l="l" t="t" r="r" b="b"/>
              <a:pathLst>
                <a:path w="9804" h="4399" extrusionOk="0">
                  <a:moveTo>
                    <a:pt x="9787" y="0"/>
                  </a:moveTo>
                  <a:lnTo>
                    <a:pt x="9787" y="81"/>
                  </a:lnTo>
                  <a:lnTo>
                    <a:pt x="9787" y="81"/>
                  </a:lnTo>
                  <a:cubicBezTo>
                    <a:pt x="9790" y="55"/>
                    <a:pt x="9789" y="27"/>
                    <a:pt x="9787" y="0"/>
                  </a:cubicBezTo>
                  <a:close/>
                  <a:moveTo>
                    <a:pt x="9787" y="81"/>
                  </a:moveTo>
                  <a:lnTo>
                    <a:pt x="9787" y="81"/>
                  </a:lnTo>
                  <a:cubicBezTo>
                    <a:pt x="9776" y="213"/>
                    <a:pt x="9703" y="332"/>
                    <a:pt x="9589" y="404"/>
                  </a:cubicBezTo>
                  <a:lnTo>
                    <a:pt x="4322" y="3445"/>
                  </a:lnTo>
                  <a:cubicBezTo>
                    <a:pt x="4172" y="3531"/>
                    <a:pt x="4005" y="3574"/>
                    <a:pt x="3837" y="3574"/>
                  </a:cubicBezTo>
                  <a:cubicBezTo>
                    <a:pt x="3669" y="3574"/>
                    <a:pt x="3502" y="3531"/>
                    <a:pt x="3352" y="3445"/>
                  </a:cubicBezTo>
                  <a:lnTo>
                    <a:pt x="207" y="1624"/>
                  </a:lnTo>
                  <a:cubicBezTo>
                    <a:pt x="78" y="1555"/>
                    <a:pt x="1" y="1418"/>
                    <a:pt x="1" y="1272"/>
                  </a:cubicBezTo>
                  <a:lnTo>
                    <a:pt x="1" y="2105"/>
                  </a:lnTo>
                  <a:cubicBezTo>
                    <a:pt x="1" y="2251"/>
                    <a:pt x="78" y="2388"/>
                    <a:pt x="207" y="2457"/>
                  </a:cubicBezTo>
                  <a:lnTo>
                    <a:pt x="3352" y="4270"/>
                  </a:lnTo>
                  <a:cubicBezTo>
                    <a:pt x="3502" y="4356"/>
                    <a:pt x="3669" y="4399"/>
                    <a:pt x="3837" y="4399"/>
                  </a:cubicBezTo>
                  <a:cubicBezTo>
                    <a:pt x="4005" y="4399"/>
                    <a:pt x="4172" y="4356"/>
                    <a:pt x="4322" y="4270"/>
                  </a:cubicBezTo>
                  <a:lnTo>
                    <a:pt x="9589" y="1229"/>
                  </a:lnTo>
                  <a:cubicBezTo>
                    <a:pt x="9726" y="1151"/>
                    <a:pt x="9804" y="997"/>
                    <a:pt x="9795" y="833"/>
                  </a:cubicBezTo>
                  <a:lnTo>
                    <a:pt x="9787" y="81"/>
                  </a:lnTo>
                  <a:close/>
                </a:path>
              </a:pathLst>
            </a:custGeom>
            <a:solidFill>
              <a:srgbClr val="C0C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630;p41"/>
            <p:cNvSpPr/>
            <p:nvPr/>
          </p:nvSpPr>
          <p:spPr>
            <a:xfrm>
              <a:off x="7034525" y="1882650"/>
              <a:ext cx="31600" cy="88800"/>
            </a:xfrm>
            <a:custGeom>
              <a:avLst/>
              <a:gdLst/>
              <a:ahLst/>
              <a:cxnLst/>
              <a:rect l="l" t="t" r="r" b="b"/>
              <a:pathLst>
                <a:path w="1264" h="3552" extrusionOk="0">
                  <a:moveTo>
                    <a:pt x="1167" y="1"/>
                  </a:moveTo>
                  <a:cubicBezTo>
                    <a:pt x="1147" y="1"/>
                    <a:pt x="1124" y="7"/>
                    <a:pt x="1100" y="20"/>
                  </a:cubicBezTo>
                  <a:lnTo>
                    <a:pt x="164" y="562"/>
                  </a:lnTo>
                  <a:cubicBezTo>
                    <a:pt x="60" y="630"/>
                    <a:pt x="0" y="751"/>
                    <a:pt x="0" y="880"/>
                  </a:cubicBezTo>
                  <a:lnTo>
                    <a:pt x="0" y="3552"/>
                  </a:lnTo>
                  <a:lnTo>
                    <a:pt x="1263" y="2821"/>
                  </a:lnTo>
                  <a:lnTo>
                    <a:pt x="1263" y="149"/>
                  </a:lnTo>
                  <a:cubicBezTo>
                    <a:pt x="1263" y="54"/>
                    <a:pt x="1225" y="1"/>
                    <a:pt x="1167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631;p41"/>
            <p:cNvSpPr/>
            <p:nvPr/>
          </p:nvSpPr>
          <p:spPr>
            <a:xfrm>
              <a:off x="7080050" y="1839825"/>
              <a:ext cx="60825" cy="82150"/>
            </a:xfrm>
            <a:custGeom>
              <a:avLst/>
              <a:gdLst/>
              <a:ahLst/>
              <a:cxnLst/>
              <a:rect l="l" t="t" r="r" b="b"/>
              <a:pathLst>
                <a:path w="2433" h="3286" extrusionOk="0">
                  <a:moveTo>
                    <a:pt x="2319" y="1"/>
                  </a:moveTo>
                  <a:cubicBezTo>
                    <a:pt x="2295" y="1"/>
                    <a:pt x="2270" y="8"/>
                    <a:pt x="2243" y="24"/>
                  </a:cubicBezTo>
                  <a:lnTo>
                    <a:pt x="190" y="1201"/>
                  </a:lnTo>
                  <a:cubicBezTo>
                    <a:pt x="69" y="1287"/>
                    <a:pt x="1" y="1424"/>
                    <a:pt x="1" y="1570"/>
                  </a:cubicBezTo>
                  <a:lnTo>
                    <a:pt x="1" y="3117"/>
                  </a:lnTo>
                  <a:cubicBezTo>
                    <a:pt x="1" y="3225"/>
                    <a:pt x="48" y="3286"/>
                    <a:pt x="114" y="3286"/>
                  </a:cubicBezTo>
                  <a:cubicBezTo>
                    <a:pt x="137" y="3286"/>
                    <a:pt x="163" y="3278"/>
                    <a:pt x="190" y="3263"/>
                  </a:cubicBezTo>
                  <a:lnTo>
                    <a:pt x="2243" y="2077"/>
                  </a:lnTo>
                  <a:cubicBezTo>
                    <a:pt x="2355" y="1991"/>
                    <a:pt x="2432" y="1854"/>
                    <a:pt x="2432" y="1708"/>
                  </a:cubicBezTo>
                  <a:lnTo>
                    <a:pt x="2432" y="170"/>
                  </a:lnTo>
                  <a:cubicBezTo>
                    <a:pt x="2432" y="62"/>
                    <a:pt x="2385" y="1"/>
                    <a:pt x="2319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632;p41"/>
            <p:cNvSpPr/>
            <p:nvPr/>
          </p:nvSpPr>
          <p:spPr>
            <a:xfrm>
              <a:off x="6912100" y="1610600"/>
              <a:ext cx="248300" cy="145850"/>
            </a:xfrm>
            <a:custGeom>
              <a:avLst/>
              <a:gdLst/>
              <a:ahLst/>
              <a:cxnLst/>
              <a:rect l="l" t="t" r="r" b="b"/>
              <a:pathLst>
                <a:path w="9932" h="5834" extrusionOk="0">
                  <a:moveTo>
                    <a:pt x="6031" y="0"/>
                  </a:moveTo>
                  <a:cubicBezTo>
                    <a:pt x="5866" y="0"/>
                    <a:pt x="5701" y="43"/>
                    <a:pt x="5550" y="129"/>
                  </a:cubicBezTo>
                  <a:lnTo>
                    <a:pt x="275" y="3170"/>
                  </a:lnTo>
                  <a:cubicBezTo>
                    <a:pt x="0" y="3333"/>
                    <a:pt x="0" y="3729"/>
                    <a:pt x="275" y="3883"/>
                  </a:cubicBezTo>
                  <a:lnTo>
                    <a:pt x="3420" y="5705"/>
                  </a:lnTo>
                  <a:cubicBezTo>
                    <a:pt x="3570" y="5791"/>
                    <a:pt x="3737" y="5834"/>
                    <a:pt x="3905" y="5834"/>
                  </a:cubicBezTo>
                  <a:cubicBezTo>
                    <a:pt x="4073" y="5834"/>
                    <a:pt x="4240" y="5791"/>
                    <a:pt x="4390" y="5705"/>
                  </a:cubicBezTo>
                  <a:lnTo>
                    <a:pt x="9657" y="2655"/>
                  </a:lnTo>
                  <a:cubicBezTo>
                    <a:pt x="9932" y="2500"/>
                    <a:pt x="9932" y="2105"/>
                    <a:pt x="9657" y="1942"/>
                  </a:cubicBezTo>
                  <a:lnTo>
                    <a:pt x="6513" y="129"/>
                  </a:lnTo>
                  <a:cubicBezTo>
                    <a:pt x="6362" y="43"/>
                    <a:pt x="6197" y="0"/>
                    <a:pt x="6031" y="0"/>
                  </a:cubicBezTo>
                  <a:close/>
                </a:path>
              </a:pathLst>
            </a:custGeom>
            <a:solidFill>
              <a:srgbClr val="C0C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633;p41"/>
            <p:cNvSpPr/>
            <p:nvPr/>
          </p:nvSpPr>
          <p:spPr>
            <a:xfrm>
              <a:off x="6913800" y="1698875"/>
              <a:ext cx="84025" cy="156600"/>
            </a:xfrm>
            <a:custGeom>
              <a:avLst/>
              <a:gdLst/>
              <a:ahLst/>
              <a:cxnLst/>
              <a:rect l="l" t="t" r="r" b="b"/>
              <a:pathLst>
                <a:path w="3361" h="6264" extrusionOk="0">
                  <a:moveTo>
                    <a:pt x="10" y="0"/>
                  </a:moveTo>
                  <a:cubicBezTo>
                    <a:pt x="9" y="14"/>
                    <a:pt x="9" y="27"/>
                    <a:pt x="10" y="40"/>
                  </a:cubicBezTo>
                  <a:lnTo>
                    <a:pt x="10" y="40"/>
                  </a:lnTo>
                  <a:lnTo>
                    <a:pt x="10" y="0"/>
                  </a:lnTo>
                  <a:close/>
                  <a:moveTo>
                    <a:pt x="10" y="40"/>
                  </a:moveTo>
                  <a:lnTo>
                    <a:pt x="10" y="4098"/>
                  </a:lnTo>
                  <a:cubicBezTo>
                    <a:pt x="1" y="4244"/>
                    <a:pt x="87" y="4382"/>
                    <a:pt x="216" y="4450"/>
                  </a:cubicBezTo>
                  <a:lnTo>
                    <a:pt x="3360" y="6263"/>
                  </a:lnTo>
                  <a:lnTo>
                    <a:pt x="3360" y="2174"/>
                  </a:lnTo>
                  <a:lnTo>
                    <a:pt x="216" y="352"/>
                  </a:lnTo>
                  <a:cubicBezTo>
                    <a:pt x="99" y="290"/>
                    <a:pt x="17" y="171"/>
                    <a:pt x="10" y="40"/>
                  </a:cubicBezTo>
                  <a:close/>
                </a:path>
              </a:pathLst>
            </a:custGeom>
            <a:solidFill>
              <a:srgbClr val="7B8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634;p41"/>
            <p:cNvSpPr/>
            <p:nvPr/>
          </p:nvSpPr>
          <p:spPr>
            <a:xfrm>
              <a:off x="6939375" y="1628425"/>
              <a:ext cx="193750" cy="110150"/>
            </a:xfrm>
            <a:custGeom>
              <a:avLst/>
              <a:gdLst/>
              <a:ahLst/>
              <a:cxnLst/>
              <a:rect l="l" t="t" r="r" b="b"/>
              <a:pathLst>
                <a:path w="7750" h="4406" extrusionOk="0">
                  <a:moveTo>
                    <a:pt x="4940" y="0"/>
                  </a:moveTo>
                  <a:lnTo>
                    <a:pt x="4940" y="9"/>
                  </a:lnTo>
                  <a:cubicBezTo>
                    <a:pt x="4897" y="9"/>
                    <a:pt x="4854" y="17"/>
                    <a:pt x="4812" y="43"/>
                  </a:cubicBezTo>
                  <a:lnTo>
                    <a:pt x="0" y="2818"/>
                  </a:lnTo>
                  <a:lnTo>
                    <a:pt x="2689" y="4373"/>
                  </a:lnTo>
                  <a:cubicBezTo>
                    <a:pt x="2728" y="4395"/>
                    <a:pt x="2771" y="4405"/>
                    <a:pt x="2814" y="4405"/>
                  </a:cubicBezTo>
                  <a:cubicBezTo>
                    <a:pt x="2857" y="4405"/>
                    <a:pt x="2900" y="4395"/>
                    <a:pt x="2939" y="4373"/>
                  </a:cubicBezTo>
                  <a:lnTo>
                    <a:pt x="7750" y="1589"/>
                  </a:lnTo>
                  <a:lnTo>
                    <a:pt x="5061" y="34"/>
                  </a:lnTo>
                  <a:cubicBezTo>
                    <a:pt x="5026" y="9"/>
                    <a:pt x="4983" y="0"/>
                    <a:pt x="4940" y="0"/>
                  </a:cubicBezTo>
                  <a:close/>
                </a:path>
              </a:pathLst>
            </a:custGeom>
            <a:solidFill>
              <a:srgbClr val="97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635;p41"/>
            <p:cNvSpPr/>
            <p:nvPr/>
          </p:nvSpPr>
          <p:spPr>
            <a:xfrm>
              <a:off x="6939375" y="1628525"/>
              <a:ext cx="193975" cy="76600"/>
            </a:xfrm>
            <a:custGeom>
              <a:avLst/>
              <a:gdLst/>
              <a:ahLst/>
              <a:cxnLst/>
              <a:rect l="l" t="t" r="r" b="b"/>
              <a:pathLst>
                <a:path w="7759" h="3064" extrusionOk="0">
                  <a:moveTo>
                    <a:pt x="4936" y="0"/>
                  </a:moveTo>
                  <a:cubicBezTo>
                    <a:pt x="4893" y="0"/>
                    <a:pt x="4850" y="13"/>
                    <a:pt x="4812" y="39"/>
                  </a:cubicBezTo>
                  <a:lnTo>
                    <a:pt x="0" y="2814"/>
                  </a:lnTo>
                  <a:lnTo>
                    <a:pt x="438" y="3063"/>
                  </a:lnTo>
                  <a:lnTo>
                    <a:pt x="4812" y="537"/>
                  </a:lnTo>
                  <a:cubicBezTo>
                    <a:pt x="4850" y="516"/>
                    <a:pt x="4893" y="505"/>
                    <a:pt x="4936" y="505"/>
                  </a:cubicBezTo>
                  <a:cubicBezTo>
                    <a:pt x="4979" y="505"/>
                    <a:pt x="5022" y="516"/>
                    <a:pt x="5061" y="537"/>
                  </a:cubicBezTo>
                  <a:lnTo>
                    <a:pt x="7320" y="1835"/>
                  </a:lnTo>
                  <a:lnTo>
                    <a:pt x="7758" y="1585"/>
                  </a:lnTo>
                  <a:lnTo>
                    <a:pt x="5061" y="39"/>
                  </a:lnTo>
                  <a:cubicBezTo>
                    <a:pt x="5022" y="13"/>
                    <a:pt x="4979" y="0"/>
                    <a:pt x="4936" y="0"/>
                  </a:cubicBezTo>
                  <a:close/>
                </a:path>
              </a:pathLst>
            </a:custGeom>
            <a:solidFill>
              <a:srgbClr val="7B8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636;p41"/>
            <p:cNvSpPr/>
            <p:nvPr/>
          </p:nvSpPr>
          <p:spPr>
            <a:xfrm>
              <a:off x="7025500" y="1819575"/>
              <a:ext cx="140700" cy="112025"/>
            </a:xfrm>
            <a:custGeom>
              <a:avLst/>
              <a:gdLst/>
              <a:ahLst/>
              <a:cxnLst/>
              <a:rect l="l" t="t" r="r" b="b"/>
              <a:pathLst>
                <a:path w="5628" h="4481" extrusionOk="0">
                  <a:moveTo>
                    <a:pt x="4889" y="0"/>
                  </a:moveTo>
                  <a:lnTo>
                    <a:pt x="0" y="2827"/>
                  </a:lnTo>
                  <a:lnTo>
                    <a:pt x="0" y="3626"/>
                  </a:lnTo>
                  <a:lnTo>
                    <a:pt x="714" y="4030"/>
                  </a:lnTo>
                  <a:lnTo>
                    <a:pt x="714" y="4202"/>
                  </a:lnTo>
                  <a:cubicBezTo>
                    <a:pt x="714" y="4375"/>
                    <a:pt x="795" y="4481"/>
                    <a:pt x="911" y="4481"/>
                  </a:cubicBezTo>
                  <a:cubicBezTo>
                    <a:pt x="951" y="4481"/>
                    <a:pt x="994" y="4468"/>
                    <a:pt x="1040" y="4442"/>
                  </a:cubicBezTo>
                  <a:lnTo>
                    <a:pt x="1092" y="4408"/>
                  </a:lnTo>
                  <a:cubicBezTo>
                    <a:pt x="1289" y="4270"/>
                    <a:pt x="1409" y="4038"/>
                    <a:pt x="1418" y="3798"/>
                  </a:cubicBezTo>
                  <a:cubicBezTo>
                    <a:pt x="1418" y="3979"/>
                    <a:pt x="1501" y="4082"/>
                    <a:pt x="1614" y="4082"/>
                  </a:cubicBezTo>
                  <a:cubicBezTo>
                    <a:pt x="1652" y="4082"/>
                    <a:pt x="1693" y="4070"/>
                    <a:pt x="1736" y="4047"/>
                  </a:cubicBezTo>
                  <a:lnTo>
                    <a:pt x="1796" y="4013"/>
                  </a:lnTo>
                  <a:cubicBezTo>
                    <a:pt x="1994" y="3875"/>
                    <a:pt x="2114" y="3652"/>
                    <a:pt x="2123" y="3411"/>
                  </a:cubicBezTo>
                  <a:cubicBezTo>
                    <a:pt x="2123" y="3575"/>
                    <a:pt x="2202" y="3675"/>
                    <a:pt x="2312" y="3675"/>
                  </a:cubicBezTo>
                  <a:cubicBezTo>
                    <a:pt x="2351" y="3675"/>
                    <a:pt x="2395" y="3662"/>
                    <a:pt x="2440" y="3635"/>
                  </a:cubicBezTo>
                  <a:lnTo>
                    <a:pt x="2501" y="3600"/>
                  </a:lnTo>
                  <a:cubicBezTo>
                    <a:pt x="2698" y="3463"/>
                    <a:pt x="2818" y="3231"/>
                    <a:pt x="2818" y="2990"/>
                  </a:cubicBezTo>
                  <a:lnTo>
                    <a:pt x="2818" y="2999"/>
                  </a:lnTo>
                  <a:cubicBezTo>
                    <a:pt x="2818" y="3172"/>
                    <a:pt x="2900" y="3278"/>
                    <a:pt x="3016" y="3278"/>
                  </a:cubicBezTo>
                  <a:cubicBezTo>
                    <a:pt x="3055" y="3278"/>
                    <a:pt x="3099" y="3266"/>
                    <a:pt x="3145" y="3239"/>
                  </a:cubicBezTo>
                  <a:lnTo>
                    <a:pt x="3196" y="3205"/>
                  </a:lnTo>
                  <a:cubicBezTo>
                    <a:pt x="3394" y="3068"/>
                    <a:pt x="3514" y="2844"/>
                    <a:pt x="3523" y="2604"/>
                  </a:cubicBezTo>
                  <a:cubicBezTo>
                    <a:pt x="3529" y="2768"/>
                    <a:pt x="3605" y="2867"/>
                    <a:pt x="3713" y="2867"/>
                  </a:cubicBezTo>
                  <a:cubicBezTo>
                    <a:pt x="3752" y="2867"/>
                    <a:pt x="3795" y="2854"/>
                    <a:pt x="3841" y="2827"/>
                  </a:cubicBezTo>
                  <a:lnTo>
                    <a:pt x="3901" y="2801"/>
                  </a:lnTo>
                  <a:cubicBezTo>
                    <a:pt x="4099" y="2655"/>
                    <a:pt x="4219" y="2432"/>
                    <a:pt x="4219" y="2183"/>
                  </a:cubicBezTo>
                  <a:lnTo>
                    <a:pt x="4219" y="2191"/>
                  </a:lnTo>
                  <a:cubicBezTo>
                    <a:pt x="4219" y="2364"/>
                    <a:pt x="4300" y="2470"/>
                    <a:pt x="4416" y="2470"/>
                  </a:cubicBezTo>
                  <a:cubicBezTo>
                    <a:pt x="4456" y="2470"/>
                    <a:pt x="4499" y="2458"/>
                    <a:pt x="4545" y="2432"/>
                  </a:cubicBezTo>
                  <a:lnTo>
                    <a:pt x="4605" y="2397"/>
                  </a:lnTo>
                  <a:cubicBezTo>
                    <a:pt x="4803" y="2260"/>
                    <a:pt x="4923" y="2028"/>
                    <a:pt x="4923" y="1787"/>
                  </a:cubicBezTo>
                  <a:cubicBezTo>
                    <a:pt x="4923" y="1965"/>
                    <a:pt x="5003" y="2068"/>
                    <a:pt x="5117" y="2068"/>
                  </a:cubicBezTo>
                  <a:cubicBezTo>
                    <a:pt x="5158" y="2068"/>
                    <a:pt x="5203" y="2055"/>
                    <a:pt x="5250" y="2028"/>
                  </a:cubicBezTo>
                  <a:lnTo>
                    <a:pt x="5301" y="2002"/>
                  </a:lnTo>
                  <a:cubicBezTo>
                    <a:pt x="5499" y="1856"/>
                    <a:pt x="5619" y="1633"/>
                    <a:pt x="5628" y="1384"/>
                  </a:cubicBezTo>
                  <a:lnTo>
                    <a:pt x="5628" y="1212"/>
                  </a:lnTo>
                  <a:lnTo>
                    <a:pt x="4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637;p41"/>
            <p:cNvSpPr/>
            <p:nvPr/>
          </p:nvSpPr>
          <p:spPr>
            <a:xfrm>
              <a:off x="7043325" y="1910200"/>
              <a:ext cx="17650" cy="21400"/>
            </a:xfrm>
            <a:custGeom>
              <a:avLst/>
              <a:gdLst/>
              <a:ahLst/>
              <a:cxnLst/>
              <a:rect l="l" t="t" r="r" b="b"/>
              <a:pathLst>
                <a:path w="706" h="856" extrusionOk="0">
                  <a:moveTo>
                    <a:pt x="705" y="1"/>
                  </a:moveTo>
                  <a:lnTo>
                    <a:pt x="1" y="405"/>
                  </a:lnTo>
                  <a:lnTo>
                    <a:pt x="1" y="568"/>
                  </a:lnTo>
                  <a:cubicBezTo>
                    <a:pt x="1" y="748"/>
                    <a:pt x="82" y="856"/>
                    <a:pt x="199" y="856"/>
                  </a:cubicBezTo>
                  <a:cubicBezTo>
                    <a:pt x="238" y="856"/>
                    <a:pt x="281" y="843"/>
                    <a:pt x="327" y="817"/>
                  </a:cubicBezTo>
                  <a:lnTo>
                    <a:pt x="379" y="783"/>
                  </a:lnTo>
                  <a:cubicBezTo>
                    <a:pt x="576" y="637"/>
                    <a:pt x="696" y="413"/>
                    <a:pt x="705" y="164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638;p41"/>
            <p:cNvSpPr/>
            <p:nvPr/>
          </p:nvSpPr>
          <p:spPr>
            <a:xfrm>
              <a:off x="7060725" y="1900125"/>
              <a:ext cx="17625" cy="21500"/>
            </a:xfrm>
            <a:custGeom>
              <a:avLst/>
              <a:gdLst/>
              <a:ahLst/>
              <a:cxnLst/>
              <a:rect l="l" t="t" r="r" b="b"/>
              <a:pathLst>
                <a:path w="705" h="860" extrusionOk="0">
                  <a:moveTo>
                    <a:pt x="705" y="0"/>
                  </a:moveTo>
                  <a:lnTo>
                    <a:pt x="0" y="404"/>
                  </a:lnTo>
                  <a:lnTo>
                    <a:pt x="0" y="576"/>
                  </a:lnTo>
                  <a:cubicBezTo>
                    <a:pt x="0" y="753"/>
                    <a:pt x="79" y="860"/>
                    <a:pt x="193" y="860"/>
                  </a:cubicBezTo>
                  <a:cubicBezTo>
                    <a:pt x="234" y="860"/>
                    <a:pt x="279" y="846"/>
                    <a:pt x="327" y="816"/>
                  </a:cubicBezTo>
                  <a:lnTo>
                    <a:pt x="387" y="791"/>
                  </a:lnTo>
                  <a:cubicBezTo>
                    <a:pt x="585" y="645"/>
                    <a:pt x="696" y="421"/>
                    <a:pt x="705" y="172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639;p41"/>
            <p:cNvSpPr/>
            <p:nvPr/>
          </p:nvSpPr>
          <p:spPr>
            <a:xfrm>
              <a:off x="7078325" y="1890025"/>
              <a:ext cx="17425" cy="21400"/>
            </a:xfrm>
            <a:custGeom>
              <a:avLst/>
              <a:gdLst/>
              <a:ahLst/>
              <a:cxnLst/>
              <a:rect l="l" t="t" r="r" b="b"/>
              <a:pathLst>
                <a:path w="697" h="856" extrusionOk="0">
                  <a:moveTo>
                    <a:pt x="697" y="0"/>
                  </a:moveTo>
                  <a:lnTo>
                    <a:pt x="1" y="404"/>
                  </a:lnTo>
                  <a:lnTo>
                    <a:pt x="1" y="576"/>
                  </a:lnTo>
                  <a:cubicBezTo>
                    <a:pt x="1" y="749"/>
                    <a:pt x="82" y="855"/>
                    <a:pt x="195" y="855"/>
                  </a:cubicBezTo>
                  <a:cubicBezTo>
                    <a:pt x="233" y="855"/>
                    <a:pt x="275" y="843"/>
                    <a:pt x="319" y="817"/>
                  </a:cubicBezTo>
                  <a:lnTo>
                    <a:pt x="379" y="782"/>
                  </a:lnTo>
                  <a:cubicBezTo>
                    <a:pt x="577" y="645"/>
                    <a:pt x="697" y="413"/>
                    <a:pt x="697" y="172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640;p41"/>
            <p:cNvSpPr/>
            <p:nvPr/>
          </p:nvSpPr>
          <p:spPr>
            <a:xfrm>
              <a:off x="7095725" y="1879925"/>
              <a:ext cx="17425" cy="21600"/>
            </a:xfrm>
            <a:custGeom>
              <a:avLst/>
              <a:gdLst/>
              <a:ahLst/>
              <a:cxnLst/>
              <a:rect l="l" t="t" r="r" b="b"/>
              <a:pathLst>
                <a:path w="697" h="864" extrusionOk="0">
                  <a:moveTo>
                    <a:pt x="697" y="1"/>
                  </a:moveTo>
                  <a:lnTo>
                    <a:pt x="1" y="404"/>
                  </a:lnTo>
                  <a:lnTo>
                    <a:pt x="1" y="576"/>
                  </a:lnTo>
                  <a:cubicBezTo>
                    <a:pt x="1" y="756"/>
                    <a:pt x="82" y="864"/>
                    <a:pt x="195" y="864"/>
                  </a:cubicBezTo>
                  <a:cubicBezTo>
                    <a:pt x="234" y="864"/>
                    <a:pt x="275" y="851"/>
                    <a:pt x="319" y="825"/>
                  </a:cubicBezTo>
                  <a:lnTo>
                    <a:pt x="379" y="791"/>
                  </a:lnTo>
                  <a:cubicBezTo>
                    <a:pt x="576" y="645"/>
                    <a:pt x="697" y="422"/>
                    <a:pt x="697" y="172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641;p41"/>
            <p:cNvSpPr/>
            <p:nvPr/>
          </p:nvSpPr>
          <p:spPr>
            <a:xfrm>
              <a:off x="7113125" y="1869825"/>
              <a:ext cx="17650" cy="21500"/>
            </a:xfrm>
            <a:custGeom>
              <a:avLst/>
              <a:gdLst/>
              <a:ahLst/>
              <a:cxnLst/>
              <a:rect l="l" t="t" r="r" b="b"/>
              <a:pathLst>
                <a:path w="706" h="860" extrusionOk="0">
                  <a:moveTo>
                    <a:pt x="705" y="1"/>
                  </a:moveTo>
                  <a:lnTo>
                    <a:pt x="1" y="405"/>
                  </a:lnTo>
                  <a:lnTo>
                    <a:pt x="1" y="576"/>
                  </a:lnTo>
                  <a:cubicBezTo>
                    <a:pt x="1" y="749"/>
                    <a:pt x="81" y="859"/>
                    <a:pt x="196" y="859"/>
                  </a:cubicBezTo>
                  <a:cubicBezTo>
                    <a:pt x="236" y="859"/>
                    <a:pt x="281" y="846"/>
                    <a:pt x="327" y="817"/>
                  </a:cubicBezTo>
                  <a:lnTo>
                    <a:pt x="379" y="783"/>
                  </a:lnTo>
                  <a:cubicBezTo>
                    <a:pt x="576" y="645"/>
                    <a:pt x="697" y="413"/>
                    <a:pt x="705" y="173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642;p41"/>
            <p:cNvSpPr/>
            <p:nvPr/>
          </p:nvSpPr>
          <p:spPr>
            <a:xfrm>
              <a:off x="7130525" y="1859950"/>
              <a:ext cx="17650" cy="21400"/>
            </a:xfrm>
            <a:custGeom>
              <a:avLst/>
              <a:gdLst/>
              <a:ahLst/>
              <a:cxnLst/>
              <a:rect l="l" t="t" r="r" b="b"/>
              <a:pathLst>
                <a:path w="706" h="856" extrusionOk="0">
                  <a:moveTo>
                    <a:pt x="705" y="1"/>
                  </a:moveTo>
                  <a:lnTo>
                    <a:pt x="1" y="404"/>
                  </a:lnTo>
                  <a:lnTo>
                    <a:pt x="1" y="568"/>
                  </a:lnTo>
                  <a:cubicBezTo>
                    <a:pt x="1" y="747"/>
                    <a:pt x="82" y="855"/>
                    <a:pt x="199" y="855"/>
                  </a:cubicBezTo>
                  <a:cubicBezTo>
                    <a:pt x="238" y="855"/>
                    <a:pt x="282" y="843"/>
                    <a:pt x="327" y="817"/>
                  </a:cubicBezTo>
                  <a:lnTo>
                    <a:pt x="387" y="782"/>
                  </a:lnTo>
                  <a:cubicBezTo>
                    <a:pt x="585" y="636"/>
                    <a:pt x="697" y="413"/>
                    <a:pt x="705" y="172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643;p41"/>
            <p:cNvSpPr/>
            <p:nvPr/>
          </p:nvSpPr>
          <p:spPr>
            <a:xfrm>
              <a:off x="7148150" y="1849850"/>
              <a:ext cx="17425" cy="21400"/>
            </a:xfrm>
            <a:custGeom>
              <a:avLst/>
              <a:gdLst/>
              <a:ahLst/>
              <a:cxnLst/>
              <a:rect l="l" t="t" r="r" b="b"/>
              <a:pathLst>
                <a:path w="697" h="856" extrusionOk="0">
                  <a:moveTo>
                    <a:pt x="696" y="1"/>
                  </a:moveTo>
                  <a:lnTo>
                    <a:pt x="0" y="405"/>
                  </a:lnTo>
                  <a:lnTo>
                    <a:pt x="0" y="568"/>
                  </a:lnTo>
                  <a:cubicBezTo>
                    <a:pt x="0" y="748"/>
                    <a:pt x="82" y="855"/>
                    <a:pt x="195" y="855"/>
                  </a:cubicBezTo>
                  <a:cubicBezTo>
                    <a:pt x="233" y="855"/>
                    <a:pt x="275" y="843"/>
                    <a:pt x="318" y="817"/>
                  </a:cubicBezTo>
                  <a:lnTo>
                    <a:pt x="378" y="783"/>
                  </a:lnTo>
                  <a:cubicBezTo>
                    <a:pt x="576" y="637"/>
                    <a:pt x="696" y="413"/>
                    <a:pt x="696" y="173"/>
                  </a:cubicBezTo>
                  <a:lnTo>
                    <a:pt x="6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644;p41"/>
            <p:cNvSpPr/>
            <p:nvPr/>
          </p:nvSpPr>
          <p:spPr>
            <a:xfrm>
              <a:off x="7025500" y="1880150"/>
              <a:ext cx="35475" cy="40400"/>
            </a:xfrm>
            <a:custGeom>
              <a:avLst/>
              <a:gdLst/>
              <a:ahLst/>
              <a:cxnLst/>
              <a:rect l="l" t="t" r="r" b="b"/>
              <a:pathLst>
                <a:path w="1419" h="1616" extrusionOk="0">
                  <a:moveTo>
                    <a:pt x="705" y="0"/>
                  </a:moveTo>
                  <a:lnTo>
                    <a:pt x="0" y="404"/>
                  </a:lnTo>
                  <a:lnTo>
                    <a:pt x="714" y="1615"/>
                  </a:lnTo>
                  <a:lnTo>
                    <a:pt x="1418" y="121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645;p41"/>
            <p:cNvSpPr/>
            <p:nvPr/>
          </p:nvSpPr>
          <p:spPr>
            <a:xfrm>
              <a:off x="7060500" y="1859950"/>
              <a:ext cx="35250" cy="40400"/>
            </a:xfrm>
            <a:custGeom>
              <a:avLst/>
              <a:gdLst/>
              <a:ahLst/>
              <a:cxnLst/>
              <a:rect l="l" t="t" r="r" b="b"/>
              <a:pathLst>
                <a:path w="1410" h="1616" extrusionOk="0">
                  <a:moveTo>
                    <a:pt x="697" y="1"/>
                  </a:moveTo>
                  <a:lnTo>
                    <a:pt x="1" y="404"/>
                  </a:lnTo>
                  <a:lnTo>
                    <a:pt x="714" y="1616"/>
                  </a:lnTo>
                  <a:lnTo>
                    <a:pt x="1410" y="1212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646;p41"/>
            <p:cNvSpPr/>
            <p:nvPr/>
          </p:nvSpPr>
          <p:spPr>
            <a:xfrm>
              <a:off x="7095300" y="1839775"/>
              <a:ext cx="35475" cy="40400"/>
            </a:xfrm>
            <a:custGeom>
              <a:avLst/>
              <a:gdLst/>
              <a:ahLst/>
              <a:cxnLst/>
              <a:rect l="l" t="t" r="r" b="b"/>
              <a:pathLst>
                <a:path w="1419" h="1616" extrusionOk="0">
                  <a:moveTo>
                    <a:pt x="705" y="0"/>
                  </a:moveTo>
                  <a:lnTo>
                    <a:pt x="1" y="404"/>
                  </a:lnTo>
                  <a:lnTo>
                    <a:pt x="714" y="1615"/>
                  </a:lnTo>
                  <a:lnTo>
                    <a:pt x="1418" y="1211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647;p41"/>
            <p:cNvSpPr/>
            <p:nvPr/>
          </p:nvSpPr>
          <p:spPr>
            <a:xfrm>
              <a:off x="7130325" y="1819575"/>
              <a:ext cx="35250" cy="40400"/>
            </a:xfrm>
            <a:custGeom>
              <a:avLst/>
              <a:gdLst/>
              <a:ahLst/>
              <a:cxnLst/>
              <a:rect l="l" t="t" r="r" b="b"/>
              <a:pathLst>
                <a:path w="1410" h="1616" extrusionOk="0">
                  <a:moveTo>
                    <a:pt x="696" y="0"/>
                  </a:moveTo>
                  <a:lnTo>
                    <a:pt x="0" y="404"/>
                  </a:lnTo>
                  <a:lnTo>
                    <a:pt x="713" y="1616"/>
                  </a:lnTo>
                  <a:lnTo>
                    <a:pt x="1409" y="1212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648;p41"/>
            <p:cNvSpPr/>
            <p:nvPr/>
          </p:nvSpPr>
          <p:spPr>
            <a:xfrm>
              <a:off x="7025500" y="1890025"/>
              <a:ext cx="17850" cy="30300"/>
            </a:xfrm>
            <a:custGeom>
              <a:avLst/>
              <a:gdLst/>
              <a:ahLst/>
              <a:cxnLst/>
              <a:rect l="l" t="t" r="r" b="b"/>
              <a:pathLst>
                <a:path w="714" h="1212" extrusionOk="0">
                  <a:moveTo>
                    <a:pt x="0" y="0"/>
                  </a:moveTo>
                  <a:lnTo>
                    <a:pt x="0" y="799"/>
                  </a:lnTo>
                  <a:lnTo>
                    <a:pt x="714" y="1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649;p41"/>
            <p:cNvSpPr/>
            <p:nvPr/>
          </p:nvSpPr>
          <p:spPr>
            <a:xfrm>
              <a:off x="7039900" y="1647650"/>
              <a:ext cx="87650" cy="87625"/>
            </a:xfrm>
            <a:custGeom>
              <a:avLst/>
              <a:gdLst/>
              <a:ahLst/>
              <a:cxnLst/>
              <a:rect l="l" t="t" r="r" b="b"/>
              <a:pathLst>
                <a:path w="3506" h="3505" extrusionOk="0">
                  <a:moveTo>
                    <a:pt x="3031" y="1"/>
                  </a:moveTo>
                  <a:cubicBezTo>
                    <a:pt x="3005" y="1"/>
                    <a:pt x="2979" y="7"/>
                    <a:pt x="2956" y="21"/>
                  </a:cubicBezTo>
                  <a:lnTo>
                    <a:pt x="215" y="1611"/>
                  </a:lnTo>
                  <a:cubicBezTo>
                    <a:pt x="86" y="1697"/>
                    <a:pt x="17" y="1843"/>
                    <a:pt x="9" y="1998"/>
                  </a:cubicBezTo>
                  <a:lnTo>
                    <a:pt x="9" y="3140"/>
                  </a:lnTo>
                  <a:cubicBezTo>
                    <a:pt x="0" y="3200"/>
                    <a:pt x="34" y="3260"/>
                    <a:pt x="77" y="3303"/>
                  </a:cubicBezTo>
                  <a:lnTo>
                    <a:pt x="412" y="3492"/>
                  </a:lnTo>
                  <a:cubicBezTo>
                    <a:pt x="432" y="3500"/>
                    <a:pt x="453" y="3504"/>
                    <a:pt x="474" y="3504"/>
                  </a:cubicBezTo>
                  <a:cubicBezTo>
                    <a:pt x="500" y="3504"/>
                    <a:pt x="526" y="3498"/>
                    <a:pt x="550" y="3484"/>
                  </a:cubicBezTo>
                  <a:lnTo>
                    <a:pt x="3291" y="1894"/>
                  </a:lnTo>
                  <a:cubicBezTo>
                    <a:pt x="3419" y="1809"/>
                    <a:pt x="3497" y="1662"/>
                    <a:pt x="3497" y="1516"/>
                  </a:cubicBezTo>
                  <a:lnTo>
                    <a:pt x="3497" y="365"/>
                  </a:lnTo>
                  <a:cubicBezTo>
                    <a:pt x="3505" y="305"/>
                    <a:pt x="3471" y="245"/>
                    <a:pt x="3419" y="202"/>
                  </a:cubicBezTo>
                  <a:lnTo>
                    <a:pt x="3093" y="13"/>
                  </a:lnTo>
                  <a:cubicBezTo>
                    <a:pt x="3074" y="5"/>
                    <a:pt x="3053" y="1"/>
                    <a:pt x="3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650;p41"/>
            <p:cNvSpPr/>
            <p:nvPr/>
          </p:nvSpPr>
          <p:spPr>
            <a:xfrm>
              <a:off x="7048475" y="1652450"/>
              <a:ext cx="78650" cy="82775"/>
            </a:xfrm>
            <a:custGeom>
              <a:avLst/>
              <a:gdLst/>
              <a:ahLst/>
              <a:cxnLst/>
              <a:rect l="l" t="t" r="r" b="b"/>
              <a:pathLst>
                <a:path w="3146" h="3311" extrusionOk="0">
                  <a:moveTo>
                    <a:pt x="3026" y="0"/>
                  </a:moveTo>
                  <a:cubicBezTo>
                    <a:pt x="3002" y="0"/>
                    <a:pt x="2975" y="9"/>
                    <a:pt x="2948" y="27"/>
                  </a:cubicBezTo>
                  <a:lnTo>
                    <a:pt x="198" y="1608"/>
                  </a:lnTo>
                  <a:cubicBezTo>
                    <a:pt x="69" y="1702"/>
                    <a:pt x="1" y="1840"/>
                    <a:pt x="1" y="1995"/>
                  </a:cubicBezTo>
                  <a:lnTo>
                    <a:pt x="1" y="3137"/>
                  </a:lnTo>
                  <a:cubicBezTo>
                    <a:pt x="1" y="3244"/>
                    <a:pt x="52" y="3310"/>
                    <a:pt x="120" y="3310"/>
                  </a:cubicBezTo>
                  <a:cubicBezTo>
                    <a:pt x="144" y="3310"/>
                    <a:pt x="171" y="3301"/>
                    <a:pt x="198" y="3283"/>
                  </a:cubicBezTo>
                  <a:lnTo>
                    <a:pt x="2948" y="1702"/>
                  </a:lnTo>
                  <a:cubicBezTo>
                    <a:pt x="3068" y="1608"/>
                    <a:pt x="3145" y="1470"/>
                    <a:pt x="3145" y="1316"/>
                  </a:cubicBezTo>
                  <a:lnTo>
                    <a:pt x="3145" y="173"/>
                  </a:lnTo>
                  <a:cubicBezTo>
                    <a:pt x="3145" y="66"/>
                    <a:pt x="3094" y="0"/>
                    <a:pt x="30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651;p41"/>
            <p:cNvSpPr/>
            <p:nvPr/>
          </p:nvSpPr>
          <p:spPr>
            <a:xfrm>
              <a:off x="7059875" y="1693775"/>
              <a:ext cx="14200" cy="23700"/>
            </a:xfrm>
            <a:custGeom>
              <a:avLst/>
              <a:gdLst/>
              <a:ahLst/>
              <a:cxnLst/>
              <a:rect l="l" t="t" r="r" b="b"/>
              <a:pathLst>
                <a:path w="568" h="948" extrusionOk="0">
                  <a:moveTo>
                    <a:pt x="462" y="1"/>
                  </a:moveTo>
                  <a:cubicBezTo>
                    <a:pt x="417" y="1"/>
                    <a:pt x="373" y="14"/>
                    <a:pt x="335" y="41"/>
                  </a:cubicBezTo>
                  <a:cubicBezTo>
                    <a:pt x="129" y="187"/>
                    <a:pt x="9" y="419"/>
                    <a:pt x="0" y="668"/>
                  </a:cubicBezTo>
                  <a:cubicBezTo>
                    <a:pt x="0" y="841"/>
                    <a:pt x="86" y="947"/>
                    <a:pt x="205" y="947"/>
                  </a:cubicBezTo>
                  <a:cubicBezTo>
                    <a:pt x="245" y="947"/>
                    <a:pt x="289" y="935"/>
                    <a:pt x="335" y="909"/>
                  </a:cubicBezTo>
                  <a:cubicBezTo>
                    <a:pt x="412" y="848"/>
                    <a:pt x="490" y="780"/>
                    <a:pt x="541" y="694"/>
                  </a:cubicBezTo>
                  <a:cubicBezTo>
                    <a:pt x="559" y="659"/>
                    <a:pt x="567" y="625"/>
                    <a:pt x="550" y="591"/>
                  </a:cubicBezTo>
                  <a:cubicBezTo>
                    <a:pt x="545" y="586"/>
                    <a:pt x="539" y="584"/>
                    <a:pt x="532" y="584"/>
                  </a:cubicBezTo>
                  <a:cubicBezTo>
                    <a:pt x="514" y="584"/>
                    <a:pt x="491" y="598"/>
                    <a:pt x="473" y="616"/>
                  </a:cubicBezTo>
                  <a:cubicBezTo>
                    <a:pt x="438" y="677"/>
                    <a:pt x="395" y="728"/>
                    <a:pt x="335" y="771"/>
                  </a:cubicBezTo>
                  <a:cubicBezTo>
                    <a:pt x="308" y="790"/>
                    <a:pt x="277" y="798"/>
                    <a:pt x="248" y="798"/>
                  </a:cubicBezTo>
                  <a:cubicBezTo>
                    <a:pt x="222" y="798"/>
                    <a:pt x="196" y="792"/>
                    <a:pt x="172" y="780"/>
                  </a:cubicBezTo>
                  <a:cubicBezTo>
                    <a:pt x="120" y="737"/>
                    <a:pt x="95" y="668"/>
                    <a:pt x="103" y="608"/>
                  </a:cubicBezTo>
                  <a:cubicBezTo>
                    <a:pt x="103" y="522"/>
                    <a:pt x="129" y="436"/>
                    <a:pt x="172" y="359"/>
                  </a:cubicBezTo>
                  <a:cubicBezTo>
                    <a:pt x="206" y="281"/>
                    <a:pt x="258" y="221"/>
                    <a:pt x="335" y="178"/>
                  </a:cubicBezTo>
                  <a:cubicBezTo>
                    <a:pt x="355" y="158"/>
                    <a:pt x="384" y="150"/>
                    <a:pt x="413" y="150"/>
                  </a:cubicBezTo>
                  <a:cubicBezTo>
                    <a:pt x="434" y="150"/>
                    <a:pt x="455" y="154"/>
                    <a:pt x="473" y="161"/>
                  </a:cubicBezTo>
                  <a:cubicBezTo>
                    <a:pt x="476" y="162"/>
                    <a:pt x="480" y="163"/>
                    <a:pt x="483" y="163"/>
                  </a:cubicBezTo>
                  <a:cubicBezTo>
                    <a:pt x="507" y="163"/>
                    <a:pt x="535" y="139"/>
                    <a:pt x="550" y="110"/>
                  </a:cubicBezTo>
                  <a:cubicBezTo>
                    <a:pt x="567" y="67"/>
                    <a:pt x="559" y="24"/>
                    <a:pt x="541" y="15"/>
                  </a:cubicBezTo>
                  <a:cubicBezTo>
                    <a:pt x="516" y="5"/>
                    <a:pt x="489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652;p41"/>
            <p:cNvSpPr/>
            <p:nvPr/>
          </p:nvSpPr>
          <p:spPr>
            <a:xfrm>
              <a:off x="7076625" y="1686625"/>
              <a:ext cx="12700" cy="24300"/>
            </a:xfrm>
            <a:custGeom>
              <a:avLst/>
              <a:gdLst/>
              <a:ahLst/>
              <a:cxnLst/>
              <a:rect l="l" t="t" r="r" b="b"/>
              <a:pathLst>
                <a:path w="508" h="972" extrusionOk="0">
                  <a:moveTo>
                    <a:pt x="249" y="267"/>
                  </a:moveTo>
                  <a:lnTo>
                    <a:pt x="327" y="481"/>
                  </a:lnTo>
                  <a:lnTo>
                    <a:pt x="181" y="567"/>
                  </a:lnTo>
                  <a:lnTo>
                    <a:pt x="249" y="267"/>
                  </a:lnTo>
                  <a:close/>
                  <a:moveTo>
                    <a:pt x="270" y="0"/>
                  </a:moveTo>
                  <a:cubicBezTo>
                    <a:pt x="263" y="0"/>
                    <a:pt x="255" y="3"/>
                    <a:pt x="249" y="9"/>
                  </a:cubicBezTo>
                  <a:cubicBezTo>
                    <a:pt x="232" y="26"/>
                    <a:pt x="215" y="52"/>
                    <a:pt x="206" y="78"/>
                  </a:cubicBezTo>
                  <a:lnTo>
                    <a:pt x="9" y="902"/>
                  </a:lnTo>
                  <a:cubicBezTo>
                    <a:pt x="0" y="945"/>
                    <a:pt x="9" y="971"/>
                    <a:pt x="35" y="971"/>
                  </a:cubicBezTo>
                  <a:lnTo>
                    <a:pt x="52" y="971"/>
                  </a:lnTo>
                  <a:cubicBezTo>
                    <a:pt x="78" y="954"/>
                    <a:pt x="95" y="928"/>
                    <a:pt x="103" y="902"/>
                  </a:cubicBezTo>
                  <a:lnTo>
                    <a:pt x="146" y="713"/>
                  </a:lnTo>
                  <a:lnTo>
                    <a:pt x="361" y="593"/>
                  </a:lnTo>
                  <a:lnTo>
                    <a:pt x="404" y="722"/>
                  </a:lnTo>
                  <a:cubicBezTo>
                    <a:pt x="410" y="739"/>
                    <a:pt x="422" y="748"/>
                    <a:pt x="435" y="748"/>
                  </a:cubicBezTo>
                  <a:cubicBezTo>
                    <a:pt x="442" y="748"/>
                    <a:pt x="449" y="745"/>
                    <a:pt x="456" y="739"/>
                  </a:cubicBezTo>
                  <a:cubicBezTo>
                    <a:pt x="456" y="739"/>
                    <a:pt x="464" y="731"/>
                    <a:pt x="473" y="722"/>
                  </a:cubicBezTo>
                  <a:cubicBezTo>
                    <a:pt x="499" y="696"/>
                    <a:pt x="507" y="653"/>
                    <a:pt x="499" y="619"/>
                  </a:cubicBezTo>
                  <a:lnTo>
                    <a:pt x="301" y="26"/>
                  </a:lnTo>
                  <a:cubicBezTo>
                    <a:pt x="295" y="9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653;p41"/>
            <p:cNvSpPr/>
            <p:nvPr/>
          </p:nvSpPr>
          <p:spPr>
            <a:xfrm>
              <a:off x="7092075" y="1676350"/>
              <a:ext cx="9925" cy="25725"/>
            </a:xfrm>
            <a:custGeom>
              <a:avLst/>
              <a:gdLst/>
              <a:ahLst/>
              <a:cxnLst/>
              <a:rect l="l" t="t" r="r" b="b"/>
              <a:pathLst>
                <a:path w="397" h="1029" extrusionOk="0">
                  <a:moveTo>
                    <a:pt x="365" y="1"/>
                  </a:moveTo>
                  <a:cubicBezTo>
                    <a:pt x="358" y="1"/>
                    <a:pt x="351" y="3"/>
                    <a:pt x="344" y="8"/>
                  </a:cubicBezTo>
                  <a:lnTo>
                    <a:pt x="52" y="179"/>
                  </a:lnTo>
                  <a:cubicBezTo>
                    <a:pt x="18" y="197"/>
                    <a:pt x="1" y="231"/>
                    <a:pt x="1" y="274"/>
                  </a:cubicBezTo>
                  <a:lnTo>
                    <a:pt x="1" y="987"/>
                  </a:lnTo>
                  <a:cubicBezTo>
                    <a:pt x="1" y="1012"/>
                    <a:pt x="15" y="1028"/>
                    <a:pt x="32" y="1028"/>
                  </a:cubicBezTo>
                  <a:cubicBezTo>
                    <a:pt x="39" y="1028"/>
                    <a:pt x="45" y="1026"/>
                    <a:pt x="52" y="1021"/>
                  </a:cubicBezTo>
                  <a:cubicBezTo>
                    <a:pt x="78" y="996"/>
                    <a:pt x="104" y="961"/>
                    <a:pt x="104" y="927"/>
                  </a:cubicBezTo>
                  <a:lnTo>
                    <a:pt x="104" y="626"/>
                  </a:lnTo>
                  <a:lnTo>
                    <a:pt x="319" y="506"/>
                  </a:lnTo>
                  <a:cubicBezTo>
                    <a:pt x="344" y="489"/>
                    <a:pt x="362" y="446"/>
                    <a:pt x="362" y="411"/>
                  </a:cubicBezTo>
                  <a:cubicBezTo>
                    <a:pt x="362" y="386"/>
                    <a:pt x="352" y="370"/>
                    <a:pt x="337" y="370"/>
                  </a:cubicBezTo>
                  <a:cubicBezTo>
                    <a:pt x="332" y="370"/>
                    <a:pt x="326" y="372"/>
                    <a:pt x="319" y="377"/>
                  </a:cubicBezTo>
                  <a:lnTo>
                    <a:pt x="104" y="497"/>
                  </a:lnTo>
                  <a:lnTo>
                    <a:pt x="104" y="282"/>
                  </a:lnTo>
                  <a:lnTo>
                    <a:pt x="344" y="136"/>
                  </a:lnTo>
                  <a:cubicBezTo>
                    <a:pt x="379" y="119"/>
                    <a:pt x="396" y="85"/>
                    <a:pt x="396" y="42"/>
                  </a:cubicBezTo>
                  <a:cubicBezTo>
                    <a:pt x="396" y="17"/>
                    <a:pt x="382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654;p41"/>
            <p:cNvSpPr/>
            <p:nvPr/>
          </p:nvSpPr>
          <p:spPr>
            <a:xfrm>
              <a:off x="7105825" y="1668625"/>
              <a:ext cx="9700" cy="25500"/>
            </a:xfrm>
            <a:custGeom>
              <a:avLst/>
              <a:gdLst/>
              <a:ahLst/>
              <a:cxnLst/>
              <a:rect l="l" t="t" r="r" b="b"/>
              <a:pathLst>
                <a:path w="388" h="1020" extrusionOk="0">
                  <a:moveTo>
                    <a:pt x="356" y="1"/>
                  </a:moveTo>
                  <a:cubicBezTo>
                    <a:pt x="350" y="1"/>
                    <a:pt x="343" y="3"/>
                    <a:pt x="336" y="7"/>
                  </a:cubicBezTo>
                  <a:lnTo>
                    <a:pt x="44" y="171"/>
                  </a:lnTo>
                  <a:cubicBezTo>
                    <a:pt x="18" y="196"/>
                    <a:pt x="1" y="231"/>
                    <a:pt x="1" y="265"/>
                  </a:cubicBezTo>
                  <a:lnTo>
                    <a:pt x="1" y="978"/>
                  </a:lnTo>
                  <a:cubicBezTo>
                    <a:pt x="1" y="1003"/>
                    <a:pt x="10" y="1019"/>
                    <a:pt x="28" y="1019"/>
                  </a:cubicBezTo>
                  <a:cubicBezTo>
                    <a:pt x="35" y="1019"/>
                    <a:pt x="43" y="1017"/>
                    <a:pt x="52" y="1012"/>
                  </a:cubicBezTo>
                  <a:lnTo>
                    <a:pt x="336" y="841"/>
                  </a:lnTo>
                  <a:cubicBezTo>
                    <a:pt x="370" y="815"/>
                    <a:pt x="387" y="780"/>
                    <a:pt x="387" y="746"/>
                  </a:cubicBezTo>
                  <a:cubicBezTo>
                    <a:pt x="387" y="713"/>
                    <a:pt x="372" y="700"/>
                    <a:pt x="353" y="700"/>
                  </a:cubicBezTo>
                  <a:cubicBezTo>
                    <a:pt x="347" y="700"/>
                    <a:pt x="342" y="701"/>
                    <a:pt x="336" y="703"/>
                  </a:cubicBezTo>
                  <a:lnTo>
                    <a:pt x="95" y="849"/>
                  </a:lnTo>
                  <a:lnTo>
                    <a:pt x="95" y="626"/>
                  </a:lnTo>
                  <a:lnTo>
                    <a:pt x="310" y="506"/>
                  </a:lnTo>
                  <a:cubicBezTo>
                    <a:pt x="336" y="480"/>
                    <a:pt x="362" y="445"/>
                    <a:pt x="362" y="411"/>
                  </a:cubicBezTo>
                  <a:cubicBezTo>
                    <a:pt x="362" y="378"/>
                    <a:pt x="346" y="365"/>
                    <a:pt x="327" y="365"/>
                  </a:cubicBezTo>
                  <a:cubicBezTo>
                    <a:pt x="322" y="365"/>
                    <a:pt x="316" y="366"/>
                    <a:pt x="310" y="368"/>
                  </a:cubicBezTo>
                  <a:lnTo>
                    <a:pt x="95" y="497"/>
                  </a:lnTo>
                  <a:lnTo>
                    <a:pt x="95" y="282"/>
                  </a:lnTo>
                  <a:lnTo>
                    <a:pt x="336" y="136"/>
                  </a:lnTo>
                  <a:cubicBezTo>
                    <a:pt x="370" y="119"/>
                    <a:pt x="387" y="76"/>
                    <a:pt x="387" y="42"/>
                  </a:cubicBezTo>
                  <a:cubicBezTo>
                    <a:pt x="387" y="16"/>
                    <a:pt x="373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655;p41"/>
            <p:cNvSpPr/>
            <p:nvPr/>
          </p:nvSpPr>
          <p:spPr>
            <a:xfrm>
              <a:off x="7092300" y="1697425"/>
              <a:ext cx="60800" cy="82150"/>
            </a:xfrm>
            <a:custGeom>
              <a:avLst/>
              <a:gdLst/>
              <a:ahLst/>
              <a:cxnLst/>
              <a:rect l="l" t="t" r="r" b="b"/>
              <a:pathLst>
                <a:path w="2432" h="3286" extrusionOk="0">
                  <a:moveTo>
                    <a:pt x="2318" y="1"/>
                  </a:moveTo>
                  <a:cubicBezTo>
                    <a:pt x="2295" y="1"/>
                    <a:pt x="2270" y="8"/>
                    <a:pt x="2243" y="24"/>
                  </a:cubicBezTo>
                  <a:lnTo>
                    <a:pt x="189" y="1209"/>
                  </a:lnTo>
                  <a:cubicBezTo>
                    <a:pt x="69" y="1295"/>
                    <a:pt x="0" y="1433"/>
                    <a:pt x="0" y="1579"/>
                  </a:cubicBezTo>
                  <a:lnTo>
                    <a:pt x="0" y="3117"/>
                  </a:lnTo>
                  <a:cubicBezTo>
                    <a:pt x="0" y="3225"/>
                    <a:pt x="48" y="3286"/>
                    <a:pt x="114" y="3286"/>
                  </a:cubicBezTo>
                  <a:cubicBezTo>
                    <a:pt x="137" y="3286"/>
                    <a:pt x="163" y="3278"/>
                    <a:pt x="189" y="3263"/>
                  </a:cubicBezTo>
                  <a:lnTo>
                    <a:pt x="2243" y="2077"/>
                  </a:lnTo>
                  <a:cubicBezTo>
                    <a:pt x="2354" y="1991"/>
                    <a:pt x="2432" y="1854"/>
                    <a:pt x="2432" y="1708"/>
                  </a:cubicBezTo>
                  <a:lnTo>
                    <a:pt x="2432" y="170"/>
                  </a:lnTo>
                  <a:cubicBezTo>
                    <a:pt x="2432" y="62"/>
                    <a:pt x="2385" y="1"/>
                    <a:pt x="2318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656;p41"/>
            <p:cNvSpPr/>
            <p:nvPr/>
          </p:nvSpPr>
          <p:spPr>
            <a:xfrm>
              <a:off x="7013050" y="1743600"/>
              <a:ext cx="60800" cy="82050"/>
            </a:xfrm>
            <a:custGeom>
              <a:avLst/>
              <a:gdLst/>
              <a:ahLst/>
              <a:cxnLst/>
              <a:rect l="l" t="t" r="r" b="b"/>
              <a:pathLst>
                <a:path w="2432" h="3282" extrusionOk="0">
                  <a:moveTo>
                    <a:pt x="2318" y="1"/>
                  </a:moveTo>
                  <a:cubicBezTo>
                    <a:pt x="2295" y="1"/>
                    <a:pt x="2269" y="8"/>
                    <a:pt x="2243" y="24"/>
                  </a:cubicBezTo>
                  <a:lnTo>
                    <a:pt x="189" y="1209"/>
                  </a:lnTo>
                  <a:cubicBezTo>
                    <a:pt x="69" y="1287"/>
                    <a:pt x="0" y="1424"/>
                    <a:pt x="0" y="1570"/>
                  </a:cubicBezTo>
                  <a:lnTo>
                    <a:pt x="0" y="3117"/>
                  </a:lnTo>
                  <a:cubicBezTo>
                    <a:pt x="0" y="3217"/>
                    <a:pt x="46" y="3281"/>
                    <a:pt x="111" y="3281"/>
                  </a:cubicBezTo>
                  <a:cubicBezTo>
                    <a:pt x="135" y="3281"/>
                    <a:pt x="162" y="3273"/>
                    <a:pt x="189" y="3254"/>
                  </a:cubicBezTo>
                  <a:lnTo>
                    <a:pt x="2243" y="2077"/>
                  </a:lnTo>
                  <a:cubicBezTo>
                    <a:pt x="2354" y="1991"/>
                    <a:pt x="2432" y="1854"/>
                    <a:pt x="2432" y="1708"/>
                  </a:cubicBezTo>
                  <a:lnTo>
                    <a:pt x="2432" y="170"/>
                  </a:lnTo>
                  <a:cubicBezTo>
                    <a:pt x="2432" y="62"/>
                    <a:pt x="2384" y="1"/>
                    <a:pt x="2318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657;p41"/>
            <p:cNvSpPr/>
            <p:nvPr/>
          </p:nvSpPr>
          <p:spPr>
            <a:xfrm>
              <a:off x="6925400" y="1738450"/>
              <a:ext cx="60825" cy="82150"/>
            </a:xfrm>
            <a:custGeom>
              <a:avLst/>
              <a:gdLst/>
              <a:ahLst/>
              <a:cxnLst/>
              <a:rect l="l" t="t" r="r" b="b"/>
              <a:pathLst>
                <a:path w="2433" h="3286" extrusionOk="0">
                  <a:moveTo>
                    <a:pt x="114" y="1"/>
                  </a:moveTo>
                  <a:cubicBezTo>
                    <a:pt x="48" y="1"/>
                    <a:pt x="1" y="62"/>
                    <a:pt x="1" y="170"/>
                  </a:cubicBezTo>
                  <a:lnTo>
                    <a:pt x="1" y="1716"/>
                  </a:lnTo>
                  <a:cubicBezTo>
                    <a:pt x="1" y="1862"/>
                    <a:pt x="70" y="2000"/>
                    <a:pt x="190" y="2086"/>
                  </a:cubicBezTo>
                  <a:lnTo>
                    <a:pt x="2243" y="3263"/>
                  </a:lnTo>
                  <a:cubicBezTo>
                    <a:pt x="2270" y="3278"/>
                    <a:pt x="2296" y="3286"/>
                    <a:pt x="2319" y="3286"/>
                  </a:cubicBezTo>
                  <a:cubicBezTo>
                    <a:pt x="2385" y="3286"/>
                    <a:pt x="2432" y="3225"/>
                    <a:pt x="2432" y="3117"/>
                  </a:cubicBezTo>
                  <a:lnTo>
                    <a:pt x="2432" y="1570"/>
                  </a:lnTo>
                  <a:cubicBezTo>
                    <a:pt x="2432" y="1424"/>
                    <a:pt x="2364" y="1295"/>
                    <a:pt x="2243" y="1209"/>
                  </a:cubicBezTo>
                  <a:lnTo>
                    <a:pt x="190" y="24"/>
                  </a:lnTo>
                  <a:cubicBezTo>
                    <a:pt x="163" y="8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658;p41"/>
            <p:cNvSpPr/>
            <p:nvPr/>
          </p:nvSpPr>
          <p:spPr>
            <a:xfrm>
              <a:off x="6925400" y="1857650"/>
              <a:ext cx="60825" cy="81950"/>
            </a:xfrm>
            <a:custGeom>
              <a:avLst/>
              <a:gdLst/>
              <a:ahLst/>
              <a:cxnLst/>
              <a:rect l="l" t="t" r="r" b="b"/>
              <a:pathLst>
                <a:path w="2433" h="3278" extrusionOk="0">
                  <a:moveTo>
                    <a:pt x="114" y="1"/>
                  </a:moveTo>
                  <a:cubicBezTo>
                    <a:pt x="48" y="1"/>
                    <a:pt x="1" y="62"/>
                    <a:pt x="1" y="170"/>
                  </a:cubicBezTo>
                  <a:lnTo>
                    <a:pt x="1" y="1708"/>
                  </a:lnTo>
                  <a:cubicBezTo>
                    <a:pt x="1" y="1854"/>
                    <a:pt x="70" y="1991"/>
                    <a:pt x="190" y="2077"/>
                  </a:cubicBezTo>
                  <a:lnTo>
                    <a:pt x="2243" y="3254"/>
                  </a:lnTo>
                  <a:cubicBezTo>
                    <a:pt x="2270" y="3270"/>
                    <a:pt x="2296" y="3277"/>
                    <a:pt x="2319" y="3277"/>
                  </a:cubicBezTo>
                  <a:cubicBezTo>
                    <a:pt x="2385" y="3277"/>
                    <a:pt x="2432" y="3216"/>
                    <a:pt x="2432" y="3108"/>
                  </a:cubicBezTo>
                  <a:lnTo>
                    <a:pt x="2432" y="1570"/>
                  </a:lnTo>
                  <a:cubicBezTo>
                    <a:pt x="2432" y="1424"/>
                    <a:pt x="2364" y="1287"/>
                    <a:pt x="2243" y="1201"/>
                  </a:cubicBezTo>
                  <a:lnTo>
                    <a:pt x="190" y="24"/>
                  </a:lnTo>
                  <a:cubicBezTo>
                    <a:pt x="163" y="8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>
            <a:spLocks noGrp="1"/>
          </p:cNvSpPr>
          <p:nvPr>
            <p:ph type="subTitle" idx="8"/>
          </p:nvPr>
        </p:nvSpPr>
        <p:spPr>
          <a:xfrm>
            <a:off x="5726063" y="3115637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108820016</a:t>
            </a:r>
            <a:endParaRPr dirty="0"/>
          </a:p>
        </p:txBody>
      </p:sp>
      <p:sp>
        <p:nvSpPr>
          <p:cNvPr id="327" name="Google Shape;327;p25"/>
          <p:cNvSpPr txBox="1">
            <a:spLocks noGrp="1"/>
          </p:cNvSpPr>
          <p:nvPr>
            <p:ph type="subTitle" idx="9"/>
          </p:nvPr>
        </p:nvSpPr>
        <p:spPr>
          <a:xfrm>
            <a:off x="1044975" y="2393068"/>
            <a:ext cx="1665600" cy="446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108820008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8" name="Google Shape;328;p25"/>
          <p:cNvSpPr txBox="1">
            <a:spLocks noGrp="1"/>
          </p:cNvSpPr>
          <p:nvPr>
            <p:ph type="subTitle" idx="13"/>
          </p:nvPr>
        </p:nvSpPr>
        <p:spPr>
          <a:xfrm>
            <a:off x="3844498" y="943645"/>
            <a:ext cx="1665600" cy="29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</a:rPr>
              <a:t>108820001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9" name="Google Shape;329;p25"/>
          <p:cNvSpPr txBox="1">
            <a:spLocks noGrp="1"/>
          </p:cNvSpPr>
          <p:nvPr>
            <p:ph type="subTitle" idx="14"/>
          </p:nvPr>
        </p:nvSpPr>
        <p:spPr>
          <a:xfrm>
            <a:off x="4146304" y="431502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108820027</a:t>
            </a:r>
            <a:endParaRPr dirty="0"/>
          </a:p>
        </p:txBody>
      </p:sp>
      <p:sp>
        <p:nvSpPr>
          <p:cNvPr id="330" name="Google Shape;330;p25"/>
          <p:cNvSpPr txBox="1">
            <a:spLocks noGrp="1"/>
          </p:cNvSpPr>
          <p:nvPr>
            <p:ph type="subTitle" idx="15"/>
          </p:nvPr>
        </p:nvSpPr>
        <p:spPr>
          <a:xfrm>
            <a:off x="7164464" y="2161980"/>
            <a:ext cx="1665600" cy="332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108820015</a:t>
            </a:r>
            <a:endParaRPr dirty="0"/>
          </a:p>
        </p:txBody>
      </p:sp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title" idx="16"/>
          </p:nvPr>
        </p:nvSpPr>
        <p:spPr>
          <a:xfrm>
            <a:off x="4969064" y="267945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33" name="Google Shape;333;p25"/>
          <p:cNvSpPr txBox="1">
            <a:spLocks noGrp="1"/>
          </p:cNvSpPr>
          <p:nvPr>
            <p:ph type="title" idx="17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 idx="18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5" name="Google Shape;335;p25"/>
          <p:cNvSpPr txBox="1">
            <a:spLocks noGrp="1"/>
          </p:cNvSpPr>
          <p:nvPr>
            <p:ph type="title" idx="19"/>
          </p:nvPr>
        </p:nvSpPr>
        <p:spPr>
          <a:xfrm>
            <a:off x="3465298" y="3816460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36" name="Google Shape;336;p25"/>
          <p:cNvSpPr txBox="1">
            <a:spLocks noGrp="1"/>
          </p:cNvSpPr>
          <p:nvPr>
            <p:ph type="title" idx="20"/>
          </p:nvPr>
        </p:nvSpPr>
        <p:spPr>
          <a:xfrm>
            <a:off x="5952464" y="3814061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337" name="Google Shape;337;p25"/>
          <p:cNvSpPr txBox="1">
            <a:spLocks noGrp="1"/>
          </p:cNvSpPr>
          <p:nvPr>
            <p:ph type="subTitle" idx="4"/>
          </p:nvPr>
        </p:nvSpPr>
        <p:spPr>
          <a:xfrm>
            <a:off x="1404362" y="451983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周宥霄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8" name="Google Shape;338;p25"/>
          <p:cNvSpPr txBox="1">
            <a:spLocks noGrp="1"/>
          </p:cNvSpPr>
          <p:nvPr>
            <p:ph type="subTitle" idx="5"/>
          </p:nvPr>
        </p:nvSpPr>
        <p:spPr>
          <a:xfrm>
            <a:off x="6086603" y="2684858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郭梓琳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9" name="Google Shape;339;p25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胡紹宇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1"/>
          </p:nvPr>
        </p:nvSpPr>
        <p:spPr>
          <a:xfrm>
            <a:off x="4587503" y="3779214"/>
            <a:ext cx="1090204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周世昊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7143052" y="3814061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簡上博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2" name="Google Shape;342;p25"/>
          <p:cNvSpPr txBox="1">
            <a:spLocks noGrp="1"/>
          </p:cNvSpPr>
          <p:nvPr>
            <p:ph type="subTitle" idx="3"/>
          </p:nvPr>
        </p:nvSpPr>
        <p:spPr>
          <a:xfrm>
            <a:off x="4189307" y="483494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羅羽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軒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Google Shape;327;p25"/>
          <p:cNvSpPr txBox="1">
            <a:spLocks noGrp="1"/>
          </p:cNvSpPr>
          <p:nvPr>
            <p:ph type="subTitle" idx="9"/>
          </p:nvPr>
        </p:nvSpPr>
        <p:spPr>
          <a:xfrm>
            <a:off x="1089933" y="938514"/>
            <a:ext cx="1665600" cy="333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108820028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2" name="Google Shape;336;p25"/>
          <p:cNvSpPr txBox="1">
            <a:spLocks/>
          </p:cNvSpPr>
          <p:nvPr/>
        </p:nvSpPr>
        <p:spPr>
          <a:xfrm>
            <a:off x="6308545" y="1724460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50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04</a:t>
            </a:r>
            <a:endParaRPr lang="en" dirty="0"/>
          </a:p>
        </p:txBody>
      </p:sp>
      <p:sp>
        <p:nvSpPr>
          <p:cNvPr id="23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7438370" y="169001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周雨柔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Google Shape;329;p25"/>
          <p:cNvSpPr txBox="1">
            <a:spLocks noGrp="1"/>
          </p:cNvSpPr>
          <p:nvPr>
            <p:ph type="subTitle" idx="14"/>
          </p:nvPr>
        </p:nvSpPr>
        <p:spPr>
          <a:xfrm>
            <a:off x="6687745" y="4251389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108820031</a:t>
            </a:r>
            <a:endParaRPr dirty="0"/>
          </a:p>
        </p:txBody>
      </p:sp>
      <p:grpSp>
        <p:nvGrpSpPr>
          <p:cNvPr id="25" name="Google Shape;5896;p41"/>
          <p:cNvGrpSpPr/>
          <p:nvPr/>
        </p:nvGrpSpPr>
        <p:grpSpPr>
          <a:xfrm>
            <a:off x="3152684" y="591250"/>
            <a:ext cx="217600" cy="371150"/>
            <a:chOff x="1961300" y="3340250"/>
            <a:chExt cx="217600" cy="371150"/>
          </a:xfrm>
        </p:grpSpPr>
        <p:sp>
          <p:nvSpPr>
            <p:cNvPr id="26" name="Google Shape;5897;p41"/>
            <p:cNvSpPr/>
            <p:nvPr/>
          </p:nvSpPr>
          <p:spPr>
            <a:xfrm>
              <a:off x="1984700" y="3510325"/>
              <a:ext cx="194200" cy="201075"/>
            </a:xfrm>
            <a:custGeom>
              <a:avLst/>
              <a:gdLst/>
              <a:ahLst/>
              <a:cxnLst/>
              <a:rect l="l" t="t" r="r" b="b"/>
              <a:pathLst>
                <a:path w="7768" h="8043" extrusionOk="0">
                  <a:moveTo>
                    <a:pt x="6765" y="0"/>
                  </a:moveTo>
                  <a:cubicBezTo>
                    <a:pt x="6474" y="0"/>
                    <a:pt x="1934" y="552"/>
                    <a:pt x="1934" y="552"/>
                  </a:cubicBezTo>
                  <a:cubicBezTo>
                    <a:pt x="1204" y="1041"/>
                    <a:pt x="611" y="1712"/>
                    <a:pt x="207" y="2493"/>
                  </a:cubicBezTo>
                  <a:cubicBezTo>
                    <a:pt x="70" y="2751"/>
                    <a:pt x="1" y="3043"/>
                    <a:pt x="9" y="3335"/>
                  </a:cubicBezTo>
                  <a:lnTo>
                    <a:pt x="9" y="6686"/>
                  </a:lnTo>
                  <a:lnTo>
                    <a:pt x="1178" y="7365"/>
                  </a:lnTo>
                  <a:cubicBezTo>
                    <a:pt x="1957" y="7813"/>
                    <a:pt x="2831" y="8042"/>
                    <a:pt x="3710" y="8042"/>
                  </a:cubicBezTo>
                  <a:cubicBezTo>
                    <a:pt x="4178" y="8042"/>
                    <a:pt x="4647" y="7977"/>
                    <a:pt x="5104" y="7846"/>
                  </a:cubicBezTo>
                  <a:cubicBezTo>
                    <a:pt x="6238" y="7511"/>
                    <a:pt x="7200" y="6746"/>
                    <a:pt x="7768" y="5715"/>
                  </a:cubicBezTo>
                  <a:lnTo>
                    <a:pt x="7768" y="2364"/>
                  </a:lnTo>
                  <a:cubicBezTo>
                    <a:pt x="7742" y="1480"/>
                    <a:pt x="7389" y="638"/>
                    <a:pt x="6779" y="2"/>
                  </a:cubicBezTo>
                  <a:cubicBezTo>
                    <a:pt x="6779" y="1"/>
                    <a:pt x="6774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98;p41"/>
            <p:cNvSpPr/>
            <p:nvPr/>
          </p:nvSpPr>
          <p:spPr>
            <a:xfrm>
              <a:off x="2152875" y="3412425"/>
              <a:ext cx="12925" cy="115150"/>
            </a:xfrm>
            <a:custGeom>
              <a:avLst/>
              <a:gdLst/>
              <a:ahLst/>
              <a:cxnLst/>
              <a:rect l="l" t="t" r="r" b="b"/>
              <a:pathLst>
                <a:path w="517" h="4606" extrusionOk="0">
                  <a:moveTo>
                    <a:pt x="516" y="0"/>
                  </a:moveTo>
                  <a:lnTo>
                    <a:pt x="1" y="103"/>
                  </a:lnTo>
                  <a:lnTo>
                    <a:pt x="1" y="4012"/>
                  </a:lnTo>
                  <a:cubicBezTo>
                    <a:pt x="1" y="4253"/>
                    <a:pt x="199" y="4485"/>
                    <a:pt x="516" y="4605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99;p41"/>
            <p:cNvSpPr/>
            <p:nvPr/>
          </p:nvSpPr>
          <p:spPr>
            <a:xfrm>
              <a:off x="2033025" y="3531825"/>
              <a:ext cx="100775" cy="123100"/>
            </a:xfrm>
            <a:custGeom>
              <a:avLst/>
              <a:gdLst/>
              <a:ahLst/>
              <a:cxnLst/>
              <a:rect l="l" t="t" r="r" b="b"/>
              <a:pathLst>
                <a:path w="4031" h="4924" extrusionOk="0">
                  <a:moveTo>
                    <a:pt x="1" y="1"/>
                  </a:moveTo>
                  <a:lnTo>
                    <a:pt x="1" y="1"/>
                  </a:lnTo>
                  <a:cubicBezTo>
                    <a:pt x="1633" y="998"/>
                    <a:pt x="2922" y="2467"/>
                    <a:pt x="3704" y="4211"/>
                  </a:cubicBezTo>
                  <a:lnTo>
                    <a:pt x="4030" y="4924"/>
                  </a:lnTo>
                  <a:lnTo>
                    <a:pt x="3833" y="2853"/>
                  </a:lnTo>
                  <a:cubicBezTo>
                    <a:pt x="3755" y="1977"/>
                    <a:pt x="3764" y="1092"/>
                    <a:pt x="3858" y="216"/>
                  </a:cubicBezTo>
                  <a:lnTo>
                    <a:pt x="3858" y="216"/>
                  </a:lnTo>
                  <a:cubicBezTo>
                    <a:pt x="3773" y="285"/>
                    <a:pt x="3687" y="345"/>
                    <a:pt x="3592" y="396"/>
                  </a:cubicBezTo>
                  <a:cubicBezTo>
                    <a:pt x="3344" y="537"/>
                    <a:pt x="3068" y="608"/>
                    <a:pt x="2792" y="608"/>
                  </a:cubicBezTo>
                  <a:cubicBezTo>
                    <a:pt x="2561" y="608"/>
                    <a:pt x="2330" y="558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900;p41"/>
            <p:cNvSpPr/>
            <p:nvPr/>
          </p:nvSpPr>
          <p:spPr>
            <a:xfrm>
              <a:off x="1961300" y="3352050"/>
              <a:ext cx="94100" cy="80650"/>
            </a:xfrm>
            <a:custGeom>
              <a:avLst/>
              <a:gdLst/>
              <a:ahLst/>
              <a:cxnLst/>
              <a:rect l="l" t="t" r="r" b="b"/>
              <a:pathLst>
                <a:path w="3764" h="3226" extrusionOk="0">
                  <a:moveTo>
                    <a:pt x="2157" y="1"/>
                  </a:moveTo>
                  <a:cubicBezTo>
                    <a:pt x="714" y="1"/>
                    <a:pt x="0" y="1736"/>
                    <a:pt x="1014" y="2750"/>
                  </a:cubicBezTo>
                  <a:cubicBezTo>
                    <a:pt x="1343" y="3079"/>
                    <a:pt x="1747" y="3226"/>
                    <a:pt x="2144" y="3226"/>
                  </a:cubicBezTo>
                  <a:cubicBezTo>
                    <a:pt x="2971" y="3226"/>
                    <a:pt x="3763" y="2586"/>
                    <a:pt x="3763" y="1616"/>
                  </a:cubicBezTo>
                  <a:cubicBezTo>
                    <a:pt x="3763" y="723"/>
                    <a:pt x="3042" y="1"/>
                    <a:pt x="2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01;p41"/>
            <p:cNvSpPr/>
            <p:nvPr/>
          </p:nvSpPr>
          <p:spPr>
            <a:xfrm>
              <a:off x="2102625" y="3562125"/>
              <a:ext cx="30950" cy="92600"/>
            </a:xfrm>
            <a:custGeom>
              <a:avLst/>
              <a:gdLst/>
              <a:ahLst/>
              <a:cxnLst/>
              <a:rect l="l" t="t" r="r" b="b"/>
              <a:pathLst>
                <a:path w="1238" h="3704" extrusionOk="0">
                  <a:moveTo>
                    <a:pt x="456" y="0"/>
                  </a:moveTo>
                  <a:lnTo>
                    <a:pt x="1" y="267"/>
                  </a:lnTo>
                  <a:lnTo>
                    <a:pt x="52" y="1461"/>
                  </a:lnTo>
                  <a:cubicBezTo>
                    <a:pt x="387" y="1942"/>
                    <a:pt x="679" y="2458"/>
                    <a:pt x="920" y="2999"/>
                  </a:cubicBezTo>
                  <a:lnTo>
                    <a:pt x="1229" y="3695"/>
                  </a:lnTo>
                  <a:lnTo>
                    <a:pt x="1238" y="3703"/>
                  </a:lnTo>
                  <a:lnTo>
                    <a:pt x="1238" y="3703"/>
                  </a:lnTo>
                  <a:lnTo>
                    <a:pt x="1049" y="1641"/>
                  </a:lnTo>
                  <a:cubicBezTo>
                    <a:pt x="1032" y="1444"/>
                    <a:pt x="1014" y="1246"/>
                    <a:pt x="1006" y="104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02;p41"/>
            <p:cNvSpPr/>
            <p:nvPr/>
          </p:nvSpPr>
          <p:spPr>
            <a:xfrm>
              <a:off x="1989875" y="3580800"/>
              <a:ext cx="46825" cy="123750"/>
            </a:xfrm>
            <a:custGeom>
              <a:avLst/>
              <a:gdLst/>
              <a:ahLst/>
              <a:cxnLst/>
              <a:rect l="l" t="t" r="r" b="b"/>
              <a:pathLst>
                <a:path w="1873" h="4950" extrusionOk="0">
                  <a:moveTo>
                    <a:pt x="523" y="1"/>
                  </a:moveTo>
                  <a:cubicBezTo>
                    <a:pt x="215" y="1"/>
                    <a:pt x="0" y="285"/>
                    <a:pt x="0" y="765"/>
                  </a:cubicBezTo>
                  <a:lnTo>
                    <a:pt x="0" y="3979"/>
                  </a:lnTo>
                  <a:lnTo>
                    <a:pt x="1083" y="4606"/>
                  </a:lnTo>
                  <a:cubicBezTo>
                    <a:pt x="1332" y="4743"/>
                    <a:pt x="1598" y="4855"/>
                    <a:pt x="1864" y="4949"/>
                  </a:cubicBezTo>
                  <a:lnTo>
                    <a:pt x="1864" y="1848"/>
                  </a:lnTo>
                  <a:cubicBezTo>
                    <a:pt x="1873" y="1204"/>
                    <a:pt x="1478" y="465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03;p41"/>
            <p:cNvSpPr/>
            <p:nvPr/>
          </p:nvSpPr>
          <p:spPr>
            <a:xfrm>
              <a:off x="2110350" y="3538275"/>
              <a:ext cx="17850" cy="18500"/>
            </a:xfrm>
            <a:custGeom>
              <a:avLst/>
              <a:gdLst/>
              <a:ahLst/>
              <a:cxnLst/>
              <a:rect l="l" t="t" r="r" b="b"/>
              <a:pathLst>
                <a:path w="714" h="740" extrusionOk="0">
                  <a:moveTo>
                    <a:pt x="714" y="1"/>
                  </a:moveTo>
                  <a:lnTo>
                    <a:pt x="714" y="1"/>
                  </a:lnTo>
                  <a:cubicBezTo>
                    <a:pt x="637" y="44"/>
                    <a:pt x="568" y="95"/>
                    <a:pt x="499" y="138"/>
                  </a:cubicBezTo>
                  <a:cubicBezTo>
                    <a:pt x="345" y="224"/>
                    <a:pt x="173" y="284"/>
                    <a:pt x="1" y="319"/>
                  </a:cubicBezTo>
                  <a:lnTo>
                    <a:pt x="568" y="74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904;p41"/>
            <p:cNvSpPr/>
            <p:nvPr/>
          </p:nvSpPr>
          <p:spPr>
            <a:xfrm>
              <a:off x="2098125" y="3546450"/>
              <a:ext cx="20850" cy="22350"/>
            </a:xfrm>
            <a:custGeom>
              <a:avLst/>
              <a:gdLst/>
              <a:ahLst/>
              <a:cxnLst/>
              <a:rect l="l" t="t" r="r" b="b"/>
              <a:pathLst>
                <a:path w="834" h="894" extrusionOk="0">
                  <a:moveTo>
                    <a:pt x="490" y="0"/>
                  </a:moveTo>
                  <a:cubicBezTo>
                    <a:pt x="455" y="0"/>
                    <a:pt x="413" y="9"/>
                    <a:pt x="370" y="17"/>
                  </a:cubicBezTo>
                  <a:lnTo>
                    <a:pt x="0" y="748"/>
                  </a:lnTo>
                  <a:lnTo>
                    <a:pt x="181" y="894"/>
                  </a:lnTo>
                  <a:lnTo>
                    <a:pt x="636" y="627"/>
                  </a:lnTo>
                  <a:lnTo>
                    <a:pt x="834" y="24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05;p41"/>
            <p:cNvSpPr/>
            <p:nvPr/>
          </p:nvSpPr>
          <p:spPr>
            <a:xfrm>
              <a:off x="2033025" y="3531825"/>
              <a:ext cx="74575" cy="38275"/>
            </a:xfrm>
            <a:custGeom>
              <a:avLst/>
              <a:gdLst/>
              <a:ahLst/>
              <a:cxnLst/>
              <a:rect l="l" t="t" r="r" b="b"/>
              <a:pathLst>
                <a:path w="2983" h="1531" extrusionOk="0">
                  <a:moveTo>
                    <a:pt x="1" y="1"/>
                  </a:moveTo>
                  <a:lnTo>
                    <a:pt x="2510" y="1530"/>
                  </a:lnTo>
                  <a:lnTo>
                    <a:pt x="2982" y="602"/>
                  </a:lnTo>
                  <a:lnTo>
                    <a:pt x="2982" y="602"/>
                  </a:lnTo>
                  <a:cubicBezTo>
                    <a:pt x="2921" y="609"/>
                    <a:pt x="2861" y="613"/>
                    <a:pt x="2800" y="613"/>
                  </a:cubicBezTo>
                  <a:cubicBezTo>
                    <a:pt x="2561" y="613"/>
                    <a:pt x="2327" y="559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06;p41"/>
            <p:cNvSpPr/>
            <p:nvPr/>
          </p:nvSpPr>
          <p:spPr>
            <a:xfrm>
              <a:off x="2033025" y="3508000"/>
              <a:ext cx="52650" cy="35250"/>
            </a:xfrm>
            <a:custGeom>
              <a:avLst/>
              <a:gdLst/>
              <a:ahLst/>
              <a:cxnLst/>
              <a:rect l="l" t="t" r="r" b="b"/>
              <a:pathLst>
                <a:path w="2106" h="1410" extrusionOk="0">
                  <a:moveTo>
                    <a:pt x="1" y="0"/>
                  </a:moveTo>
                  <a:lnTo>
                    <a:pt x="1" y="954"/>
                  </a:lnTo>
                  <a:lnTo>
                    <a:pt x="267" y="1031"/>
                  </a:lnTo>
                  <a:cubicBezTo>
                    <a:pt x="869" y="1212"/>
                    <a:pt x="1487" y="1341"/>
                    <a:pt x="2106" y="1409"/>
                  </a:cubicBezTo>
                  <a:cubicBezTo>
                    <a:pt x="2037" y="1375"/>
                    <a:pt x="1968" y="1332"/>
                    <a:pt x="1900" y="1289"/>
                  </a:cubicBezTo>
                  <a:lnTo>
                    <a:pt x="860" y="696"/>
                  </a:lnTo>
                  <a:cubicBezTo>
                    <a:pt x="534" y="507"/>
                    <a:pt x="250" y="275"/>
                    <a:pt x="1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07;p41"/>
            <p:cNvSpPr/>
            <p:nvPr/>
          </p:nvSpPr>
          <p:spPr>
            <a:xfrm>
              <a:off x="2031750" y="3412425"/>
              <a:ext cx="134700" cy="134725"/>
            </a:xfrm>
            <a:custGeom>
              <a:avLst/>
              <a:gdLst/>
              <a:ahLst/>
              <a:cxnLst/>
              <a:rect l="l" t="t" r="r" b="b"/>
              <a:pathLst>
                <a:path w="5388" h="5389" extrusionOk="0">
                  <a:moveTo>
                    <a:pt x="5387" y="0"/>
                  </a:moveTo>
                  <a:lnTo>
                    <a:pt x="4769" y="361"/>
                  </a:lnTo>
                  <a:cubicBezTo>
                    <a:pt x="4610" y="450"/>
                    <a:pt x="4436" y="494"/>
                    <a:pt x="4262" y="494"/>
                  </a:cubicBezTo>
                  <a:cubicBezTo>
                    <a:pt x="4051" y="494"/>
                    <a:pt x="3840" y="428"/>
                    <a:pt x="3660" y="301"/>
                  </a:cubicBezTo>
                  <a:cubicBezTo>
                    <a:pt x="3403" y="894"/>
                    <a:pt x="2964" y="1392"/>
                    <a:pt x="2406" y="1718"/>
                  </a:cubicBezTo>
                  <a:lnTo>
                    <a:pt x="2234" y="1813"/>
                  </a:lnTo>
                  <a:cubicBezTo>
                    <a:pt x="1787" y="2073"/>
                    <a:pt x="1290" y="2205"/>
                    <a:pt x="781" y="2205"/>
                  </a:cubicBezTo>
                  <a:cubicBezTo>
                    <a:pt x="685" y="2205"/>
                    <a:pt x="588" y="2201"/>
                    <a:pt x="490" y="2191"/>
                  </a:cubicBezTo>
                  <a:cubicBezTo>
                    <a:pt x="437" y="2159"/>
                    <a:pt x="381" y="2145"/>
                    <a:pt x="325" y="2145"/>
                  </a:cubicBezTo>
                  <a:cubicBezTo>
                    <a:pt x="156" y="2145"/>
                    <a:pt x="0" y="2280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9"/>
                  </a:lnTo>
                  <a:lnTo>
                    <a:pt x="52" y="3823"/>
                  </a:lnTo>
                  <a:cubicBezTo>
                    <a:pt x="301" y="4098"/>
                    <a:pt x="593" y="4330"/>
                    <a:pt x="911" y="4519"/>
                  </a:cubicBezTo>
                  <a:lnTo>
                    <a:pt x="1951" y="5112"/>
                  </a:lnTo>
                  <a:cubicBezTo>
                    <a:pt x="2221" y="5295"/>
                    <a:pt x="2535" y="5388"/>
                    <a:pt x="2849" y="5388"/>
                  </a:cubicBezTo>
                  <a:cubicBezTo>
                    <a:pt x="3124" y="5388"/>
                    <a:pt x="3398" y="5317"/>
                    <a:pt x="3643" y="5172"/>
                  </a:cubicBezTo>
                  <a:cubicBezTo>
                    <a:pt x="4726" y="4545"/>
                    <a:pt x="5387" y="3394"/>
                    <a:pt x="5387" y="2148"/>
                  </a:cubicBezTo>
                  <a:lnTo>
                    <a:pt x="5387" y="0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908;p41"/>
            <p:cNvSpPr/>
            <p:nvPr/>
          </p:nvSpPr>
          <p:spPr>
            <a:xfrm>
              <a:off x="2093825" y="3453100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8" y="0"/>
                  </a:moveTo>
                  <a:cubicBezTo>
                    <a:pt x="418" y="0"/>
                    <a:pt x="374" y="13"/>
                    <a:pt x="327" y="40"/>
                  </a:cubicBezTo>
                  <a:cubicBezTo>
                    <a:pt x="129" y="177"/>
                    <a:pt x="9" y="401"/>
                    <a:pt x="0" y="650"/>
                  </a:cubicBezTo>
                  <a:cubicBezTo>
                    <a:pt x="0" y="823"/>
                    <a:pt x="82" y="929"/>
                    <a:pt x="198" y="929"/>
                  </a:cubicBezTo>
                  <a:cubicBezTo>
                    <a:pt x="237" y="929"/>
                    <a:pt x="281" y="917"/>
                    <a:pt x="327" y="890"/>
                  </a:cubicBezTo>
                  <a:cubicBezTo>
                    <a:pt x="524" y="744"/>
                    <a:pt x="645" y="521"/>
                    <a:pt x="645" y="280"/>
                  </a:cubicBezTo>
                  <a:cubicBezTo>
                    <a:pt x="645" y="103"/>
                    <a:pt x="570" y="0"/>
                    <a:pt x="458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09;p41"/>
            <p:cNvSpPr/>
            <p:nvPr/>
          </p:nvSpPr>
          <p:spPr>
            <a:xfrm>
              <a:off x="2138925" y="3425850"/>
              <a:ext cx="16125" cy="23300"/>
            </a:xfrm>
            <a:custGeom>
              <a:avLst/>
              <a:gdLst/>
              <a:ahLst/>
              <a:cxnLst/>
              <a:rect l="l" t="t" r="r" b="b"/>
              <a:pathLst>
                <a:path w="645" h="932" extrusionOk="0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1" y="408"/>
                    <a:pt x="1" y="649"/>
                  </a:cubicBezTo>
                  <a:cubicBezTo>
                    <a:pt x="1" y="821"/>
                    <a:pt x="76" y="932"/>
                    <a:pt x="189" y="932"/>
                  </a:cubicBezTo>
                  <a:cubicBezTo>
                    <a:pt x="228" y="932"/>
                    <a:pt x="272" y="918"/>
                    <a:pt x="318" y="889"/>
                  </a:cubicBezTo>
                  <a:cubicBezTo>
                    <a:pt x="516" y="752"/>
                    <a:pt x="636" y="520"/>
                    <a:pt x="645" y="279"/>
                  </a:cubicBezTo>
                  <a:cubicBezTo>
                    <a:pt x="645" y="106"/>
                    <a:pt x="559" y="0"/>
                    <a:pt x="444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10;p41"/>
            <p:cNvSpPr/>
            <p:nvPr/>
          </p:nvSpPr>
          <p:spPr>
            <a:xfrm>
              <a:off x="1976775" y="3340250"/>
              <a:ext cx="201050" cy="167775"/>
            </a:xfrm>
            <a:custGeom>
              <a:avLst/>
              <a:gdLst/>
              <a:ahLst/>
              <a:cxnLst/>
              <a:rect l="l" t="t" r="r" b="b"/>
              <a:pathLst>
                <a:path w="8042" h="6711" extrusionOk="0">
                  <a:moveTo>
                    <a:pt x="4710" y="1"/>
                  </a:moveTo>
                  <a:cubicBezTo>
                    <a:pt x="3468" y="1"/>
                    <a:pt x="2147" y="512"/>
                    <a:pt x="1400" y="1959"/>
                  </a:cubicBezTo>
                  <a:cubicBezTo>
                    <a:pt x="0" y="4666"/>
                    <a:pt x="2260" y="6710"/>
                    <a:pt x="2260" y="6710"/>
                  </a:cubicBezTo>
                  <a:lnTo>
                    <a:pt x="2698" y="6126"/>
                  </a:lnTo>
                  <a:lnTo>
                    <a:pt x="2620" y="6075"/>
                  </a:lnTo>
                  <a:cubicBezTo>
                    <a:pt x="2363" y="5929"/>
                    <a:pt x="2199" y="5654"/>
                    <a:pt x="2199" y="5362"/>
                  </a:cubicBezTo>
                  <a:cubicBezTo>
                    <a:pt x="2206" y="5167"/>
                    <a:pt x="2359" y="5032"/>
                    <a:pt x="2529" y="5032"/>
                  </a:cubicBezTo>
                  <a:cubicBezTo>
                    <a:pt x="2585" y="5032"/>
                    <a:pt x="2643" y="5046"/>
                    <a:pt x="2698" y="5078"/>
                  </a:cubicBezTo>
                  <a:cubicBezTo>
                    <a:pt x="2790" y="5087"/>
                    <a:pt x="2883" y="5092"/>
                    <a:pt x="2976" y="5092"/>
                  </a:cubicBezTo>
                  <a:cubicBezTo>
                    <a:pt x="3485" y="5092"/>
                    <a:pt x="3990" y="4954"/>
                    <a:pt x="4433" y="4700"/>
                  </a:cubicBezTo>
                  <a:lnTo>
                    <a:pt x="4605" y="4597"/>
                  </a:lnTo>
                  <a:cubicBezTo>
                    <a:pt x="5163" y="4279"/>
                    <a:pt x="5602" y="3781"/>
                    <a:pt x="5859" y="3188"/>
                  </a:cubicBezTo>
                  <a:cubicBezTo>
                    <a:pt x="6036" y="3313"/>
                    <a:pt x="6242" y="3376"/>
                    <a:pt x="6449" y="3376"/>
                  </a:cubicBezTo>
                  <a:cubicBezTo>
                    <a:pt x="6625" y="3376"/>
                    <a:pt x="6801" y="3330"/>
                    <a:pt x="6959" y="3239"/>
                  </a:cubicBezTo>
                  <a:lnTo>
                    <a:pt x="7586" y="2879"/>
                  </a:lnTo>
                  <a:lnTo>
                    <a:pt x="7664" y="2827"/>
                  </a:lnTo>
                  <a:cubicBezTo>
                    <a:pt x="7913" y="2672"/>
                    <a:pt x="8042" y="2372"/>
                    <a:pt x="7973" y="2088"/>
                  </a:cubicBezTo>
                  <a:cubicBezTo>
                    <a:pt x="7784" y="1220"/>
                    <a:pt x="7131" y="525"/>
                    <a:pt x="6280" y="275"/>
                  </a:cubicBezTo>
                  <a:lnTo>
                    <a:pt x="6143" y="232"/>
                  </a:lnTo>
                  <a:cubicBezTo>
                    <a:pt x="6100" y="215"/>
                    <a:pt x="6066" y="207"/>
                    <a:pt x="6023" y="189"/>
                  </a:cubicBezTo>
                  <a:cubicBezTo>
                    <a:pt x="5980" y="181"/>
                    <a:pt x="5919" y="164"/>
                    <a:pt x="5868" y="147"/>
                  </a:cubicBezTo>
                  <a:cubicBezTo>
                    <a:pt x="5505" y="54"/>
                    <a:pt x="5111" y="1"/>
                    <a:pt x="4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11;p41"/>
            <p:cNvSpPr/>
            <p:nvPr/>
          </p:nvSpPr>
          <p:spPr>
            <a:xfrm>
              <a:off x="2094025" y="3468050"/>
              <a:ext cx="58250" cy="61675"/>
            </a:xfrm>
            <a:custGeom>
              <a:avLst/>
              <a:gdLst/>
              <a:ahLst/>
              <a:cxnLst/>
              <a:rect l="l" t="t" r="r" b="b"/>
              <a:pathLst>
                <a:path w="2330" h="2467" extrusionOk="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7"/>
                    <a:pt x="830" y="2467"/>
                  </a:cubicBezTo>
                  <a:cubicBezTo>
                    <a:pt x="968" y="2467"/>
                    <a:pt x="1111" y="2431"/>
                    <a:pt x="1247" y="2354"/>
                  </a:cubicBezTo>
                  <a:cubicBezTo>
                    <a:pt x="1917" y="1968"/>
                    <a:pt x="2329" y="1246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12;p41"/>
            <p:cNvSpPr/>
            <p:nvPr/>
          </p:nvSpPr>
          <p:spPr>
            <a:xfrm>
              <a:off x="2044000" y="3454725"/>
              <a:ext cx="13750" cy="118800"/>
            </a:xfrm>
            <a:custGeom>
              <a:avLst/>
              <a:gdLst/>
              <a:ahLst/>
              <a:cxnLst/>
              <a:rect l="l" t="t" r="r" b="b"/>
              <a:pathLst>
                <a:path w="550" h="4752" extrusionOk="0">
                  <a:moveTo>
                    <a:pt x="550" y="1"/>
                  </a:moveTo>
                  <a:lnTo>
                    <a:pt x="0" y="104"/>
                  </a:lnTo>
                  <a:lnTo>
                    <a:pt x="0" y="4133"/>
                  </a:lnTo>
                  <a:cubicBezTo>
                    <a:pt x="0" y="4382"/>
                    <a:pt x="215" y="4623"/>
                    <a:pt x="550" y="4752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5828;p41"/>
          <p:cNvGrpSpPr/>
          <p:nvPr/>
        </p:nvGrpSpPr>
        <p:grpSpPr>
          <a:xfrm>
            <a:off x="568394" y="542112"/>
            <a:ext cx="201725" cy="370425"/>
            <a:chOff x="4451725" y="3340250"/>
            <a:chExt cx="201725" cy="370425"/>
          </a:xfrm>
        </p:grpSpPr>
        <p:sp>
          <p:nvSpPr>
            <p:cNvPr id="43" name="Google Shape;5829;p41"/>
            <p:cNvSpPr/>
            <p:nvPr/>
          </p:nvSpPr>
          <p:spPr>
            <a:xfrm>
              <a:off x="4459675" y="3509175"/>
              <a:ext cx="193775" cy="201500"/>
            </a:xfrm>
            <a:custGeom>
              <a:avLst/>
              <a:gdLst/>
              <a:ahLst/>
              <a:cxnLst/>
              <a:rect l="l" t="t" r="r" b="b"/>
              <a:pathLst>
                <a:path w="7751" h="8060" extrusionOk="0">
                  <a:moveTo>
                    <a:pt x="5741" y="1"/>
                  </a:moveTo>
                  <a:cubicBezTo>
                    <a:pt x="3436" y="1"/>
                    <a:pt x="1934" y="581"/>
                    <a:pt x="1934" y="581"/>
                  </a:cubicBezTo>
                  <a:cubicBezTo>
                    <a:pt x="1203" y="1070"/>
                    <a:pt x="611" y="1740"/>
                    <a:pt x="207" y="2522"/>
                  </a:cubicBezTo>
                  <a:cubicBezTo>
                    <a:pt x="69" y="2780"/>
                    <a:pt x="1" y="3072"/>
                    <a:pt x="18" y="3364"/>
                  </a:cubicBezTo>
                  <a:lnTo>
                    <a:pt x="18" y="6706"/>
                  </a:lnTo>
                  <a:lnTo>
                    <a:pt x="1186" y="7385"/>
                  </a:lnTo>
                  <a:cubicBezTo>
                    <a:pt x="1956" y="7831"/>
                    <a:pt x="2823" y="8060"/>
                    <a:pt x="3697" y="8060"/>
                  </a:cubicBezTo>
                  <a:cubicBezTo>
                    <a:pt x="4169" y="8060"/>
                    <a:pt x="4643" y="7993"/>
                    <a:pt x="5104" y="7857"/>
                  </a:cubicBezTo>
                  <a:cubicBezTo>
                    <a:pt x="6238" y="7531"/>
                    <a:pt x="7192" y="6766"/>
                    <a:pt x="7750" y="5735"/>
                  </a:cubicBezTo>
                  <a:lnTo>
                    <a:pt x="7750" y="2393"/>
                  </a:lnTo>
                  <a:cubicBezTo>
                    <a:pt x="7724" y="1508"/>
                    <a:pt x="7381" y="675"/>
                    <a:pt x="6771" y="39"/>
                  </a:cubicBezTo>
                  <a:cubicBezTo>
                    <a:pt x="6413" y="13"/>
                    <a:pt x="6069" y="1"/>
                    <a:pt x="5741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30;p41"/>
            <p:cNvSpPr/>
            <p:nvPr/>
          </p:nvSpPr>
          <p:spPr>
            <a:xfrm>
              <a:off x="4451725" y="3340250"/>
              <a:ext cx="200650" cy="206425"/>
            </a:xfrm>
            <a:custGeom>
              <a:avLst/>
              <a:gdLst/>
              <a:ahLst/>
              <a:cxnLst/>
              <a:rect l="l" t="t" r="r" b="b"/>
              <a:pathLst>
                <a:path w="8026" h="8257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252" y="7647"/>
                  </a:lnTo>
                  <a:cubicBezTo>
                    <a:pt x="2252" y="7647"/>
                    <a:pt x="3738" y="8033"/>
                    <a:pt x="4357" y="8102"/>
                  </a:cubicBezTo>
                  <a:cubicBezTo>
                    <a:pt x="4580" y="8205"/>
                    <a:pt x="4820" y="8257"/>
                    <a:pt x="5061" y="8257"/>
                  </a:cubicBezTo>
                  <a:cubicBezTo>
                    <a:pt x="5121" y="8257"/>
                    <a:pt x="5173" y="8248"/>
                    <a:pt x="5233" y="8248"/>
                  </a:cubicBezTo>
                  <a:cubicBezTo>
                    <a:pt x="5439" y="8214"/>
                    <a:pt x="5645" y="8145"/>
                    <a:pt x="5834" y="8042"/>
                  </a:cubicBezTo>
                  <a:cubicBezTo>
                    <a:pt x="6908" y="7415"/>
                    <a:pt x="7578" y="6264"/>
                    <a:pt x="7578" y="5026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31;p41"/>
            <p:cNvSpPr/>
            <p:nvPr/>
          </p:nvSpPr>
          <p:spPr>
            <a:xfrm>
              <a:off x="4464825" y="3580375"/>
              <a:ext cx="46850" cy="123525"/>
            </a:xfrm>
            <a:custGeom>
              <a:avLst/>
              <a:gdLst/>
              <a:ahLst/>
              <a:cxnLst/>
              <a:rect l="l" t="t" r="r" b="b"/>
              <a:pathLst>
                <a:path w="1874" h="4941" extrusionOk="0">
                  <a:moveTo>
                    <a:pt x="528" y="0"/>
                  </a:moveTo>
                  <a:cubicBezTo>
                    <a:pt x="220" y="0"/>
                    <a:pt x="1" y="285"/>
                    <a:pt x="1" y="765"/>
                  </a:cubicBezTo>
                  <a:lnTo>
                    <a:pt x="1" y="3970"/>
                  </a:lnTo>
                  <a:lnTo>
                    <a:pt x="1075" y="4597"/>
                  </a:lnTo>
                  <a:cubicBezTo>
                    <a:pt x="1332" y="4735"/>
                    <a:pt x="1590" y="4846"/>
                    <a:pt x="1865" y="4941"/>
                  </a:cubicBezTo>
                  <a:lnTo>
                    <a:pt x="1865" y="1839"/>
                  </a:lnTo>
                  <a:cubicBezTo>
                    <a:pt x="1874" y="1203"/>
                    <a:pt x="1479" y="456"/>
                    <a:pt x="1006" y="181"/>
                  </a:cubicBezTo>
                  <a:lnTo>
                    <a:pt x="869" y="104"/>
                  </a:lnTo>
                  <a:cubicBezTo>
                    <a:pt x="748" y="34"/>
                    <a:pt x="633" y="0"/>
                    <a:pt x="528" y="0"/>
                  </a:cubicBez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832;p41"/>
            <p:cNvSpPr/>
            <p:nvPr/>
          </p:nvSpPr>
          <p:spPr>
            <a:xfrm>
              <a:off x="4506725" y="3412200"/>
              <a:ext cx="134475" cy="134425"/>
            </a:xfrm>
            <a:custGeom>
              <a:avLst/>
              <a:gdLst/>
              <a:ahLst/>
              <a:cxnLst/>
              <a:rect l="l" t="t" r="r" b="b"/>
              <a:pathLst>
                <a:path w="5379" h="5377" extrusionOk="0">
                  <a:moveTo>
                    <a:pt x="5378" y="1"/>
                  </a:moveTo>
                  <a:lnTo>
                    <a:pt x="5112" y="147"/>
                  </a:lnTo>
                  <a:lnTo>
                    <a:pt x="4751" y="361"/>
                  </a:lnTo>
                  <a:cubicBezTo>
                    <a:pt x="4593" y="452"/>
                    <a:pt x="4415" y="498"/>
                    <a:pt x="4237" y="498"/>
                  </a:cubicBezTo>
                  <a:cubicBezTo>
                    <a:pt x="4028" y="498"/>
                    <a:pt x="3819" y="435"/>
                    <a:pt x="3643" y="310"/>
                  </a:cubicBezTo>
                  <a:cubicBezTo>
                    <a:pt x="3394" y="903"/>
                    <a:pt x="2956" y="1392"/>
                    <a:pt x="2397" y="1719"/>
                  </a:cubicBezTo>
                  <a:lnTo>
                    <a:pt x="2225" y="1813"/>
                  </a:lnTo>
                  <a:cubicBezTo>
                    <a:pt x="1785" y="2066"/>
                    <a:pt x="1285" y="2197"/>
                    <a:pt x="779" y="2197"/>
                  </a:cubicBezTo>
                  <a:cubicBezTo>
                    <a:pt x="683" y="2197"/>
                    <a:pt x="586" y="2192"/>
                    <a:pt x="490" y="2183"/>
                  </a:cubicBezTo>
                  <a:cubicBezTo>
                    <a:pt x="439" y="2154"/>
                    <a:pt x="385" y="2141"/>
                    <a:pt x="332" y="2141"/>
                  </a:cubicBezTo>
                  <a:cubicBezTo>
                    <a:pt x="161" y="2141"/>
                    <a:pt x="0" y="2278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1"/>
                  </a:lnTo>
                  <a:lnTo>
                    <a:pt x="52" y="3815"/>
                  </a:lnTo>
                  <a:cubicBezTo>
                    <a:pt x="301" y="4090"/>
                    <a:pt x="593" y="4322"/>
                    <a:pt x="911" y="4511"/>
                  </a:cubicBezTo>
                  <a:lnTo>
                    <a:pt x="1950" y="5104"/>
                  </a:lnTo>
                  <a:cubicBezTo>
                    <a:pt x="2219" y="5286"/>
                    <a:pt x="2529" y="5376"/>
                    <a:pt x="2838" y="5376"/>
                  </a:cubicBezTo>
                  <a:cubicBezTo>
                    <a:pt x="3113" y="5376"/>
                    <a:pt x="3388" y="5305"/>
                    <a:pt x="3634" y="5164"/>
                  </a:cubicBezTo>
                  <a:cubicBezTo>
                    <a:pt x="4708" y="4537"/>
                    <a:pt x="5378" y="3386"/>
                    <a:pt x="5378" y="2148"/>
                  </a:cubicBezTo>
                  <a:lnTo>
                    <a:pt x="5378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33;p41"/>
            <p:cNvSpPr/>
            <p:nvPr/>
          </p:nvSpPr>
          <p:spPr>
            <a:xfrm>
              <a:off x="4585325" y="3537850"/>
              <a:ext cx="17650" cy="18500"/>
            </a:xfrm>
            <a:custGeom>
              <a:avLst/>
              <a:gdLst/>
              <a:ahLst/>
              <a:cxnLst/>
              <a:rect l="l" t="t" r="r" b="b"/>
              <a:pathLst>
                <a:path w="706" h="740" extrusionOk="0">
                  <a:moveTo>
                    <a:pt x="705" y="1"/>
                  </a:moveTo>
                  <a:lnTo>
                    <a:pt x="705" y="1"/>
                  </a:lnTo>
                  <a:cubicBezTo>
                    <a:pt x="636" y="44"/>
                    <a:pt x="559" y="95"/>
                    <a:pt x="490" y="138"/>
                  </a:cubicBezTo>
                  <a:cubicBezTo>
                    <a:pt x="336" y="224"/>
                    <a:pt x="172" y="284"/>
                    <a:pt x="1" y="318"/>
                  </a:cubicBezTo>
                  <a:lnTo>
                    <a:pt x="559" y="7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34;p41"/>
            <p:cNvSpPr/>
            <p:nvPr/>
          </p:nvSpPr>
          <p:spPr>
            <a:xfrm>
              <a:off x="4573075" y="3545800"/>
              <a:ext cx="20650" cy="22350"/>
            </a:xfrm>
            <a:custGeom>
              <a:avLst/>
              <a:gdLst/>
              <a:ahLst/>
              <a:cxnLst/>
              <a:rect l="l" t="t" r="r" b="b"/>
              <a:pathLst>
                <a:path w="826" h="894" extrusionOk="0">
                  <a:moveTo>
                    <a:pt x="491" y="0"/>
                  </a:moveTo>
                  <a:cubicBezTo>
                    <a:pt x="448" y="9"/>
                    <a:pt x="405" y="18"/>
                    <a:pt x="370" y="26"/>
                  </a:cubicBezTo>
                  <a:lnTo>
                    <a:pt x="1" y="748"/>
                  </a:lnTo>
                  <a:lnTo>
                    <a:pt x="173" y="894"/>
                  </a:lnTo>
                  <a:lnTo>
                    <a:pt x="628" y="628"/>
                  </a:lnTo>
                  <a:lnTo>
                    <a:pt x="826" y="250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835;p41"/>
            <p:cNvSpPr/>
            <p:nvPr/>
          </p:nvSpPr>
          <p:spPr>
            <a:xfrm>
              <a:off x="4508000" y="3531400"/>
              <a:ext cx="74350" cy="38275"/>
            </a:xfrm>
            <a:custGeom>
              <a:avLst/>
              <a:gdLst/>
              <a:ahLst/>
              <a:cxnLst/>
              <a:rect l="l" t="t" r="r" b="b"/>
              <a:pathLst>
                <a:path w="2974" h="1531" extrusionOk="0">
                  <a:moveTo>
                    <a:pt x="1" y="1"/>
                  </a:moveTo>
                  <a:lnTo>
                    <a:pt x="2501" y="1530"/>
                  </a:lnTo>
                  <a:lnTo>
                    <a:pt x="2973" y="602"/>
                  </a:lnTo>
                  <a:lnTo>
                    <a:pt x="2973" y="602"/>
                  </a:lnTo>
                  <a:cubicBezTo>
                    <a:pt x="2913" y="609"/>
                    <a:pt x="2852" y="613"/>
                    <a:pt x="2792" y="613"/>
                  </a:cubicBezTo>
                  <a:cubicBezTo>
                    <a:pt x="2555" y="613"/>
                    <a:pt x="2325" y="559"/>
                    <a:pt x="2106" y="456"/>
                  </a:cubicBezTo>
                  <a:cubicBezTo>
                    <a:pt x="1487" y="387"/>
                    <a:pt x="868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36;p41"/>
            <p:cNvSpPr/>
            <p:nvPr/>
          </p:nvSpPr>
          <p:spPr>
            <a:xfrm>
              <a:off x="4508000" y="3507575"/>
              <a:ext cx="53075" cy="35250"/>
            </a:xfrm>
            <a:custGeom>
              <a:avLst/>
              <a:gdLst/>
              <a:ahLst/>
              <a:cxnLst/>
              <a:rect l="l" t="t" r="r" b="b"/>
              <a:pathLst>
                <a:path w="2123" h="1410" extrusionOk="0">
                  <a:moveTo>
                    <a:pt x="1" y="0"/>
                  </a:moveTo>
                  <a:lnTo>
                    <a:pt x="1" y="945"/>
                  </a:lnTo>
                  <a:lnTo>
                    <a:pt x="267" y="1031"/>
                  </a:lnTo>
                  <a:cubicBezTo>
                    <a:pt x="868" y="1212"/>
                    <a:pt x="1487" y="1340"/>
                    <a:pt x="2106" y="1409"/>
                  </a:cubicBezTo>
                  <a:lnTo>
                    <a:pt x="2123" y="1409"/>
                  </a:lnTo>
                  <a:cubicBezTo>
                    <a:pt x="2045" y="1375"/>
                    <a:pt x="1968" y="1332"/>
                    <a:pt x="1891" y="1289"/>
                  </a:cubicBezTo>
                  <a:lnTo>
                    <a:pt x="860" y="696"/>
                  </a:lnTo>
                  <a:cubicBezTo>
                    <a:pt x="533" y="507"/>
                    <a:pt x="241" y="275"/>
                    <a:pt x="1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837;p41"/>
            <p:cNvSpPr/>
            <p:nvPr/>
          </p:nvSpPr>
          <p:spPr>
            <a:xfrm>
              <a:off x="4568575" y="3452775"/>
              <a:ext cx="16125" cy="2325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52" y="1"/>
                  </a:moveTo>
                  <a:cubicBezTo>
                    <a:pt x="414" y="1"/>
                    <a:pt x="372" y="12"/>
                    <a:pt x="327" y="36"/>
                  </a:cubicBezTo>
                  <a:cubicBezTo>
                    <a:pt x="121" y="182"/>
                    <a:pt x="9" y="405"/>
                    <a:pt x="0" y="646"/>
                  </a:cubicBezTo>
                  <a:cubicBezTo>
                    <a:pt x="0" y="826"/>
                    <a:pt x="83" y="930"/>
                    <a:pt x="200" y="930"/>
                  </a:cubicBezTo>
                  <a:cubicBezTo>
                    <a:pt x="239" y="930"/>
                    <a:pt x="282" y="918"/>
                    <a:pt x="327" y="895"/>
                  </a:cubicBezTo>
                  <a:cubicBezTo>
                    <a:pt x="525" y="749"/>
                    <a:pt x="636" y="525"/>
                    <a:pt x="645" y="285"/>
                  </a:cubicBezTo>
                  <a:cubicBezTo>
                    <a:pt x="645" y="104"/>
                    <a:pt x="567" y="1"/>
                    <a:pt x="45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838;p41"/>
            <p:cNvSpPr/>
            <p:nvPr/>
          </p:nvSpPr>
          <p:spPr>
            <a:xfrm>
              <a:off x="4613475" y="3425625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1" y="1"/>
                  </a:moveTo>
                  <a:cubicBezTo>
                    <a:pt x="412" y="1"/>
                    <a:pt x="370" y="13"/>
                    <a:pt x="327" y="39"/>
                  </a:cubicBezTo>
                  <a:cubicBezTo>
                    <a:pt x="120" y="177"/>
                    <a:pt x="9" y="409"/>
                    <a:pt x="0" y="649"/>
                  </a:cubicBezTo>
                  <a:cubicBezTo>
                    <a:pt x="0" y="822"/>
                    <a:pt x="81" y="928"/>
                    <a:pt x="197" y="928"/>
                  </a:cubicBezTo>
                  <a:cubicBezTo>
                    <a:pt x="237" y="928"/>
                    <a:pt x="281" y="916"/>
                    <a:pt x="327" y="890"/>
                  </a:cubicBezTo>
                  <a:cubicBezTo>
                    <a:pt x="524" y="752"/>
                    <a:pt x="636" y="520"/>
                    <a:pt x="644" y="280"/>
                  </a:cubicBezTo>
                  <a:cubicBezTo>
                    <a:pt x="644" y="107"/>
                    <a:pt x="563" y="1"/>
                    <a:pt x="451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839;p41"/>
            <p:cNvSpPr/>
            <p:nvPr/>
          </p:nvSpPr>
          <p:spPr>
            <a:xfrm>
              <a:off x="4577375" y="3561700"/>
              <a:ext cx="38050" cy="119225"/>
            </a:xfrm>
            <a:custGeom>
              <a:avLst/>
              <a:gdLst/>
              <a:ahLst/>
              <a:cxnLst/>
              <a:rect l="l" t="t" r="r" b="b"/>
              <a:pathLst>
                <a:path w="1522" h="4769" extrusionOk="0">
                  <a:moveTo>
                    <a:pt x="456" y="0"/>
                  </a:moveTo>
                  <a:lnTo>
                    <a:pt x="1" y="267"/>
                  </a:lnTo>
                  <a:lnTo>
                    <a:pt x="233" y="3952"/>
                  </a:lnTo>
                  <a:lnTo>
                    <a:pt x="1118" y="4768"/>
                  </a:lnTo>
                  <a:lnTo>
                    <a:pt x="1521" y="354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40;p41"/>
            <p:cNvSpPr/>
            <p:nvPr/>
          </p:nvSpPr>
          <p:spPr>
            <a:xfrm>
              <a:off x="4613900" y="3572900"/>
              <a:ext cx="32025" cy="54725"/>
            </a:xfrm>
            <a:custGeom>
              <a:avLst/>
              <a:gdLst/>
              <a:ahLst/>
              <a:cxnLst/>
              <a:rect l="l" t="t" r="r" b="b"/>
              <a:pathLst>
                <a:path w="1281" h="2189" extrusionOk="0">
                  <a:moveTo>
                    <a:pt x="1171" y="1"/>
                  </a:moveTo>
                  <a:cubicBezTo>
                    <a:pt x="1153" y="1"/>
                    <a:pt x="1134" y="6"/>
                    <a:pt x="1117" y="16"/>
                  </a:cubicBezTo>
                  <a:lnTo>
                    <a:pt x="138" y="583"/>
                  </a:lnTo>
                  <a:cubicBezTo>
                    <a:pt x="52" y="635"/>
                    <a:pt x="0" y="721"/>
                    <a:pt x="0" y="815"/>
                  </a:cubicBezTo>
                  <a:lnTo>
                    <a:pt x="0" y="1709"/>
                  </a:lnTo>
                  <a:cubicBezTo>
                    <a:pt x="0" y="1988"/>
                    <a:pt x="231" y="2188"/>
                    <a:pt x="480" y="2188"/>
                  </a:cubicBezTo>
                  <a:cubicBezTo>
                    <a:pt x="561" y="2188"/>
                    <a:pt x="644" y="2167"/>
                    <a:pt x="722" y="2121"/>
                  </a:cubicBezTo>
                  <a:cubicBezTo>
                    <a:pt x="1066" y="1923"/>
                    <a:pt x="1280" y="1554"/>
                    <a:pt x="1280" y="1159"/>
                  </a:cubicBezTo>
                  <a:lnTo>
                    <a:pt x="1280" y="111"/>
                  </a:lnTo>
                  <a:cubicBezTo>
                    <a:pt x="1280" y="46"/>
                    <a:pt x="1227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41;p41"/>
            <p:cNvSpPr/>
            <p:nvPr/>
          </p:nvSpPr>
          <p:spPr>
            <a:xfrm>
              <a:off x="4451725" y="3340250"/>
              <a:ext cx="200650" cy="167550"/>
            </a:xfrm>
            <a:custGeom>
              <a:avLst/>
              <a:gdLst/>
              <a:ahLst/>
              <a:cxnLst/>
              <a:rect l="l" t="t" r="r" b="b"/>
              <a:pathLst>
                <a:path w="8026" h="6702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690" y="6109"/>
                  </a:lnTo>
                  <a:lnTo>
                    <a:pt x="2613" y="6066"/>
                  </a:lnTo>
                  <a:cubicBezTo>
                    <a:pt x="2355" y="5920"/>
                    <a:pt x="2200" y="5645"/>
                    <a:pt x="2200" y="5353"/>
                  </a:cubicBezTo>
                  <a:cubicBezTo>
                    <a:pt x="2200" y="5159"/>
                    <a:pt x="2356" y="5023"/>
                    <a:pt x="2525" y="5023"/>
                  </a:cubicBezTo>
                  <a:cubicBezTo>
                    <a:pt x="2580" y="5023"/>
                    <a:pt x="2637" y="5038"/>
                    <a:pt x="2690" y="5069"/>
                  </a:cubicBezTo>
                  <a:cubicBezTo>
                    <a:pt x="2783" y="5079"/>
                    <a:pt x="2876" y="5083"/>
                    <a:pt x="2968" y="5083"/>
                  </a:cubicBezTo>
                  <a:cubicBezTo>
                    <a:pt x="3477" y="5083"/>
                    <a:pt x="3982" y="4946"/>
                    <a:pt x="4425" y="4691"/>
                  </a:cubicBezTo>
                  <a:lnTo>
                    <a:pt x="4597" y="4597"/>
                  </a:lnTo>
                  <a:cubicBezTo>
                    <a:pt x="5156" y="4270"/>
                    <a:pt x="5594" y="3772"/>
                    <a:pt x="5851" y="3179"/>
                  </a:cubicBezTo>
                  <a:cubicBezTo>
                    <a:pt x="6031" y="3307"/>
                    <a:pt x="6242" y="3372"/>
                    <a:pt x="6452" y="3372"/>
                  </a:cubicBezTo>
                  <a:cubicBezTo>
                    <a:pt x="6624" y="3372"/>
                    <a:pt x="6796" y="3328"/>
                    <a:pt x="6951" y="3239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42;p41"/>
            <p:cNvSpPr/>
            <p:nvPr/>
          </p:nvSpPr>
          <p:spPr>
            <a:xfrm>
              <a:off x="4518950" y="3450425"/>
              <a:ext cx="122250" cy="96200"/>
            </a:xfrm>
            <a:custGeom>
              <a:avLst/>
              <a:gdLst/>
              <a:ahLst/>
              <a:cxnLst/>
              <a:rect l="l" t="t" r="r" b="b"/>
              <a:pathLst>
                <a:path w="4890" h="3848" extrusionOk="0">
                  <a:moveTo>
                    <a:pt x="4889" y="1"/>
                  </a:moveTo>
                  <a:lnTo>
                    <a:pt x="1796" y="1779"/>
                  </a:lnTo>
                  <a:cubicBezTo>
                    <a:pt x="1693" y="1839"/>
                    <a:pt x="1575" y="1869"/>
                    <a:pt x="1456" y="1869"/>
                  </a:cubicBezTo>
                  <a:cubicBezTo>
                    <a:pt x="1337" y="1869"/>
                    <a:pt x="1217" y="1839"/>
                    <a:pt x="1109" y="1779"/>
                  </a:cubicBezTo>
                  <a:cubicBezTo>
                    <a:pt x="851" y="1633"/>
                    <a:pt x="697" y="1358"/>
                    <a:pt x="697" y="1066"/>
                  </a:cubicBezTo>
                  <a:lnTo>
                    <a:pt x="697" y="645"/>
                  </a:lnTo>
                  <a:cubicBezTo>
                    <a:pt x="561" y="665"/>
                    <a:pt x="425" y="674"/>
                    <a:pt x="289" y="674"/>
                  </a:cubicBezTo>
                  <a:cubicBezTo>
                    <a:pt x="193" y="674"/>
                    <a:pt x="97" y="670"/>
                    <a:pt x="1" y="662"/>
                  </a:cubicBezTo>
                  <a:lnTo>
                    <a:pt x="1" y="2252"/>
                  </a:lnTo>
                  <a:cubicBezTo>
                    <a:pt x="1" y="2552"/>
                    <a:pt x="155" y="2827"/>
                    <a:pt x="413" y="2982"/>
                  </a:cubicBezTo>
                  <a:lnTo>
                    <a:pt x="1453" y="3575"/>
                  </a:lnTo>
                  <a:cubicBezTo>
                    <a:pt x="1721" y="3757"/>
                    <a:pt x="2031" y="3847"/>
                    <a:pt x="2341" y="3847"/>
                  </a:cubicBezTo>
                  <a:cubicBezTo>
                    <a:pt x="2616" y="3847"/>
                    <a:pt x="2890" y="3776"/>
                    <a:pt x="3137" y="3635"/>
                  </a:cubicBezTo>
                  <a:cubicBezTo>
                    <a:pt x="4219" y="3008"/>
                    <a:pt x="4881" y="1857"/>
                    <a:pt x="4889" y="619"/>
                  </a:cubicBezTo>
                  <a:lnTo>
                    <a:pt x="4889" y="1"/>
                  </a:ln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43;p41"/>
            <p:cNvSpPr/>
            <p:nvPr/>
          </p:nvSpPr>
          <p:spPr>
            <a:xfrm>
              <a:off x="4568800" y="3467625"/>
              <a:ext cx="58225" cy="61675"/>
            </a:xfrm>
            <a:custGeom>
              <a:avLst/>
              <a:gdLst/>
              <a:ahLst/>
              <a:cxnLst/>
              <a:rect l="l" t="t" r="r" b="b"/>
              <a:pathLst>
                <a:path w="2329" h="2467" extrusionOk="0">
                  <a:moveTo>
                    <a:pt x="2328" y="0"/>
                  </a:moveTo>
                  <a:lnTo>
                    <a:pt x="0" y="1349"/>
                  </a:lnTo>
                  <a:lnTo>
                    <a:pt x="0" y="1641"/>
                  </a:lnTo>
                  <a:cubicBezTo>
                    <a:pt x="0" y="2123"/>
                    <a:pt x="395" y="2466"/>
                    <a:pt x="829" y="2466"/>
                  </a:cubicBezTo>
                  <a:cubicBezTo>
                    <a:pt x="968" y="2466"/>
                    <a:pt x="1110" y="2431"/>
                    <a:pt x="1246" y="2354"/>
                  </a:cubicBezTo>
                  <a:cubicBezTo>
                    <a:pt x="1916" y="1968"/>
                    <a:pt x="2328" y="1255"/>
                    <a:pt x="2328" y="481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28;p41"/>
          <p:cNvGrpSpPr/>
          <p:nvPr/>
        </p:nvGrpSpPr>
        <p:grpSpPr>
          <a:xfrm>
            <a:off x="440048" y="1991664"/>
            <a:ext cx="201725" cy="370425"/>
            <a:chOff x="4451725" y="3340250"/>
            <a:chExt cx="201725" cy="370425"/>
          </a:xfrm>
        </p:grpSpPr>
        <p:sp>
          <p:nvSpPr>
            <p:cNvPr id="59" name="Google Shape;5829;p41"/>
            <p:cNvSpPr/>
            <p:nvPr/>
          </p:nvSpPr>
          <p:spPr>
            <a:xfrm>
              <a:off x="4459675" y="3509175"/>
              <a:ext cx="193775" cy="201500"/>
            </a:xfrm>
            <a:custGeom>
              <a:avLst/>
              <a:gdLst/>
              <a:ahLst/>
              <a:cxnLst/>
              <a:rect l="l" t="t" r="r" b="b"/>
              <a:pathLst>
                <a:path w="7751" h="8060" extrusionOk="0">
                  <a:moveTo>
                    <a:pt x="5741" y="1"/>
                  </a:moveTo>
                  <a:cubicBezTo>
                    <a:pt x="3436" y="1"/>
                    <a:pt x="1934" y="581"/>
                    <a:pt x="1934" y="581"/>
                  </a:cubicBezTo>
                  <a:cubicBezTo>
                    <a:pt x="1203" y="1070"/>
                    <a:pt x="611" y="1740"/>
                    <a:pt x="207" y="2522"/>
                  </a:cubicBezTo>
                  <a:cubicBezTo>
                    <a:pt x="69" y="2780"/>
                    <a:pt x="1" y="3072"/>
                    <a:pt x="18" y="3364"/>
                  </a:cubicBezTo>
                  <a:lnTo>
                    <a:pt x="18" y="6706"/>
                  </a:lnTo>
                  <a:lnTo>
                    <a:pt x="1186" y="7385"/>
                  </a:lnTo>
                  <a:cubicBezTo>
                    <a:pt x="1956" y="7831"/>
                    <a:pt x="2823" y="8060"/>
                    <a:pt x="3697" y="8060"/>
                  </a:cubicBezTo>
                  <a:cubicBezTo>
                    <a:pt x="4169" y="8060"/>
                    <a:pt x="4643" y="7993"/>
                    <a:pt x="5104" y="7857"/>
                  </a:cubicBezTo>
                  <a:cubicBezTo>
                    <a:pt x="6238" y="7531"/>
                    <a:pt x="7192" y="6766"/>
                    <a:pt x="7750" y="5735"/>
                  </a:cubicBezTo>
                  <a:lnTo>
                    <a:pt x="7750" y="2393"/>
                  </a:lnTo>
                  <a:cubicBezTo>
                    <a:pt x="7724" y="1508"/>
                    <a:pt x="7381" y="675"/>
                    <a:pt x="6771" y="39"/>
                  </a:cubicBezTo>
                  <a:cubicBezTo>
                    <a:pt x="6413" y="13"/>
                    <a:pt x="6069" y="1"/>
                    <a:pt x="5741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30;p41"/>
            <p:cNvSpPr/>
            <p:nvPr/>
          </p:nvSpPr>
          <p:spPr>
            <a:xfrm>
              <a:off x="4451725" y="3340250"/>
              <a:ext cx="200650" cy="206425"/>
            </a:xfrm>
            <a:custGeom>
              <a:avLst/>
              <a:gdLst/>
              <a:ahLst/>
              <a:cxnLst/>
              <a:rect l="l" t="t" r="r" b="b"/>
              <a:pathLst>
                <a:path w="8026" h="8257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252" y="7647"/>
                  </a:lnTo>
                  <a:cubicBezTo>
                    <a:pt x="2252" y="7647"/>
                    <a:pt x="3738" y="8033"/>
                    <a:pt x="4357" y="8102"/>
                  </a:cubicBezTo>
                  <a:cubicBezTo>
                    <a:pt x="4580" y="8205"/>
                    <a:pt x="4820" y="8257"/>
                    <a:pt x="5061" y="8257"/>
                  </a:cubicBezTo>
                  <a:cubicBezTo>
                    <a:pt x="5121" y="8257"/>
                    <a:pt x="5173" y="8248"/>
                    <a:pt x="5233" y="8248"/>
                  </a:cubicBezTo>
                  <a:cubicBezTo>
                    <a:pt x="5439" y="8214"/>
                    <a:pt x="5645" y="8145"/>
                    <a:pt x="5834" y="8042"/>
                  </a:cubicBezTo>
                  <a:cubicBezTo>
                    <a:pt x="6908" y="7415"/>
                    <a:pt x="7578" y="6264"/>
                    <a:pt x="7578" y="5026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31;p41"/>
            <p:cNvSpPr/>
            <p:nvPr/>
          </p:nvSpPr>
          <p:spPr>
            <a:xfrm>
              <a:off x="4464825" y="3580375"/>
              <a:ext cx="46850" cy="123525"/>
            </a:xfrm>
            <a:custGeom>
              <a:avLst/>
              <a:gdLst/>
              <a:ahLst/>
              <a:cxnLst/>
              <a:rect l="l" t="t" r="r" b="b"/>
              <a:pathLst>
                <a:path w="1874" h="4941" extrusionOk="0">
                  <a:moveTo>
                    <a:pt x="528" y="0"/>
                  </a:moveTo>
                  <a:cubicBezTo>
                    <a:pt x="220" y="0"/>
                    <a:pt x="1" y="285"/>
                    <a:pt x="1" y="765"/>
                  </a:cubicBezTo>
                  <a:lnTo>
                    <a:pt x="1" y="3970"/>
                  </a:lnTo>
                  <a:lnTo>
                    <a:pt x="1075" y="4597"/>
                  </a:lnTo>
                  <a:cubicBezTo>
                    <a:pt x="1332" y="4735"/>
                    <a:pt x="1590" y="4846"/>
                    <a:pt x="1865" y="4941"/>
                  </a:cubicBezTo>
                  <a:lnTo>
                    <a:pt x="1865" y="1839"/>
                  </a:lnTo>
                  <a:cubicBezTo>
                    <a:pt x="1874" y="1203"/>
                    <a:pt x="1479" y="456"/>
                    <a:pt x="1006" y="181"/>
                  </a:cubicBezTo>
                  <a:lnTo>
                    <a:pt x="869" y="104"/>
                  </a:lnTo>
                  <a:cubicBezTo>
                    <a:pt x="748" y="34"/>
                    <a:pt x="633" y="0"/>
                    <a:pt x="528" y="0"/>
                  </a:cubicBez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32;p41"/>
            <p:cNvSpPr/>
            <p:nvPr/>
          </p:nvSpPr>
          <p:spPr>
            <a:xfrm>
              <a:off x="4506725" y="3412200"/>
              <a:ext cx="134475" cy="134425"/>
            </a:xfrm>
            <a:custGeom>
              <a:avLst/>
              <a:gdLst/>
              <a:ahLst/>
              <a:cxnLst/>
              <a:rect l="l" t="t" r="r" b="b"/>
              <a:pathLst>
                <a:path w="5379" h="5377" extrusionOk="0">
                  <a:moveTo>
                    <a:pt x="5378" y="1"/>
                  </a:moveTo>
                  <a:lnTo>
                    <a:pt x="5112" y="147"/>
                  </a:lnTo>
                  <a:lnTo>
                    <a:pt x="4751" y="361"/>
                  </a:lnTo>
                  <a:cubicBezTo>
                    <a:pt x="4593" y="452"/>
                    <a:pt x="4415" y="498"/>
                    <a:pt x="4237" y="498"/>
                  </a:cubicBezTo>
                  <a:cubicBezTo>
                    <a:pt x="4028" y="498"/>
                    <a:pt x="3819" y="435"/>
                    <a:pt x="3643" y="310"/>
                  </a:cubicBezTo>
                  <a:cubicBezTo>
                    <a:pt x="3394" y="903"/>
                    <a:pt x="2956" y="1392"/>
                    <a:pt x="2397" y="1719"/>
                  </a:cubicBezTo>
                  <a:lnTo>
                    <a:pt x="2225" y="1813"/>
                  </a:lnTo>
                  <a:cubicBezTo>
                    <a:pt x="1785" y="2066"/>
                    <a:pt x="1285" y="2197"/>
                    <a:pt x="779" y="2197"/>
                  </a:cubicBezTo>
                  <a:cubicBezTo>
                    <a:pt x="683" y="2197"/>
                    <a:pt x="586" y="2192"/>
                    <a:pt x="490" y="2183"/>
                  </a:cubicBezTo>
                  <a:cubicBezTo>
                    <a:pt x="439" y="2154"/>
                    <a:pt x="385" y="2141"/>
                    <a:pt x="332" y="2141"/>
                  </a:cubicBezTo>
                  <a:cubicBezTo>
                    <a:pt x="161" y="2141"/>
                    <a:pt x="0" y="2278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1"/>
                  </a:lnTo>
                  <a:lnTo>
                    <a:pt x="52" y="3815"/>
                  </a:lnTo>
                  <a:cubicBezTo>
                    <a:pt x="301" y="4090"/>
                    <a:pt x="593" y="4322"/>
                    <a:pt x="911" y="4511"/>
                  </a:cubicBezTo>
                  <a:lnTo>
                    <a:pt x="1950" y="5104"/>
                  </a:lnTo>
                  <a:cubicBezTo>
                    <a:pt x="2219" y="5286"/>
                    <a:pt x="2529" y="5376"/>
                    <a:pt x="2838" y="5376"/>
                  </a:cubicBezTo>
                  <a:cubicBezTo>
                    <a:pt x="3113" y="5376"/>
                    <a:pt x="3388" y="5305"/>
                    <a:pt x="3634" y="5164"/>
                  </a:cubicBezTo>
                  <a:cubicBezTo>
                    <a:pt x="4708" y="4537"/>
                    <a:pt x="5378" y="3386"/>
                    <a:pt x="5378" y="2148"/>
                  </a:cubicBezTo>
                  <a:lnTo>
                    <a:pt x="5378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33;p41"/>
            <p:cNvSpPr/>
            <p:nvPr/>
          </p:nvSpPr>
          <p:spPr>
            <a:xfrm>
              <a:off x="4585325" y="3537850"/>
              <a:ext cx="17650" cy="18500"/>
            </a:xfrm>
            <a:custGeom>
              <a:avLst/>
              <a:gdLst/>
              <a:ahLst/>
              <a:cxnLst/>
              <a:rect l="l" t="t" r="r" b="b"/>
              <a:pathLst>
                <a:path w="706" h="740" extrusionOk="0">
                  <a:moveTo>
                    <a:pt x="705" y="1"/>
                  </a:moveTo>
                  <a:lnTo>
                    <a:pt x="705" y="1"/>
                  </a:lnTo>
                  <a:cubicBezTo>
                    <a:pt x="636" y="44"/>
                    <a:pt x="559" y="95"/>
                    <a:pt x="490" y="138"/>
                  </a:cubicBezTo>
                  <a:cubicBezTo>
                    <a:pt x="336" y="224"/>
                    <a:pt x="172" y="284"/>
                    <a:pt x="1" y="318"/>
                  </a:cubicBezTo>
                  <a:lnTo>
                    <a:pt x="559" y="7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34;p41"/>
            <p:cNvSpPr/>
            <p:nvPr/>
          </p:nvSpPr>
          <p:spPr>
            <a:xfrm>
              <a:off x="4573075" y="3545800"/>
              <a:ext cx="20650" cy="22350"/>
            </a:xfrm>
            <a:custGeom>
              <a:avLst/>
              <a:gdLst/>
              <a:ahLst/>
              <a:cxnLst/>
              <a:rect l="l" t="t" r="r" b="b"/>
              <a:pathLst>
                <a:path w="826" h="894" extrusionOk="0">
                  <a:moveTo>
                    <a:pt x="491" y="0"/>
                  </a:moveTo>
                  <a:cubicBezTo>
                    <a:pt x="448" y="9"/>
                    <a:pt x="405" y="18"/>
                    <a:pt x="370" y="26"/>
                  </a:cubicBezTo>
                  <a:lnTo>
                    <a:pt x="1" y="748"/>
                  </a:lnTo>
                  <a:lnTo>
                    <a:pt x="173" y="894"/>
                  </a:lnTo>
                  <a:lnTo>
                    <a:pt x="628" y="628"/>
                  </a:lnTo>
                  <a:lnTo>
                    <a:pt x="826" y="250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35;p41"/>
            <p:cNvSpPr/>
            <p:nvPr/>
          </p:nvSpPr>
          <p:spPr>
            <a:xfrm>
              <a:off x="4508000" y="3531400"/>
              <a:ext cx="74350" cy="38275"/>
            </a:xfrm>
            <a:custGeom>
              <a:avLst/>
              <a:gdLst/>
              <a:ahLst/>
              <a:cxnLst/>
              <a:rect l="l" t="t" r="r" b="b"/>
              <a:pathLst>
                <a:path w="2974" h="1531" extrusionOk="0">
                  <a:moveTo>
                    <a:pt x="1" y="1"/>
                  </a:moveTo>
                  <a:lnTo>
                    <a:pt x="2501" y="1530"/>
                  </a:lnTo>
                  <a:lnTo>
                    <a:pt x="2973" y="602"/>
                  </a:lnTo>
                  <a:lnTo>
                    <a:pt x="2973" y="602"/>
                  </a:lnTo>
                  <a:cubicBezTo>
                    <a:pt x="2913" y="609"/>
                    <a:pt x="2852" y="613"/>
                    <a:pt x="2792" y="613"/>
                  </a:cubicBezTo>
                  <a:cubicBezTo>
                    <a:pt x="2555" y="613"/>
                    <a:pt x="2325" y="559"/>
                    <a:pt x="2106" y="456"/>
                  </a:cubicBezTo>
                  <a:cubicBezTo>
                    <a:pt x="1487" y="387"/>
                    <a:pt x="868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36;p41"/>
            <p:cNvSpPr/>
            <p:nvPr/>
          </p:nvSpPr>
          <p:spPr>
            <a:xfrm>
              <a:off x="4508000" y="3507575"/>
              <a:ext cx="53075" cy="35250"/>
            </a:xfrm>
            <a:custGeom>
              <a:avLst/>
              <a:gdLst/>
              <a:ahLst/>
              <a:cxnLst/>
              <a:rect l="l" t="t" r="r" b="b"/>
              <a:pathLst>
                <a:path w="2123" h="1410" extrusionOk="0">
                  <a:moveTo>
                    <a:pt x="1" y="0"/>
                  </a:moveTo>
                  <a:lnTo>
                    <a:pt x="1" y="945"/>
                  </a:lnTo>
                  <a:lnTo>
                    <a:pt x="267" y="1031"/>
                  </a:lnTo>
                  <a:cubicBezTo>
                    <a:pt x="868" y="1212"/>
                    <a:pt x="1487" y="1340"/>
                    <a:pt x="2106" y="1409"/>
                  </a:cubicBezTo>
                  <a:lnTo>
                    <a:pt x="2123" y="1409"/>
                  </a:lnTo>
                  <a:cubicBezTo>
                    <a:pt x="2045" y="1375"/>
                    <a:pt x="1968" y="1332"/>
                    <a:pt x="1891" y="1289"/>
                  </a:cubicBezTo>
                  <a:lnTo>
                    <a:pt x="860" y="696"/>
                  </a:lnTo>
                  <a:cubicBezTo>
                    <a:pt x="533" y="507"/>
                    <a:pt x="241" y="275"/>
                    <a:pt x="1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837;p41"/>
            <p:cNvSpPr/>
            <p:nvPr/>
          </p:nvSpPr>
          <p:spPr>
            <a:xfrm>
              <a:off x="4568575" y="3452775"/>
              <a:ext cx="16125" cy="2325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52" y="1"/>
                  </a:moveTo>
                  <a:cubicBezTo>
                    <a:pt x="414" y="1"/>
                    <a:pt x="372" y="12"/>
                    <a:pt x="327" y="36"/>
                  </a:cubicBezTo>
                  <a:cubicBezTo>
                    <a:pt x="121" y="182"/>
                    <a:pt x="9" y="405"/>
                    <a:pt x="0" y="646"/>
                  </a:cubicBezTo>
                  <a:cubicBezTo>
                    <a:pt x="0" y="826"/>
                    <a:pt x="83" y="930"/>
                    <a:pt x="200" y="930"/>
                  </a:cubicBezTo>
                  <a:cubicBezTo>
                    <a:pt x="239" y="930"/>
                    <a:pt x="282" y="918"/>
                    <a:pt x="327" y="895"/>
                  </a:cubicBezTo>
                  <a:cubicBezTo>
                    <a:pt x="525" y="749"/>
                    <a:pt x="636" y="525"/>
                    <a:pt x="645" y="285"/>
                  </a:cubicBezTo>
                  <a:cubicBezTo>
                    <a:pt x="645" y="104"/>
                    <a:pt x="567" y="1"/>
                    <a:pt x="45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838;p41"/>
            <p:cNvSpPr/>
            <p:nvPr/>
          </p:nvSpPr>
          <p:spPr>
            <a:xfrm>
              <a:off x="4613475" y="3425625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1" y="1"/>
                  </a:moveTo>
                  <a:cubicBezTo>
                    <a:pt x="412" y="1"/>
                    <a:pt x="370" y="13"/>
                    <a:pt x="327" y="39"/>
                  </a:cubicBezTo>
                  <a:cubicBezTo>
                    <a:pt x="120" y="177"/>
                    <a:pt x="9" y="409"/>
                    <a:pt x="0" y="649"/>
                  </a:cubicBezTo>
                  <a:cubicBezTo>
                    <a:pt x="0" y="822"/>
                    <a:pt x="81" y="928"/>
                    <a:pt x="197" y="928"/>
                  </a:cubicBezTo>
                  <a:cubicBezTo>
                    <a:pt x="237" y="928"/>
                    <a:pt x="281" y="916"/>
                    <a:pt x="327" y="890"/>
                  </a:cubicBezTo>
                  <a:cubicBezTo>
                    <a:pt x="524" y="752"/>
                    <a:pt x="636" y="520"/>
                    <a:pt x="644" y="280"/>
                  </a:cubicBezTo>
                  <a:cubicBezTo>
                    <a:pt x="644" y="107"/>
                    <a:pt x="563" y="1"/>
                    <a:pt x="451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839;p41"/>
            <p:cNvSpPr/>
            <p:nvPr/>
          </p:nvSpPr>
          <p:spPr>
            <a:xfrm>
              <a:off x="4577375" y="3561700"/>
              <a:ext cx="38050" cy="119225"/>
            </a:xfrm>
            <a:custGeom>
              <a:avLst/>
              <a:gdLst/>
              <a:ahLst/>
              <a:cxnLst/>
              <a:rect l="l" t="t" r="r" b="b"/>
              <a:pathLst>
                <a:path w="1522" h="4769" extrusionOk="0">
                  <a:moveTo>
                    <a:pt x="456" y="0"/>
                  </a:moveTo>
                  <a:lnTo>
                    <a:pt x="1" y="267"/>
                  </a:lnTo>
                  <a:lnTo>
                    <a:pt x="233" y="3952"/>
                  </a:lnTo>
                  <a:lnTo>
                    <a:pt x="1118" y="4768"/>
                  </a:lnTo>
                  <a:lnTo>
                    <a:pt x="1521" y="354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840;p41"/>
            <p:cNvSpPr/>
            <p:nvPr/>
          </p:nvSpPr>
          <p:spPr>
            <a:xfrm>
              <a:off x="4613900" y="3572900"/>
              <a:ext cx="32025" cy="54725"/>
            </a:xfrm>
            <a:custGeom>
              <a:avLst/>
              <a:gdLst/>
              <a:ahLst/>
              <a:cxnLst/>
              <a:rect l="l" t="t" r="r" b="b"/>
              <a:pathLst>
                <a:path w="1281" h="2189" extrusionOk="0">
                  <a:moveTo>
                    <a:pt x="1171" y="1"/>
                  </a:moveTo>
                  <a:cubicBezTo>
                    <a:pt x="1153" y="1"/>
                    <a:pt x="1134" y="6"/>
                    <a:pt x="1117" y="16"/>
                  </a:cubicBezTo>
                  <a:lnTo>
                    <a:pt x="138" y="583"/>
                  </a:lnTo>
                  <a:cubicBezTo>
                    <a:pt x="52" y="635"/>
                    <a:pt x="0" y="721"/>
                    <a:pt x="0" y="815"/>
                  </a:cubicBezTo>
                  <a:lnTo>
                    <a:pt x="0" y="1709"/>
                  </a:lnTo>
                  <a:cubicBezTo>
                    <a:pt x="0" y="1988"/>
                    <a:pt x="231" y="2188"/>
                    <a:pt x="480" y="2188"/>
                  </a:cubicBezTo>
                  <a:cubicBezTo>
                    <a:pt x="561" y="2188"/>
                    <a:pt x="644" y="2167"/>
                    <a:pt x="722" y="2121"/>
                  </a:cubicBezTo>
                  <a:cubicBezTo>
                    <a:pt x="1066" y="1923"/>
                    <a:pt x="1280" y="1554"/>
                    <a:pt x="1280" y="1159"/>
                  </a:cubicBezTo>
                  <a:lnTo>
                    <a:pt x="1280" y="111"/>
                  </a:lnTo>
                  <a:cubicBezTo>
                    <a:pt x="1280" y="46"/>
                    <a:pt x="1227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841;p41"/>
            <p:cNvSpPr/>
            <p:nvPr/>
          </p:nvSpPr>
          <p:spPr>
            <a:xfrm>
              <a:off x="4451725" y="3340250"/>
              <a:ext cx="200650" cy="167550"/>
            </a:xfrm>
            <a:custGeom>
              <a:avLst/>
              <a:gdLst/>
              <a:ahLst/>
              <a:cxnLst/>
              <a:rect l="l" t="t" r="r" b="b"/>
              <a:pathLst>
                <a:path w="8026" h="6702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690" y="6109"/>
                  </a:lnTo>
                  <a:lnTo>
                    <a:pt x="2613" y="6066"/>
                  </a:lnTo>
                  <a:cubicBezTo>
                    <a:pt x="2355" y="5920"/>
                    <a:pt x="2200" y="5645"/>
                    <a:pt x="2200" y="5353"/>
                  </a:cubicBezTo>
                  <a:cubicBezTo>
                    <a:pt x="2200" y="5159"/>
                    <a:pt x="2356" y="5023"/>
                    <a:pt x="2525" y="5023"/>
                  </a:cubicBezTo>
                  <a:cubicBezTo>
                    <a:pt x="2580" y="5023"/>
                    <a:pt x="2637" y="5038"/>
                    <a:pt x="2690" y="5069"/>
                  </a:cubicBezTo>
                  <a:cubicBezTo>
                    <a:pt x="2783" y="5079"/>
                    <a:pt x="2876" y="5083"/>
                    <a:pt x="2968" y="5083"/>
                  </a:cubicBezTo>
                  <a:cubicBezTo>
                    <a:pt x="3477" y="5083"/>
                    <a:pt x="3982" y="4946"/>
                    <a:pt x="4425" y="4691"/>
                  </a:cubicBezTo>
                  <a:lnTo>
                    <a:pt x="4597" y="4597"/>
                  </a:lnTo>
                  <a:cubicBezTo>
                    <a:pt x="5156" y="4270"/>
                    <a:pt x="5594" y="3772"/>
                    <a:pt x="5851" y="3179"/>
                  </a:cubicBezTo>
                  <a:cubicBezTo>
                    <a:pt x="6031" y="3307"/>
                    <a:pt x="6242" y="3372"/>
                    <a:pt x="6452" y="3372"/>
                  </a:cubicBezTo>
                  <a:cubicBezTo>
                    <a:pt x="6624" y="3372"/>
                    <a:pt x="6796" y="3328"/>
                    <a:pt x="6951" y="3239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842;p41"/>
            <p:cNvSpPr/>
            <p:nvPr/>
          </p:nvSpPr>
          <p:spPr>
            <a:xfrm>
              <a:off x="4518950" y="3450425"/>
              <a:ext cx="122250" cy="96200"/>
            </a:xfrm>
            <a:custGeom>
              <a:avLst/>
              <a:gdLst/>
              <a:ahLst/>
              <a:cxnLst/>
              <a:rect l="l" t="t" r="r" b="b"/>
              <a:pathLst>
                <a:path w="4890" h="3848" extrusionOk="0">
                  <a:moveTo>
                    <a:pt x="4889" y="1"/>
                  </a:moveTo>
                  <a:lnTo>
                    <a:pt x="1796" y="1779"/>
                  </a:lnTo>
                  <a:cubicBezTo>
                    <a:pt x="1693" y="1839"/>
                    <a:pt x="1575" y="1869"/>
                    <a:pt x="1456" y="1869"/>
                  </a:cubicBezTo>
                  <a:cubicBezTo>
                    <a:pt x="1337" y="1869"/>
                    <a:pt x="1217" y="1839"/>
                    <a:pt x="1109" y="1779"/>
                  </a:cubicBezTo>
                  <a:cubicBezTo>
                    <a:pt x="851" y="1633"/>
                    <a:pt x="697" y="1358"/>
                    <a:pt x="697" y="1066"/>
                  </a:cubicBezTo>
                  <a:lnTo>
                    <a:pt x="697" y="645"/>
                  </a:lnTo>
                  <a:cubicBezTo>
                    <a:pt x="561" y="665"/>
                    <a:pt x="425" y="674"/>
                    <a:pt x="289" y="674"/>
                  </a:cubicBezTo>
                  <a:cubicBezTo>
                    <a:pt x="193" y="674"/>
                    <a:pt x="97" y="670"/>
                    <a:pt x="1" y="662"/>
                  </a:cubicBezTo>
                  <a:lnTo>
                    <a:pt x="1" y="2252"/>
                  </a:lnTo>
                  <a:cubicBezTo>
                    <a:pt x="1" y="2552"/>
                    <a:pt x="155" y="2827"/>
                    <a:pt x="413" y="2982"/>
                  </a:cubicBezTo>
                  <a:lnTo>
                    <a:pt x="1453" y="3575"/>
                  </a:lnTo>
                  <a:cubicBezTo>
                    <a:pt x="1721" y="3757"/>
                    <a:pt x="2031" y="3847"/>
                    <a:pt x="2341" y="3847"/>
                  </a:cubicBezTo>
                  <a:cubicBezTo>
                    <a:pt x="2616" y="3847"/>
                    <a:pt x="2890" y="3776"/>
                    <a:pt x="3137" y="3635"/>
                  </a:cubicBezTo>
                  <a:cubicBezTo>
                    <a:pt x="4219" y="3008"/>
                    <a:pt x="4881" y="1857"/>
                    <a:pt x="4889" y="619"/>
                  </a:cubicBezTo>
                  <a:lnTo>
                    <a:pt x="4889" y="1"/>
                  </a:ln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843;p41"/>
            <p:cNvSpPr/>
            <p:nvPr/>
          </p:nvSpPr>
          <p:spPr>
            <a:xfrm>
              <a:off x="4568800" y="3467625"/>
              <a:ext cx="58225" cy="61675"/>
            </a:xfrm>
            <a:custGeom>
              <a:avLst/>
              <a:gdLst/>
              <a:ahLst/>
              <a:cxnLst/>
              <a:rect l="l" t="t" r="r" b="b"/>
              <a:pathLst>
                <a:path w="2329" h="2467" extrusionOk="0">
                  <a:moveTo>
                    <a:pt x="2328" y="0"/>
                  </a:moveTo>
                  <a:lnTo>
                    <a:pt x="0" y="1349"/>
                  </a:lnTo>
                  <a:lnTo>
                    <a:pt x="0" y="1641"/>
                  </a:lnTo>
                  <a:cubicBezTo>
                    <a:pt x="0" y="2123"/>
                    <a:pt x="395" y="2466"/>
                    <a:pt x="829" y="2466"/>
                  </a:cubicBezTo>
                  <a:cubicBezTo>
                    <a:pt x="968" y="2466"/>
                    <a:pt x="1110" y="2431"/>
                    <a:pt x="1246" y="2354"/>
                  </a:cubicBezTo>
                  <a:cubicBezTo>
                    <a:pt x="1916" y="1968"/>
                    <a:pt x="2328" y="1255"/>
                    <a:pt x="2328" y="481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5796;p41"/>
          <p:cNvGrpSpPr/>
          <p:nvPr/>
        </p:nvGrpSpPr>
        <p:grpSpPr>
          <a:xfrm>
            <a:off x="3693184" y="3914786"/>
            <a:ext cx="199350" cy="370950"/>
            <a:chOff x="5692750" y="3340300"/>
            <a:chExt cx="199350" cy="370950"/>
          </a:xfrm>
        </p:grpSpPr>
        <p:sp>
          <p:nvSpPr>
            <p:cNvPr id="75" name="Google Shape;5797;p41"/>
            <p:cNvSpPr/>
            <p:nvPr/>
          </p:nvSpPr>
          <p:spPr>
            <a:xfrm>
              <a:off x="5701350" y="3516450"/>
              <a:ext cx="182600" cy="194800"/>
            </a:xfrm>
            <a:custGeom>
              <a:avLst/>
              <a:gdLst/>
              <a:ahLst/>
              <a:cxnLst/>
              <a:rect l="l" t="t" r="r" b="b"/>
              <a:pathLst>
                <a:path w="7304" h="7792" extrusionOk="0">
                  <a:moveTo>
                    <a:pt x="4676" y="0"/>
                  </a:moveTo>
                  <a:cubicBezTo>
                    <a:pt x="2940" y="0"/>
                    <a:pt x="1813" y="745"/>
                    <a:pt x="1813" y="745"/>
                  </a:cubicBezTo>
                  <a:cubicBezTo>
                    <a:pt x="1135" y="1209"/>
                    <a:pt x="576" y="1836"/>
                    <a:pt x="190" y="2575"/>
                  </a:cubicBezTo>
                  <a:cubicBezTo>
                    <a:pt x="61" y="2815"/>
                    <a:pt x="0" y="3090"/>
                    <a:pt x="9" y="3365"/>
                  </a:cubicBezTo>
                  <a:lnTo>
                    <a:pt x="9" y="6518"/>
                  </a:lnTo>
                  <a:lnTo>
                    <a:pt x="1109" y="7154"/>
                  </a:lnTo>
                  <a:cubicBezTo>
                    <a:pt x="1840" y="7576"/>
                    <a:pt x="2666" y="7791"/>
                    <a:pt x="3497" y="7791"/>
                  </a:cubicBezTo>
                  <a:cubicBezTo>
                    <a:pt x="3936" y="7791"/>
                    <a:pt x="4375" y="7731"/>
                    <a:pt x="4803" y="7609"/>
                  </a:cubicBezTo>
                  <a:cubicBezTo>
                    <a:pt x="5868" y="7300"/>
                    <a:pt x="6771" y="6578"/>
                    <a:pt x="7303" y="5599"/>
                  </a:cubicBezTo>
                  <a:lnTo>
                    <a:pt x="7303" y="2455"/>
                  </a:lnTo>
                  <a:cubicBezTo>
                    <a:pt x="7277" y="1621"/>
                    <a:pt x="6951" y="831"/>
                    <a:pt x="6375" y="238"/>
                  </a:cubicBezTo>
                  <a:cubicBezTo>
                    <a:pt x="5764" y="66"/>
                    <a:pt x="5193" y="0"/>
                    <a:pt x="4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798;p41"/>
            <p:cNvSpPr/>
            <p:nvPr/>
          </p:nvSpPr>
          <p:spPr>
            <a:xfrm>
              <a:off x="5692750" y="3340300"/>
              <a:ext cx="199150" cy="216600"/>
            </a:xfrm>
            <a:custGeom>
              <a:avLst/>
              <a:gdLst/>
              <a:ahLst/>
              <a:cxnLst/>
              <a:rect l="l" t="t" r="r" b="b"/>
              <a:pathLst>
                <a:path w="7966" h="8664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157" y="8083"/>
                  </a:lnTo>
                  <a:lnTo>
                    <a:pt x="2415" y="8160"/>
                  </a:lnTo>
                  <a:cubicBezTo>
                    <a:pt x="2982" y="8332"/>
                    <a:pt x="3558" y="8452"/>
                    <a:pt x="4142" y="8521"/>
                  </a:cubicBezTo>
                  <a:cubicBezTo>
                    <a:pt x="4346" y="8615"/>
                    <a:pt x="4565" y="8663"/>
                    <a:pt x="4783" y="8663"/>
                  </a:cubicBezTo>
                  <a:cubicBezTo>
                    <a:pt x="5042" y="8663"/>
                    <a:pt x="5301" y="8596"/>
                    <a:pt x="5534" y="8461"/>
                  </a:cubicBezTo>
                  <a:cubicBezTo>
                    <a:pt x="6547" y="7868"/>
                    <a:pt x="7175" y="6786"/>
                    <a:pt x="7175" y="5609"/>
                  </a:cubicBezTo>
                  <a:lnTo>
                    <a:pt x="7175" y="2619"/>
                  </a:lnTo>
                  <a:cubicBezTo>
                    <a:pt x="7664" y="2327"/>
                    <a:pt x="7965" y="1803"/>
                    <a:pt x="7965" y="1227"/>
                  </a:cubicBezTo>
                  <a:lnTo>
                    <a:pt x="7965" y="1038"/>
                  </a:lnTo>
                  <a:cubicBezTo>
                    <a:pt x="7965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799;p41"/>
            <p:cNvSpPr/>
            <p:nvPr/>
          </p:nvSpPr>
          <p:spPr>
            <a:xfrm>
              <a:off x="5739800" y="3511000"/>
              <a:ext cx="6475" cy="8625"/>
            </a:xfrm>
            <a:custGeom>
              <a:avLst/>
              <a:gdLst/>
              <a:ahLst/>
              <a:cxnLst/>
              <a:rect l="l" t="t" r="r" b="b"/>
              <a:pathLst>
                <a:path w="259" h="345" extrusionOk="0">
                  <a:moveTo>
                    <a:pt x="0" y="1"/>
                  </a:moveTo>
                  <a:cubicBezTo>
                    <a:pt x="78" y="121"/>
                    <a:pt x="164" y="233"/>
                    <a:pt x="258" y="344"/>
                  </a:cubicBezTo>
                  <a:cubicBezTo>
                    <a:pt x="224" y="293"/>
                    <a:pt x="121" y="181"/>
                    <a:pt x="0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800;p41"/>
            <p:cNvSpPr/>
            <p:nvPr/>
          </p:nvSpPr>
          <p:spPr>
            <a:xfrm>
              <a:off x="5745375" y="3405750"/>
              <a:ext cx="126750" cy="151100"/>
            </a:xfrm>
            <a:custGeom>
              <a:avLst/>
              <a:gdLst/>
              <a:ahLst/>
              <a:cxnLst/>
              <a:rect l="l" t="t" r="r" b="b"/>
              <a:pathLst>
                <a:path w="5070" h="6044" extrusionOk="0">
                  <a:moveTo>
                    <a:pt x="5070" y="1"/>
                  </a:moveTo>
                  <a:lnTo>
                    <a:pt x="1616" y="2003"/>
                  </a:lnTo>
                  <a:cubicBezTo>
                    <a:pt x="1481" y="2080"/>
                    <a:pt x="1331" y="2119"/>
                    <a:pt x="1177" y="2119"/>
                  </a:cubicBezTo>
                  <a:cubicBezTo>
                    <a:pt x="1126" y="2119"/>
                    <a:pt x="1075" y="2114"/>
                    <a:pt x="1023" y="2106"/>
                  </a:cubicBezTo>
                  <a:cubicBezTo>
                    <a:pt x="1000" y="2102"/>
                    <a:pt x="976" y="2101"/>
                    <a:pt x="953" y="2101"/>
                  </a:cubicBezTo>
                  <a:cubicBezTo>
                    <a:pt x="690" y="2101"/>
                    <a:pt x="465" y="2319"/>
                    <a:pt x="465" y="2595"/>
                  </a:cubicBezTo>
                  <a:lnTo>
                    <a:pt x="465" y="3034"/>
                  </a:lnTo>
                  <a:cubicBezTo>
                    <a:pt x="416" y="3005"/>
                    <a:pt x="363" y="2992"/>
                    <a:pt x="313" y="2992"/>
                  </a:cubicBezTo>
                  <a:cubicBezTo>
                    <a:pt x="150" y="2992"/>
                    <a:pt x="1" y="3125"/>
                    <a:pt x="1" y="3309"/>
                  </a:cubicBezTo>
                  <a:cubicBezTo>
                    <a:pt x="1" y="3583"/>
                    <a:pt x="155" y="3841"/>
                    <a:pt x="396" y="3979"/>
                  </a:cubicBezTo>
                  <a:lnTo>
                    <a:pt x="473" y="4022"/>
                  </a:lnTo>
                  <a:lnTo>
                    <a:pt x="52" y="4571"/>
                  </a:lnTo>
                  <a:cubicBezTo>
                    <a:pt x="284" y="4829"/>
                    <a:pt x="559" y="5053"/>
                    <a:pt x="860" y="5224"/>
                  </a:cubicBezTo>
                  <a:lnTo>
                    <a:pt x="1839" y="5791"/>
                  </a:lnTo>
                  <a:cubicBezTo>
                    <a:pt x="2089" y="5959"/>
                    <a:pt x="2380" y="6043"/>
                    <a:pt x="2672" y="6043"/>
                  </a:cubicBezTo>
                  <a:cubicBezTo>
                    <a:pt x="2932" y="6043"/>
                    <a:pt x="3194" y="5977"/>
                    <a:pt x="3429" y="5843"/>
                  </a:cubicBezTo>
                  <a:cubicBezTo>
                    <a:pt x="4442" y="5250"/>
                    <a:pt x="5070" y="4168"/>
                    <a:pt x="5070" y="2999"/>
                  </a:cubicBezTo>
                  <a:lnTo>
                    <a:pt x="5070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801;p41"/>
            <p:cNvSpPr/>
            <p:nvPr/>
          </p:nvSpPr>
          <p:spPr>
            <a:xfrm>
              <a:off x="5746675" y="3542350"/>
              <a:ext cx="94750" cy="116025"/>
            </a:xfrm>
            <a:custGeom>
              <a:avLst/>
              <a:gdLst/>
              <a:ahLst/>
              <a:cxnLst/>
              <a:rect l="l" t="t" r="r" b="b"/>
              <a:pathLst>
                <a:path w="3790" h="4641" extrusionOk="0">
                  <a:moveTo>
                    <a:pt x="0" y="1"/>
                  </a:moveTo>
                  <a:lnTo>
                    <a:pt x="0" y="1"/>
                  </a:lnTo>
                  <a:cubicBezTo>
                    <a:pt x="1538" y="946"/>
                    <a:pt x="2750" y="2329"/>
                    <a:pt x="3488" y="3970"/>
                  </a:cubicBezTo>
                  <a:lnTo>
                    <a:pt x="3789" y="4640"/>
                  </a:lnTo>
                  <a:lnTo>
                    <a:pt x="3789" y="4640"/>
                  </a:lnTo>
                  <a:lnTo>
                    <a:pt x="3609" y="2690"/>
                  </a:lnTo>
                  <a:cubicBezTo>
                    <a:pt x="3531" y="1865"/>
                    <a:pt x="3540" y="1032"/>
                    <a:pt x="3634" y="207"/>
                  </a:cubicBezTo>
                  <a:lnTo>
                    <a:pt x="3634" y="207"/>
                  </a:lnTo>
                  <a:cubicBezTo>
                    <a:pt x="3549" y="267"/>
                    <a:pt x="3463" y="327"/>
                    <a:pt x="3377" y="379"/>
                  </a:cubicBezTo>
                  <a:cubicBezTo>
                    <a:pt x="3148" y="514"/>
                    <a:pt x="2890" y="581"/>
                    <a:pt x="2631" y="581"/>
                  </a:cubicBezTo>
                  <a:cubicBezTo>
                    <a:pt x="2412" y="581"/>
                    <a:pt x="2194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802;p41"/>
            <p:cNvSpPr/>
            <p:nvPr/>
          </p:nvSpPr>
          <p:spPr>
            <a:xfrm>
              <a:off x="5746675" y="3542350"/>
              <a:ext cx="70050" cy="36325"/>
            </a:xfrm>
            <a:custGeom>
              <a:avLst/>
              <a:gdLst/>
              <a:ahLst/>
              <a:cxnLst/>
              <a:rect l="l" t="t" r="r" b="b"/>
              <a:pathLst>
                <a:path w="2802" h="1453" extrusionOk="0">
                  <a:moveTo>
                    <a:pt x="0" y="1"/>
                  </a:moveTo>
                  <a:lnTo>
                    <a:pt x="2354" y="1453"/>
                  </a:lnTo>
                  <a:lnTo>
                    <a:pt x="2801" y="568"/>
                  </a:lnTo>
                  <a:lnTo>
                    <a:pt x="2801" y="568"/>
                  </a:lnTo>
                  <a:cubicBezTo>
                    <a:pt x="2740" y="576"/>
                    <a:pt x="2678" y="579"/>
                    <a:pt x="2617" y="579"/>
                  </a:cubicBezTo>
                  <a:cubicBezTo>
                    <a:pt x="2402" y="579"/>
                    <a:pt x="2187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803;p41"/>
            <p:cNvSpPr/>
            <p:nvPr/>
          </p:nvSpPr>
          <p:spPr>
            <a:xfrm>
              <a:off x="5746675" y="3520025"/>
              <a:ext cx="49850" cy="33325"/>
            </a:xfrm>
            <a:custGeom>
              <a:avLst/>
              <a:gdLst/>
              <a:ahLst/>
              <a:cxnLst/>
              <a:rect l="l" t="t" r="r" b="b"/>
              <a:pathLst>
                <a:path w="1994" h="1333" extrusionOk="0">
                  <a:moveTo>
                    <a:pt x="0" y="0"/>
                  </a:moveTo>
                  <a:lnTo>
                    <a:pt x="0" y="894"/>
                  </a:lnTo>
                  <a:lnTo>
                    <a:pt x="258" y="971"/>
                  </a:lnTo>
                  <a:cubicBezTo>
                    <a:pt x="825" y="1143"/>
                    <a:pt x="1401" y="1263"/>
                    <a:pt x="1993" y="1332"/>
                  </a:cubicBezTo>
                  <a:lnTo>
                    <a:pt x="808" y="653"/>
                  </a:lnTo>
                  <a:cubicBezTo>
                    <a:pt x="507" y="482"/>
                    <a:pt x="232" y="258"/>
                    <a:pt x="0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804;p41"/>
            <p:cNvSpPr/>
            <p:nvPr/>
          </p:nvSpPr>
          <p:spPr>
            <a:xfrm>
              <a:off x="5808100" y="3556100"/>
              <a:ext cx="19350" cy="21075"/>
            </a:xfrm>
            <a:custGeom>
              <a:avLst/>
              <a:gdLst/>
              <a:ahLst/>
              <a:cxnLst/>
              <a:rect l="l" t="t" r="r" b="b"/>
              <a:pathLst>
                <a:path w="774" h="843" extrusionOk="0">
                  <a:moveTo>
                    <a:pt x="447" y="1"/>
                  </a:moveTo>
                  <a:cubicBezTo>
                    <a:pt x="421" y="9"/>
                    <a:pt x="387" y="9"/>
                    <a:pt x="344" y="18"/>
                  </a:cubicBezTo>
                  <a:lnTo>
                    <a:pt x="0" y="705"/>
                  </a:lnTo>
                  <a:lnTo>
                    <a:pt x="164" y="843"/>
                  </a:lnTo>
                  <a:lnTo>
                    <a:pt x="593" y="594"/>
                  </a:lnTo>
                  <a:lnTo>
                    <a:pt x="774" y="233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805;p41"/>
            <p:cNvSpPr/>
            <p:nvPr/>
          </p:nvSpPr>
          <p:spPr>
            <a:xfrm>
              <a:off x="5819475" y="3548375"/>
              <a:ext cx="16775" cy="17650"/>
            </a:xfrm>
            <a:custGeom>
              <a:avLst/>
              <a:gdLst/>
              <a:ahLst/>
              <a:cxnLst/>
              <a:rect l="l" t="t" r="r" b="b"/>
              <a:pathLst>
                <a:path w="671" h="706" extrusionOk="0">
                  <a:moveTo>
                    <a:pt x="671" y="1"/>
                  </a:moveTo>
                  <a:cubicBezTo>
                    <a:pt x="602" y="52"/>
                    <a:pt x="533" y="95"/>
                    <a:pt x="465" y="138"/>
                  </a:cubicBezTo>
                  <a:cubicBezTo>
                    <a:pt x="319" y="215"/>
                    <a:pt x="164" y="275"/>
                    <a:pt x="1" y="310"/>
                  </a:cubicBezTo>
                  <a:lnTo>
                    <a:pt x="533" y="705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806;p41"/>
            <p:cNvSpPr/>
            <p:nvPr/>
          </p:nvSpPr>
          <p:spPr>
            <a:xfrm>
              <a:off x="5706075" y="3588700"/>
              <a:ext cx="44050" cy="116275"/>
            </a:xfrm>
            <a:custGeom>
              <a:avLst/>
              <a:gdLst/>
              <a:ahLst/>
              <a:cxnLst/>
              <a:rect l="l" t="t" r="r" b="b"/>
              <a:pathLst>
                <a:path w="1762" h="4651" extrusionOk="0">
                  <a:moveTo>
                    <a:pt x="495" y="1"/>
                  </a:moveTo>
                  <a:cubicBezTo>
                    <a:pt x="206" y="1"/>
                    <a:pt x="1" y="267"/>
                    <a:pt x="1" y="716"/>
                  </a:cubicBezTo>
                  <a:lnTo>
                    <a:pt x="1" y="3740"/>
                  </a:lnTo>
                  <a:lnTo>
                    <a:pt x="1023" y="4324"/>
                  </a:lnTo>
                  <a:cubicBezTo>
                    <a:pt x="1255" y="4453"/>
                    <a:pt x="1504" y="4565"/>
                    <a:pt x="1762" y="4651"/>
                  </a:cubicBezTo>
                  <a:lnTo>
                    <a:pt x="1762" y="1730"/>
                  </a:lnTo>
                  <a:cubicBezTo>
                    <a:pt x="1762" y="1128"/>
                    <a:pt x="1392" y="424"/>
                    <a:pt x="946" y="166"/>
                  </a:cubicBezTo>
                  <a:lnTo>
                    <a:pt x="817" y="97"/>
                  </a:lnTo>
                  <a:cubicBezTo>
                    <a:pt x="703" y="32"/>
                    <a:pt x="594" y="1"/>
                    <a:pt x="4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807;p41"/>
            <p:cNvSpPr/>
            <p:nvPr/>
          </p:nvSpPr>
          <p:spPr>
            <a:xfrm>
              <a:off x="5812175" y="3570925"/>
              <a:ext cx="29250" cy="87225"/>
            </a:xfrm>
            <a:custGeom>
              <a:avLst/>
              <a:gdLst/>
              <a:ahLst/>
              <a:cxnLst/>
              <a:rect l="l" t="t" r="r" b="b"/>
              <a:pathLst>
                <a:path w="1170" h="3489" extrusionOk="0">
                  <a:moveTo>
                    <a:pt x="430" y="1"/>
                  </a:moveTo>
                  <a:lnTo>
                    <a:pt x="1" y="250"/>
                  </a:lnTo>
                  <a:lnTo>
                    <a:pt x="52" y="1375"/>
                  </a:lnTo>
                  <a:cubicBezTo>
                    <a:pt x="370" y="1831"/>
                    <a:pt x="645" y="2320"/>
                    <a:pt x="868" y="2827"/>
                  </a:cubicBezTo>
                  <a:lnTo>
                    <a:pt x="1160" y="3472"/>
                  </a:lnTo>
                  <a:lnTo>
                    <a:pt x="1169" y="3489"/>
                  </a:lnTo>
                  <a:lnTo>
                    <a:pt x="989" y="1547"/>
                  </a:lnTo>
                  <a:cubicBezTo>
                    <a:pt x="971" y="1358"/>
                    <a:pt x="954" y="1169"/>
                    <a:pt x="946" y="980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808;p41"/>
            <p:cNvSpPr/>
            <p:nvPr/>
          </p:nvSpPr>
          <p:spPr>
            <a:xfrm>
              <a:off x="5805725" y="3465850"/>
              <a:ext cx="15075" cy="21775"/>
            </a:xfrm>
            <a:custGeom>
              <a:avLst/>
              <a:gdLst/>
              <a:ahLst/>
              <a:cxnLst/>
              <a:rect l="l" t="t" r="r" b="b"/>
              <a:pathLst>
                <a:path w="603" h="871" extrusionOk="0">
                  <a:moveTo>
                    <a:pt x="422" y="0"/>
                  </a:moveTo>
                  <a:cubicBezTo>
                    <a:pt x="385" y="0"/>
                    <a:pt x="344" y="12"/>
                    <a:pt x="302" y="37"/>
                  </a:cubicBezTo>
                  <a:cubicBezTo>
                    <a:pt x="113" y="166"/>
                    <a:pt x="1" y="380"/>
                    <a:pt x="1" y="612"/>
                  </a:cubicBezTo>
                  <a:cubicBezTo>
                    <a:pt x="1" y="773"/>
                    <a:pt x="73" y="871"/>
                    <a:pt x="181" y="871"/>
                  </a:cubicBezTo>
                  <a:cubicBezTo>
                    <a:pt x="217" y="871"/>
                    <a:pt x="258" y="860"/>
                    <a:pt x="302" y="836"/>
                  </a:cubicBezTo>
                  <a:cubicBezTo>
                    <a:pt x="482" y="707"/>
                    <a:pt x="594" y="492"/>
                    <a:pt x="602" y="260"/>
                  </a:cubicBezTo>
                  <a:cubicBezTo>
                    <a:pt x="602" y="95"/>
                    <a:pt x="527" y="0"/>
                    <a:pt x="422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809;p41"/>
            <p:cNvSpPr/>
            <p:nvPr/>
          </p:nvSpPr>
          <p:spPr>
            <a:xfrm>
              <a:off x="5842475" y="3444625"/>
              <a:ext cx="15050" cy="21875"/>
            </a:xfrm>
            <a:custGeom>
              <a:avLst/>
              <a:gdLst/>
              <a:ahLst/>
              <a:cxnLst/>
              <a:rect l="l" t="t" r="r" b="b"/>
              <a:pathLst>
                <a:path w="602" h="875" extrusionOk="0">
                  <a:moveTo>
                    <a:pt x="417" y="0"/>
                  </a:moveTo>
                  <a:cubicBezTo>
                    <a:pt x="381" y="0"/>
                    <a:pt x="342" y="11"/>
                    <a:pt x="301" y="35"/>
                  </a:cubicBezTo>
                  <a:cubicBezTo>
                    <a:pt x="112" y="164"/>
                    <a:pt x="0" y="379"/>
                    <a:pt x="0" y="611"/>
                  </a:cubicBezTo>
                  <a:cubicBezTo>
                    <a:pt x="0" y="775"/>
                    <a:pt x="70" y="874"/>
                    <a:pt x="175" y="874"/>
                  </a:cubicBezTo>
                  <a:cubicBezTo>
                    <a:pt x="213" y="874"/>
                    <a:pt x="255" y="862"/>
                    <a:pt x="301" y="834"/>
                  </a:cubicBezTo>
                  <a:cubicBezTo>
                    <a:pt x="481" y="705"/>
                    <a:pt x="593" y="491"/>
                    <a:pt x="601" y="267"/>
                  </a:cubicBezTo>
                  <a:cubicBezTo>
                    <a:pt x="601" y="100"/>
                    <a:pt x="524" y="0"/>
                    <a:pt x="417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810;p41"/>
            <p:cNvSpPr/>
            <p:nvPr/>
          </p:nvSpPr>
          <p:spPr>
            <a:xfrm>
              <a:off x="5692750" y="3340300"/>
              <a:ext cx="199350" cy="179750"/>
            </a:xfrm>
            <a:custGeom>
              <a:avLst/>
              <a:gdLst/>
              <a:ahLst/>
              <a:cxnLst/>
              <a:rect l="l" t="t" r="r" b="b"/>
              <a:pathLst>
                <a:path w="7974" h="7190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570" y="6640"/>
                  </a:lnTo>
                  <a:lnTo>
                    <a:pt x="2501" y="6597"/>
                  </a:lnTo>
                  <a:cubicBezTo>
                    <a:pt x="2252" y="6459"/>
                    <a:pt x="2106" y="6201"/>
                    <a:pt x="2106" y="5918"/>
                  </a:cubicBezTo>
                  <a:cubicBezTo>
                    <a:pt x="2106" y="5741"/>
                    <a:pt x="2255" y="5610"/>
                    <a:pt x="2417" y="5610"/>
                  </a:cubicBezTo>
                  <a:cubicBezTo>
                    <a:pt x="2468" y="5610"/>
                    <a:pt x="2520" y="5623"/>
                    <a:pt x="2570" y="5652"/>
                  </a:cubicBezTo>
                  <a:lnTo>
                    <a:pt x="2570" y="5213"/>
                  </a:lnTo>
                  <a:cubicBezTo>
                    <a:pt x="2570" y="4937"/>
                    <a:pt x="2795" y="4719"/>
                    <a:pt x="3058" y="4719"/>
                  </a:cubicBezTo>
                  <a:cubicBezTo>
                    <a:pt x="3081" y="4719"/>
                    <a:pt x="3105" y="4720"/>
                    <a:pt x="3128" y="4724"/>
                  </a:cubicBezTo>
                  <a:cubicBezTo>
                    <a:pt x="3180" y="4732"/>
                    <a:pt x="3231" y="4737"/>
                    <a:pt x="3282" y="4737"/>
                  </a:cubicBezTo>
                  <a:cubicBezTo>
                    <a:pt x="3435" y="4737"/>
                    <a:pt x="3583" y="4698"/>
                    <a:pt x="3712" y="4621"/>
                  </a:cubicBezTo>
                  <a:lnTo>
                    <a:pt x="7175" y="2619"/>
                  </a:lnTo>
                  <a:cubicBezTo>
                    <a:pt x="7664" y="2327"/>
                    <a:pt x="7965" y="1794"/>
                    <a:pt x="7974" y="1227"/>
                  </a:cubicBezTo>
                  <a:lnTo>
                    <a:pt x="7974" y="1038"/>
                  </a:lnTo>
                  <a:cubicBezTo>
                    <a:pt x="7974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811;p41"/>
            <p:cNvSpPr/>
            <p:nvPr/>
          </p:nvSpPr>
          <p:spPr>
            <a:xfrm>
              <a:off x="5803675" y="3489225"/>
              <a:ext cx="55775" cy="31700"/>
            </a:xfrm>
            <a:custGeom>
              <a:avLst/>
              <a:gdLst/>
              <a:ahLst/>
              <a:cxnLst/>
              <a:rect l="l" t="t" r="r" b="b"/>
              <a:pathLst>
                <a:path w="2231" h="1268" extrusionOk="0">
                  <a:moveTo>
                    <a:pt x="2086" y="0"/>
                  </a:moveTo>
                  <a:cubicBezTo>
                    <a:pt x="2038" y="0"/>
                    <a:pt x="1990" y="28"/>
                    <a:pt x="1973" y="90"/>
                  </a:cubicBezTo>
                  <a:cubicBezTo>
                    <a:pt x="1836" y="442"/>
                    <a:pt x="1569" y="734"/>
                    <a:pt x="1234" y="897"/>
                  </a:cubicBezTo>
                  <a:cubicBezTo>
                    <a:pt x="1059" y="987"/>
                    <a:pt x="866" y="1033"/>
                    <a:pt x="674" y="1033"/>
                  </a:cubicBezTo>
                  <a:cubicBezTo>
                    <a:pt x="516" y="1033"/>
                    <a:pt x="359" y="1002"/>
                    <a:pt x="212" y="940"/>
                  </a:cubicBezTo>
                  <a:cubicBezTo>
                    <a:pt x="198" y="936"/>
                    <a:pt x="185" y="934"/>
                    <a:pt x="173" y="934"/>
                  </a:cubicBezTo>
                  <a:cubicBezTo>
                    <a:pt x="66" y="934"/>
                    <a:pt x="1" y="1086"/>
                    <a:pt x="109" y="1155"/>
                  </a:cubicBezTo>
                  <a:cubicBezTo>
                    <a:pt x="281" y="1232"/>
                    <a:pt x="478" y="1267"/>
                    <a:pt x="676" y="1267"/>
                  </a:cubicBezTo>
                  <a:cubicBezTo>
                    <a:pt x="690" y="1267"/>
                    <a:pt x="705" y="1268"/>
                    <a:pt x="720" y="1268"/>
                  </a:cubicBezTo>
                  <a:cubicBezTo>
                    <a:pt x="937" y="1268"/>
                    <a:pt x="1153" y="1209"/>
                    <a:pt x="1346" y="1112"/>
                  </a:cubicBezTo>
                  <a:cubicBezTo>
                    <a:pt x="1750" y="923"/>
                    <a:pt x="2059" y="571"/>
                    <a:pt x="2205" y="159"/>
                  </a:cubicBezTo>
                  <a:cubicBezTo>
                    <a:pt x="2231" y="61"/>
                    <a:pt x="2158" y="0"/>
                    <a:pt x="2086" y="0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879;p41"/>
          <p:cNvGrpSpPr/>
          <p:nvPr/>
        </p:nvGrpSpPr>
        <p:grpSpPr>
          <a:xfrm>
            <a:off x="5250409" y="2782783"/>
            <a:ext cx="184950" cy="371150"/>
            <a:chOff x="7564175" y="3340250"/>
            <a:chExt cx="184950" cy="371150"/>
          </a:xfrm>
        </p:grpSpPr>
        <p:sp>
          <p:nvSpPr>
            <p:cNvPr id="91" name="Google Shape;5880;p41"/>
            <p:cNvSpPr/>
            <p:nvPr/>
          </p:nvSpPr>
          <p:spPr>
            <a:xfrm>
              <a:off x="7564175" y="3510950"/>
              <a:ext cx="184950" cy="200450"/>
            </a:xfrm>
            <a:custGeom>
              <a:avLst/>
              <a:gdLst/>
              <a:ahLst/>
              <a:cxnLst/>
              <a:rect l="l" t="t" r="r" b="b"/>
              <a:pathLst>
                <a:path w="7398" h="8018" extrusionOk="0">
                  <a:moveTo>
                    <a:pt x="5773" y="1"/>
                  </a:moveTo>
                  <a:cubicBezTo>
                    <a:pt x="4844" y="1"/>
                    <a:pt x="2363" y="602"/>
                    <a:pt x="1015" y="1592"/>
                  </a:cubicBezTo>
                  <a:cubicBezTo>
                    <a:pt x="688" y="1927"/>
                    <a:pt x="413" y="2314"/>
                    <a:pt x="198" y="2735"/>
                  </a:cubicBezTo>
                  <a:cubicBezTo>
                    <a:pt x="69" y="2984"/>
                    <a:pt x="1" y="3259"/>
                    <a:pt x="9" y="3542"/>
                  </a:cubicBezTo>
                  <a:lnTo>
                    <a:pt x="9" y="6730"/>
                  </a:lnTo>
                  <a:lnTo>
                    <a:pt x="1126" y="7374"/>
                  </a:lnTo>
                  <a:cubicBezTo>
                    <a:pt x="1865" y="7800"/>
                    <a:pt x="2696" y="8017"/>
                    <a:pt x="3532" y="8017"/>
                  </a:cubicBezTo>
                  <a:cubicBezTo>
                    <a:pt x="3978" y="8017"/>
                    <a:pt x="4427" y="7955"/>
                    <a:pt x="4863" y="7829"/>
                  </a:cubicBezTo>
                  <a:cubicBezTo>
                    <a:pt x="5946" y="7520"/>
                    <a:pt x="6857" y="6790"/>
                    <a:pt x="7398" y="5802"/>
                  </a:cubicBezTo>
                  <a:lnTo>
                    <a:pt x="7398" y="2606"/>
                  </a:lnTo>
                  <a:cubicBezTo>
                    <a:pt x="7398" y="1618"/>
                    <a:pt x="6797" y="475"/>
                    <a:pt x="6049" y="46"/>
                  </a:cubicBezTo>
                  <a:lnTo>
                    <a:pt x="6006" y="20"/>
                  </a:lnTo>
                  <a:cubicBezTo>
                    <a:pt x="5947" y="7"/>
                    <a:pt x="5868" y="1"/>
                    <a:pt x="5773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881;p41"/>
            <p:cNvSpPr/>
            <p:nvPr/>
          </p:nvSpPr>
          <p:spPr>
            <a:xfrm>
              <a:off x="7694775" y="3511425"/>
              <a:ext cx="54350" cy="180450"/>
            </a:xfrm>
            <a:custGeom>
              <a:avLst/>
              <a:gdLst/>
              <a:ahLst/>
              <a:cxnLst/>
              <a:rect l="l" t="t" r="r" b="b"/>
              <a:pathLst>
                <a:path w="2174" h="7218" extrusionOk="0">
                  <a:moveTo>
                    <a:pt x="782" y="1"/>
                  </a:moveTo>
                  <a:cubicBezTo>
                    <a:pt x="576" y="353"/>
                    <a:pt x="318" y="671"/>
                    <a:pt x="0" y="937"/>
                  </a:cubicBezTo>
                  <a:lnTo>
                    <a:pt x="224" y="1418"/>
                  </a:lnTo>
                  <a:cubicBezTo>
                    <a:pt x="645" y="2003"/>
                    <a:pt x="877" y="2699"/>
                    <a:pt x="877" y="3420"/>
                  </a:cubicBezTo>
                  <a:lnTo>
                    <a:pt x="877" y="7218"/>
                  </a:lnTo>
                  <a:cubicBezTo>
                    <a:pt x="1409" y="6848"/>
                    <a:pt x="1856" y="6358"/>
                    <a:pt x="2165" y="5783"/>
                  </a:cubicBezTo>
                  <a:lnTo>
                    <a:pt x="2165" y="2587"/>
                  </a:lnTo>
                  <a:cubicBezTo>
                    <a:pt x="2174" y="1599"/>
                    <a:pt x="1573" y="456"/>
                    <a:pt x="825" y="27"/>
                  </a:cubicBezTo>
                  <a:lnTo>
                    <a:pt x="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882;p41"/>
            <p:cNvSpPr/>
            <p:nvPr/>
          </p:nvSpPr>
          <p:spPr>
            <a:xfrm>
              <a:off x="7564175" y="3532900"/>
              <a:ext cx="91100" cy="178350"/>
            </a:xfrm>
            <a:custGeom>
              <a:avLst/>
              <a:gdLst/>
              <a:ahLst/>
              <a:cxnLst/>
              <a:rect l="l" t="t" r="r" b="b"/>
              <a:pathLst>
                <a:path w="3644" h="7134" extrusionOk="0">
                  <a:moveTo>
                    <a:pt x="1848" y="1"/>
                  </a:moveTo>
                  <a:cubicBezTo>
                    <a:pt x="1152" y="473"/>
                    <a:pt x="585" y="1109"/>
                    <a:pt x="198" y="1857"/>
                  </a:cubicBezTo>
                  <a:cubicBezTo>
                    <a:pt x="69" y="2097"/>
                    <a:pt x="1" y="2372"/>
                    <a:pt x="9" y="2656"/>
                  </a:cubicBezTo>
                  <a:lnTo>
                    <a:pt x="9" y="5843"/>
                  </a:lnTo>
                  <a:lnTo>
                    <a:pt x="1126" y="6487"/>
                  </a:lnTo>
                  <a:cubicBezTo>
                    <a:pt x="1851" y="6911"/>
                    <a:pt x="2669" y="7134"/>
                    <a:pt x="3506" y="7134"/>
                  </a:cubicBezTo>
                  <a:cubicBezTo>
                    <a:pt x="3552" y="7134"/>
                    <a:pt x="3598" y="7133"/>
                    <a:pt x="3643" y="7132"/>
                  </a:cubicBezTo>
                  <a:lnTo>
                    <a:pt x="3643" y="2879"/>
                  </a:lnTo>
                  <a:cubicBezTo>
                    <a:pt x="3643" y="1960"/>
                    <a:pt x="3171" y="1109"/>
                    <a:pt x="2389" y="628"/>
                  </a:cubicBezTo>
                  <a:lnTo>
                    <a:pt x="1848" y="293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883;p41"/>
            <p:cNvSpPr/>
            <p:nvPr/>
          </p:nvSpPr>
          <p:spPr>
            <a:xfrm>
              <a:off x="7672225" y="3552875"/>
              <a:ext cx="19775" cy="22600"/>
            </a:xfrm>
            <a:custGeom>
              <a:avLst/>
              <a:gdLst/>
              <a:ahLst/>
              <a:cxnLst/>
              <a:rect l="l" t="t" r="r" b="b"/>
              <a:pathLst>
                <a:path w="791" h="904" extrusionOk="0">
                  <a:moveTo>
                    <a:pt x="395" y="1"/>
                  </a:moveTo>
                  <a:lnTo>
                    <a:pt x="0" y="766"/>
                  </a:lnTo>
                  <a:lnTo>
                    <a:pt x="172" y="903"/>
                  </a:lnTo>
                  <a:lnTo>
                    <a:pt x="610" y="654"/>
                  </a:lnTo>
                  <a:lnTo>
                    <a:pt x="791" y="293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884;p41"/>
            <p:cNvSpPr/>
            <p:nvPr/>
          </p:nvSpPr>
          <p:spPr>
            <a:xfrm>
              <a:off x="7566750" y="3340250"/>
              <a:ext cx="164550" cy="236725"/>
            </a:xfrm>
            <a:custGeom>
              <a:avLst/>
              <a:gdLst/>
              <a:ahLst/>
              <a:cxnLst/>
              <a:rect l="l" t="t" r="r" b="b"/>
              <a:pathLst>
                <a:path w="6582" h="9469" extrusionOk="0">
                  <a:moveTo>
                    <a:pt x="3729" y="1"/>
                  </a:moveTo>
                  <a:cubicBezTo>
                    <a:pt x="2500" y="1"/>
                    <a:pt x="1195" y="508"/>
                    <a:pt x="456" y="1942"/>
                  </a:cubicBezTo>
                  <a:cubicBezTo>
                    <a:pt x="173" y="2466"/>
                    <a:pt x="18" y="3050"/>
                    <a:pt x="1" y="3643"/>
                  </a:cubicBezTo>
                  <a:lnTo>
                    <a:pt x="1" y="5980"/>
                  </a:lnTo>
                  <a:cubicBezTo>
                    <a:pt x="1" y="7312"/>
                    <a:pt x="705" y="8540"/>
                    <a:pt x="1865" y="9210"/>
                  </a:cubicBezTo>
                  <a:lnTo>
                    <a:pt x="2312" y="9468"/>
                  </a:lnTo>
                  <a:lnTo>
                    <a:pt x="2312" y="8171"/>
                  </a:lnTo>
                  <a:cubicBezTo>
                    <a:pt x="3059" y="8377"/>
                    <a:pt x="3833" y="8480"/>
                    <a:pt x="4614" y="8506"/>
                  </a:cubicBezTo>
                  <a:lnTo>
                    <a:pt x="4821" y="8008"/>
                  </a:lnTo>
                  <a:cubicBezTo>
                    <a:pt x="5757" y="7389"/>
                    <a:pt x="6324" y="6341"/>
                    <a:pt x="6324" y="5224"/>
                  </a:cubicBezTo>
                  <a:lnTo>
                    <a:pt x="6324" y="3274"/>
                  </a:lnTo>
                  <a:lnTo>
                    <a:pt x="6582" y="3145"/>
                  </a:lnTo>
                  <a:lnTo>
                    <a:pt x="6582" y="2226"/>
                  </a:lnTo>
                  <a:cubicBezTo>
                    <a:pt x="6573" y="1281"/>
                    <a:pt x="5946" y="456"/>
                    <a:pt x="5035" y="189"/>
                  </a:cubicBezTo>
                  <a:cubicBezTo>
                    <a:pt x="4633" y="71"/>
                    <a:pt x="4186" y="1"/>
                    <a:pt x="3729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885;p41"/>
            <p:cNvSpPr/>
            <p:nvPr/>
          </p:nvSpPr>
          <p:spPr>
            <a:xfrm>
              <a:off x="7624325" y="3530550"/>
              <a:ext cx="62950" cy="22150"/>
            </a:xfrm>
            <a:custGeom>
              <a:avLst/>
              <a:gdLst/>
              <a:ahLst/>
              <a:cxnLst/>
              <a:rect l="l" t="t" r="r" b="b"/>
              <a:pathLst>
                <a:path w="2518" h="886" extrusionOk="0">
                  <a:moveTo>
                    <a:pt x="0" y="0"/>
                  </a:moveTo>
                  <a:lnTo>
                    <a:pt x="0" y="559"/>
                  </a:lnTo>
                  <a:cubicBezTo>
                    <a:pt x="756" y="756"/>
                    <a:pt x="1530" y="868"/>
                    <a:pt x="2303" y="885"/>
                  </a:cubicBezTo>
                  <a:lnTo>
                    <a:pt x="2518" y="387"/>
                  </a:lnTo>
                  <a:lnTo>
                    <a:pt x="2518" y="387"/>
                  </a:lnTo>
                  <a:cubicBezTo>
                    <a:pt x="2466" y="421"/>
                    <a:pt x="2414" y="456"/>
                    <a:pt x="2363" y="490"/>
                  </a:cubicBezTo>
                  <a:cubicBezTo>
                    <a:pt x="2127" y="626"/>
                    <a:pt x="1865" y="693"/>
                    <a:pt x="1604" y="693"/>
                  </a:cubicBezTo>
                  <a:cubicBezTo>
                    <a:pt x="1304" y="693"/>
                    <a:pt x="1005" y="605"/>
                    <a:pt x="748" y="4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886;p41"/>
            <p:cNvSpPr/>
            <p:nvPr/>
          </p:nvSpPr>
          <p:spPr>
            <a:xfrm>
              <a:off x="7569125" y="3587100"/>
              <a:ext cx="44475" cy="117875"/>
            </a:xfrm>
            <a:custGeom>
              <a:avLst/>
              <a:gdLst/>
              <a:ahLst/>
              <a:cxnLst/>
              <a:rect l="l" t="t" r="r" b="b"/>
              <a:pathLst>
                <a:path w="1779" h="4715" extrusionOk="0">
                  <a:moveTo>
                    <a:pt x="498" y="1"/>
                  </a:moveTo>
                  <a:cubicBezTo>
                    <a:pt x="205" y="1"/>
                    <a:pt x="0" y="274"/>
                    <a:pt x="0" y="728"/>
                  </a:cubicBezTo>
                  <a:lnTo>
                    <a:pt x="0" y="3787"/>
                  </a:lnTo>
                  <a:lnTo>
                    <a:pt x="1031" y="4380"/>
                  </a:lnTo>
                  <a:cubicBezTo>
                    <a:pt x="1272" y="4517"/>
                    <a:pt x="1521" y="4629"/>
                    <a:pt x="1779" y="4715"/>
                  </a:cubicBezTo>
                  <a:lnTo>
                    <a:pt x="1779" y="1759"/>
                  </a:lnTo>
                  <a:cubicBezTo>
                    <a:pt x="1779" y="1149"/>
                    <a:pt x="1409" y="436"/>
                    <a:pt x="954" y="170"/>
                  </a:cubicBezTo>
                  <a:lnTo>
                    <a:pt x="825" y="101"/>
                  </a:lnTo>
                  <a:cubicBezTo>
                    <a:pt x="709" y="33"/>
                    <a:pt x="598" y="1"/>
                    <a:pt x="4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887;p41"/>
            <p:cNvSpPr/>
            <p:nvPr/>
          </p:nvSpPr>
          <p:spPr>
            <a:xfrm>
              <a:off x="7688325" y="3402100"/>
              <a:ext cx="42975" cy="113000"/>
            </a:xfrm>
            <a:custGeom>
              <a:avLst/>
              <a:gdLst/>
              <a:ahLst/>
              <a:cxnLst/>
              <a:rect l="l" t="t" r="r" b="b"/>
              <a:pathLst>
                <a:path w="1719" h="4520" extrusionOk="0">
                  <a:moveTo>
                    <a:pt x="61" y="1"/>
                  </a:moveTo>
                  <a:lnTo>
                    <a:pt x="1" y="3532"/>
                  </a:lnTo>
                  <a:lnTo>
                    <a:pt x="1719" y="4520"/>
                  </a:lnTo>
                  <a:lnTo>
                    <a:pt x="1719" y="67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888;p41"/>
            <p:cNvSpPr/>
            <p:nvPr/>
          </p:nvSpPr>
          <p:spPr>
            <a:xfrm>
              <a:off x="7624325" y="3412750"/>
              <a:ext cx="100550" cy="135350"/>
            </a:xfrm>
            <a:custGeom>
              <a:avLst/>
              <a:gdLst/>
              <a:ahLst/>
              <a:cxnLst/>
              <a:rect l="l" t="t" r="r" b="b"/>
              <a:pathLst>
                <a:path w="4022" h="5414" extrusionOk="0">
                  <a:moveTo>
                    <a:pt x="3900" y="1"/>
                  </a:moveTo>
                  <a:cubicBezTo>
                    <a:pt x="3883" y="1"/>
                    <a:pt x="3866" y="5"/>
                    <a:pt x="3849" y="13"/>
                  </a:cubicBezTo>
                  <a:cubicBezTo>
                    <a:pt x="3789" y="56"/>
                    <a:pt x="3746" y="125"/>
                    <a:pt x="3746" y="202"/>
                  </a:cubicBezTo>
                  <a:lnTo>
                    <a:pt x="3746" y="511"/>
                  </a:lnTo>
                  <a:lnTo>
                    <a:pt x="1246" y="1748"/>
                  </a:lnTo>
                  <a:lnTo>
                    <a:pt x="1246" y="1310"/>
                  </a:lnTo>
                  <a:cubicBezTo>
                    <a:pt x="1246" y="1252"/>
                    <a:pt x="1198" y="1209"/>
                    <a:pt x="1145" y="1209"/>
                  </a:cubicBezTo>
                  <a:cubicBezTo>
                    <a:pt x="1127" y="1209"/>
                    <a:pt x="1109" y="1214"/>
                    <a:pt x="1091" y="1224"/>
                  </a:cubicBezTo>
                  <a:cubicBezTo>
                    <a:pt x="1031" y="1259"/>
                    <a:pt x="988" y="1327"/>
                    <a:pt x="988" y="1405"/>
                  </a:cubicBezTo>
                  <a:lnTo>
                    <a:pt x="988" y="1877"/>
                  </a:lnTo>
                  <a:cubicBezTo>
                    <a:pt x="653" y="2041"/>
                    <a:pt x="69" y="2333"/>
                    <a:pt x="0" y="2358"/>
                  </a:cubicBezTo>
                  <a:lnTo>
                    <a:pt x="0" y="4721"/>
                  </a:lnTo>
                  <a:lnTo>
                    <a:pt x="748" y="5151"/>
                  </a:lnTo>
                  <a:cubicBezTo>
                    <a:pt x="1005" y="5325"/>
                    <a:pt x="1304" y="5414"/>
                    <a:pt x="1603" y="5414"/>
                  </a:cubicBezTo>
                  <a:cubicBezTo>
                    <a:pt x="1863" y="5414"/>
                    <a:pt x="2122" y="5347"/>
                    <a:pt x="2354" y="5211"/>
                  </a:cubicBezTo>
                  <a:cubicBezTo>
                    <a:pt x="3385" y="4609"/>
                    <a:pt x="4021" y="3518"/>
                    <a:pt x="4021" y="2324"/>
                  </a:cubicBezTo>
                  <a:lnTo>
                    <a:pt x="4021" y="374"/>
                  </a:lnTo>
                  <a:lnTo>
                    <a:pt x="4004" y="382"/>
                  </a:lnTo>
                  <a:lnTo>
                    <a:pt x="4004" y="99"/>
                  </a:lnTo>
                  <a:cubicBezTo>
                    <a:pt x="4004" y="40"/>
                    <a:pt x="3954" y="1"/>
                    <a:pt x="3900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889;p41"/>
            <p:cNvSpPr/>
            <p:nvPr/>
          </p:nvSpPr>
          <p:spPr>
            <a:xfrm>
              <a:off x="7682100" y="3524325"/>
              <a:ext cx="23225" cy="39975"/>
            </a:xfrm>
            <a:custGeom>
              <a:avLst/>
              <a:gdLst/>
              <a:ahLst/>
              <a:cxnLst/>
              <a:rect l="l" t="t" r="r" b="b"/>
              <a:pathLst>
                <a:path w="929" h="1599" extrusionOk="0">
                  <a:moveTo>
                    <a:pt x="928" y="0"/>
                  </a:moveTo>
                  <a:cubicBezTo>
                    <a:pt x="722" y="249"/>
                    <a:pt x="473" y="464"/>
                    <a:pt x="207" y="636"/>
                  </a:cubicBezTo>
                  <a:lnTo>
                    <a:pt x="0" y="1143"/>
                  </a:lnTo>
                  <a:lnTo>
                    <a:pt x="610" y="1598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890;p41"/>
            <p:cNvSpPr/>
            <p:nvPr/>
          </p:nvSpPr>
          <p:spPr>
            <a:xfrm>
              <a:off x="7657600" y="3454500"/>
              <a:ext cx="15275" cy="22175"/>
            </a:xfrm>
            <a:custGeom>
              <a:avLst/>
              <a:gdLst/>
              <a:ahLst/>
              <a:cxnLst/>
              <a:rect l="l" t="t" r="r" b="b"/>
              <a:pathLst>
                <a:path w="611" h="887" extrusionOk="0">
                  <a:moveTo>
                    <a:pt x="423" y="0"/>
                  </a:moveTo>
                  <a:cubicBezTo>
                    <a:pt x="386" y="0"/>
                    <a:pt x="345" y="12"/>
                    <a:pt x="302" y="35"/>
                  </a:cubicBezTo>
                  <a:cubicBezTo>
                    <a:pt x="113" y="173"/>
                    <a:pt x="1" y="388"/>
                    <a:pt x="1" y="620"/>
                  </a:cubicBezTo>
                  <a:cubicBezTo>
                    <a:pt x="1" y="787"/>
                    <a:pt x="78" y="887"/>
                    <a:pt x="185" y="887"/>
                  </a:cubicBezTo>
                  <a:cubicBezTo>
                    <a:pt x="221" y="887"/>
                    <a:pt x="261" y="875"/>
                    <a:pt x="302" y="852"/>
                  </a:cubicBezTo>
                  <a:cubicBezTo>
                    <a:pt x="491" y="714"/>
                    <a:pt x="602" y="499"/>
                    <a:pt x="611" y="267"/>
                  </a:cubicBezTo>
                  <a:cubicBezTo>
                    <a:pt x="611" y="100"/>
                    <a:pt x="534" y="0"/>
                    <a:pt x="423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891;p41"/>
            <p:cNvSpPr/>
            <p:nvPr/>
          </p:nvSpPr>
          <p:spPr>
            <a:xfrm>
              <a:off x="7694775" y="3435375"/>
              <a:ext cx="15275" cy="22200"/>
            </a:xfrm>
            <a:custGeom>
              <a:avLst/>
              <a:gdLst/>
              <a:ahLst/>
              <a:cxnLst/>
              <a:rect l="l" t="t" r="r" b="b"/>
              <a:pathLst>
                <a:path w="611" h="888" extrusionOk="0">
                  <a:moveTo>
                    <a:pt x="422" y="1"/>
                  </a:moveTo>
                  <a:cubicBezTo>
                    <a:pt x="385" y="1"/>
                    <a:pt x="344" y="12"/>
                    <a:pt x="301" y="36"/>
                  </a:cubicBezTo>
                  <a:cubicBezTo>
                    <a:pt x="112" y="173"/>
                    <a:pt x="0" y="388"/>
                    <a:pt x="0" y="620"/>
                  </a:cubicBezTo>
                  <a:cubicBezTo>
                    <a:pt x="0" y="787"/>
                    <a:pt x="77" y="887"/>
                    <a:pt x="184" y="887"/>
                  </a:cubicBezTo>
                  <a:cubicBezTo>
                    <a:pt x="221" y="887"/>
                    <a:pt x="260" y="876"/>
                    <a:pt x="301" y="852"/>
                  </a:cubicBezTo>
                  <a:cubicBezTo>
                    <a:pt x="490" y="715"/>
                    <a:pt x="602" y="500"/>
                    <a:pt x="610" y="268"/>
                  </a:cubicBezTo>
                  <a:cubicBezTo>
                    <a:pt x="610" y="101"/>
                    <a:pt x="533" y="1"/>
                    <a:pt x="42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892;p41"/>
            <p:cNvSpPr/>
            <p:nvPr/>
          </p:nvSpPr>
          <p:spPr>
            <a:xfrm>
              <a:off x="7676525" y="3569200"/>
              <a:ext cx="36100" cy="115375"/>
            </a:xfrm>
            <a:custGeom>
              <a:avLst/>
              <a:gdLst/>
              <a:ahLst/>
              <a:cxnLst/>
              <a:rect l="l" t="t" r="r" b="b"/>
              <a:pathLst>
                <a:path w="1444" h="4615" extrusionOk="0">
                  <a:moveTo>
                    <a:pt x="430" y="1"/>
                  </a:moveTo>
                  <a:lnTo>
                    <a:pt x="0" y="250"/>
                  </a:lnTo>
                  <a:lnTo>
                    <a:pt x="215" y="3936"/>
                  </a:lnTo>
                  <a:lnTo>
                    <a:pt x="954" y="4614"/>
                  </a:lnTo>
                  <a:lnTo>
                    <a:pt x="1443" y="3386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893;p41"/>
            <p:cNvSpPr/>
            <p:nvPr/>
          </p:nvSpPr>
          <p:spPr>
            <a:xfrm>
              <a:off x="7652025" y="3472550"/>
              <a:ext cx="55450" cy="58725"/>
            </a:xfrm>
            <a:custGeom>
              <a:avLst/>
              <a:gdLst/>
              <a:ahLst/>
              <a:cxnLst/>
              <a:rect l="l" t="t" r="r" b="b"/>
              <a:pathLst>
                <a:path w="2218" h="2349" extrusionOk="0">
                  <a:moveTo>
                    <a:pt x="2217" y="1"/>
                  </a:moveTo>
                  <a:lnTo>
                    <a:pt x="1" y="1281"/>
                  </a:lnTo>
                  <a:lnTo>
                    <a:pt x="1" y="1564"/>
                  </a:lnTo>
                  <a:cubicBezTo>
                    <a:pt x="1" y="2021"/>
                    <a:pt x="377" y="2349"/>
                    <a:pt x="787" y="2349"/>
                  </a:cubicBezTo>
                  <a:cubicBezTo>
                    <a:pt x="918" y="2349"/>
                    <a:pt x="1051" y="2316"/>
                    <a:pt x="1178" y="2243"/>
                  </a:cubicBezTo>
                  <a:cubicBezTo>
                    <a:pt x="1822" y="1874"/>
                    <a:pt x="2217" y="1195"/>
                    <a:pt x="2217" y="456"/>
                  </a:cubicBezTo>
                  <a:lnTo>
                    <a:pt x="2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894;p41"/>
            <p:cNvSpPr/>
            <p:nvPr/>
          </p:nvSpPr>
          <p:spPr>
            <a:xfrm>
              <a:off x="7566750" y="3340250"/>
              <a:ext cx="164550" cy="236725"/>
            </a:xfrm>
            <a:custGeom>
              <a:avLst/>
              <a:gdLst/>
              <a:ahLst/>
              <a:cxnLst/>
              <a:rect l="l" t="t" r="r" b="b"/>
              <a:pathLst>
                <a:path w="6582" h="9469" extrusionOk="0">
                  <a:moveTo>
                    <a:pt x="3729" y="1"/>
                  </a:moveTo>
                  <a:cubicBezTo>
                    <a:pt x="2500" y="1"/>
                    <a:pt x="1195" y="508"/>
                    <a:pt x="456" y="1942"/>
                  </a:cubicBezTo>
                  <a:cubicBezTo>
                    <a:pt x="173" y="2466"/>
                    <a:pt x="18" y="3050"/>
                    <a:pt x="1" y="3643"/>
                  </a:cubicBezTo>
                  <a:lnTo>
                    <a:pt x="1" y="5980"/>
                  </a:lnTo>
                  <a:cubicBezTo>
                    <a:pt x="1" y="7312"/>
                    <a:pt x="705" y="8540"/>
                    <a:pt x="1865" y="9210"/>
                  </a:cubicBezTo>
                  <a:lnTo>
                    <a:pt x="2312" y="9468"/>
                  </a:lnTo>
                  <a:lnTo>
                    <a:pt x="2312" y="5258"/>
                  </a:lnTo>
                  <a:cubicBezTo>
                    <a:pt x="2372" y="5224"/>
                    <a:pt x="2965" y="4932"/>
                    <a:pt x="3291" y="4777"/>
                  </a:cubicBezTo>
                  <a:lnTo>
                    <a:pt x="3291" y="4305"/>
                  </a:lnTo>
                  <a:cubicBezTo>
                    <a:pt x="3291" y="4227"/>
                    <a:pt x="3334" y="4159"/>
                    <a:pt x="3403" y="4116"/>
                  </a:cubicBezTo>
                  <a:cubicBezTo>
                    <a:pt x="3417" y="4108"/>
                    <a:pt x="3433" y="4104"/>
                    <a:pt x="3449" y="4104"/>
                  </a:cubicBezTo>
                  <a:cubicBezTo>
                    <a:pt x="3499" y="4104"/>
                    <a:pt x="3549" y="4143"/>
                    <a:pt x="3549" y="4202"/>
                  </a:cubicBezTo>
                  <a:lnTo>
                    <a:pt x="3549" y="4648"/>
                  </a:lnTo>
                  <a:lnTo>
                    <a:pt x="6049" y="3411"/>
                  </a:lnTo>
                  <a:lnTo>
                    <a:pt x="6049" y="3102"/>
                  </a:lnTo>
                  <a:cubicBezTo>
                    <a:pt x="6049" y="3025"/>
                    <a:pt x="6084" y="2956"/>
                    <a:pt x="6152" y="2913"/>
                  </a:cubicBezTo>
                  <a:cubicBezTo>
                    <a:pt x="6168" y="2905"/>
                    <a:pt x="6185" y="2901"/>
                    <a:pt x="6202" y="2901"/>
                  </a:cubicBezTo>
                  <a:cubicBezTo>
                    <a:pt x="6257" y="2901"/>
                    <a:pt x="6307" y="2942"/>
                    <a:pt x="6307" y="3007"/>
                  </a:cubicBezTo>
                  <a:lnTo>
                    <a:pt x="6307" y="3282"/>
                  </a:lnTo>
                  <a:lnTo>
                    <a:pt x="6582" y="3145"/>
                  </a:lnTo>
                  <a:lnTo>
                    <a:pt x="6582" y="2226"/>
                  </a:lnTo>
                  <a:cubicBezTo>
                    <a:pt x="6573" y="1281"/>
                    <a:pt x="5946" y="456"/>
                    <a:pt x="5035" y="189"/>
                  </a:cubicBezTo>
                  <a:cubicBezTo>
                    <a:pt x="4633" y="71"/>
                    <a:pt x="4186" y="1"/>
                    <a:pt x="3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895;p41"/>
            <p:cNvSpPr/>
            <p:nvPr/>
          </p:nvSpPr>
          <p:spPr>
            <a:xfrm>
              <a:off x="7624325" y="3544500"/>
              <a:ext cx="57800" cy="32475"/>
            </a:xfrm>
            <a:custGeom>
              <a:avLst/>
              <a:gdLst/>
              <a:ahLst/>
              <a:cxnLst/>
              <a:rect l="l" t="t" r="r" b="b"/>
              <a:pathLst>
                <a:path w="2312" h="1299" extrusionOk="0">
                  <a:moveTo>
                    <a:pt x="0" y="1"/>
                  </a:moveTo>
                  <a:lnTo>
                    <a:pt x="0" y="181"/>
                  </a:lnTo>
                  <a:lnTo>
                    <a:pt x="1822" y="1298"/>
                  </a:lnTo>
                  <a:lnTo>
                    <a:pt x="2311" y="327"/>
                  </a:lnTo>
                  <a:cubicBezTo>
                    <a:pt x="1530" y="310"/>
                    <a:pt x="756" y="19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5879;p41"/>
          <p:cNvGrpSpPr/>
          <p:nvPr/>
        </p:nvGrpSpPr>
        <p:grpSpPr>
          <a:xfrm>
            <a:off x="6551555" y="1825723"/>
            <a:ext cx="184950" cy="371150"/>
            <a:chOff x="7564175" y="3340250"/>
            <a:chExt cx="184950" cy="371150"/>
          </a:xfrm>
        </p:grpSpPr>
        <p:sp>
          <p:nvSpPr>
            <p:cNvPr id="108" name="Google Shape;5880;p41"/>
            <p:cNvSpPr/>
            <p:nvPr/>
          </p:nvSpPr>
          <p:spPr>
            <a:xfrm>
              <a:off x="7564175" y="3510950"/>
              <a:ext cx="184950" cy="200450"/>
            </a:xfrm>
            <a:custGeom>
              <a:avLst/>
              <a:gdLst/>
              <a:ahLst/>
              <a:cxnLst/>
              <a:rect l="l" t="t" r="r" b="b"/>
              <a:pathLst>
                <a:path w="7398" h="8018" extrusionOk="0">
                  <a:moveTo>
                    <a:pt x="5773" y="1"/>
                  </a:moveTo>
                  <a:cubicBezTo>
                    <a:pt x="4844" y="1"/>
                    <a:pt x="2363" y="602"/>
                    <a:pt x="1015" y="1592"/>
                  </a:cubicBezTo>
                  <a:cubicBezTo>
                    <a:pt x="688" y="1927"/>
                    <a:pt x="413" y="2314"/>
                    <a:pt x="198" y="2735"/>
                  </a:cubicBezTo>
                  <a:cubicBezTo>
                    <a:pt x="69" y="2984"/>
                    <a:pt x="1" y="3259"/>
                    <a:pt x="9" y="3542"/>
                  </a:cubicBezTo>
                  <a:lnTo>
                    <a:pt x="9" y="6730"/>
                  </a:lnTo>
                  <a:lnTo>
                    <a:pt x="1126" y="7374"/>
                  </a:lnTo>
                  <a:cubicBezTo>
                    <a:pt x="1865" y="7800"/>
                    <a:pt x="2696" y="8017"/>
                    <a:pt x="3532" y="8017"/>
                  </a:cubicBezTo>
                  <a:cubicBezTo>
                    <a:pt x="3978" y="8017"/>
                    <a:pt x="4427" y="7955"/>
                    <a:pt x="4863" y="7829"/>
                  </a:cubicBezTo>
                  <a:cubicBezTo>
                    <a:pt x="5946" y="7520"/>
                    <a:pt x="6857" y="6790"/>
                    <a:pt x="7398" y="5802"/>
                  </a:cubicBezTo>
                  <a:lnTo>
                    <a:pt x="7398" y="2606"/>
                  </a:lnTo>
                  <a:cubicBezTo>
                    <a:pt x="7398" y="1618"/>
                    <a:pt x="6797" y="475"/>
                    <a:pt x="6049" y="46"/>
                  </a:cubicBezTo>
                  <a:lnTo>
                    <a:pt x="6006" y="20"/>
                  </a:lnTo>
                  <a:cubicBezTo>
                    <a:pt x="5947" y="7"/>
                    <a:pt x="5868" y="1"/>
                    <a:pt x="5773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881;p41"/>
            <p:cNvSpPr/>
            <p:nvPr/>
          </p:nvSpPr>
          <p:spPr>
            <a:xfrm>
              <a:off x="7694775" y="3511425"/>
              <a:ext cx="54350" cy="180450"/>
            </a:xfrm>
            <a:custGeom>
              <a:avLst/>
              <a:gdLst/>
              <a:ahLst/>
              <a:cxnLst/>
              <a:rect l="l" t="t" r="r" b="b"/>
              <a:pathLst>
                <a:path w="2174" h="7218" extrusionOk="0">
                  <a:moveTo>
                    <a:pt x="782" y="1"/>
                  </a:moveTo>
                  <a:cubicBezTo>
                    <a:pt x="576" y="353"/>
                    <a:pt x="318" y="671"/>
                    <a:pt x="0" y="937"/>
                  </a:cubicBezTo>
                  <a:lnTo>
                    <a:pt x="224" y="1418"/>
                  </a:lnTo>
                  <a:cubicBezTo>
                    <a:pt x="645" y="2003"/>
                    <a:pt x="877" y="2699"/>
                    <a:pt x="877" y="3420"/>
                  </a:cubicBezTo>
                  <a:lnTo>
                    <a:pt x="877" y="7218"/>
                  </a:lnTo>
                  <a:cubicBezTo>
                    <a:pt x="1409" y="6848"/>
                    <a:pt x="1856" y="6358"/>
                    <a:pt x="2165" y="5783"/>
                  </a:cubicBezTo>
                  <a:lnTo>
                    <a:pt x="2165" y="2587"/>
                  </a:lnTo>
                  <a:cubicBezTo>
                    <a:pt x="2174" y="1599"/>
                    <a:pt x="1573" y="456"/>
                    <a:pt x="825" y="27"/>
                  </a:cubicBezTo>
                  <a:lnTo>
                    <a:pt x="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882;p41"/>
            <p:cNvSpPr/>
            <p:nvPr/>
          </p:nvSpPr>
          <p:spPr>
            <a:xfrm>
              <a:off x="7564175" y="3532900"/>
              <a:ext cx="91100" cy="178350"/>
            </a:xfrm>
            <a:custGeom>
              <a:avLst/>
              <a:gdLst/>
              <a:ahLst/>
              <a:cxnLst/>
              <a:rect l="l" t="t" r="r" b="b"/>
              <a:pathLst>
                <a:path w="3644" h="7134" extrusionOk="0">
                  <a:moveTo>
                    <a:pt x="1848" y="1"/>
                  </a:moveTo>
                  <a:cubicBezTo>
                    <a:pt x="1152" y="473"/>
                    <a:pt x="585" y="1109"/>
                    <a:pt x="198" y="1857"/>
                  </a:cubicBezTo>
                  <a:cubicBezTo>
                    <a:pt x="69" y="2097"/>
                    <a:pt x="1" y="2372"/>
                    <a:pt x="9" y="2656"/>
                  </a:cubicBezTo>
                  <a:lnTo>
                    <a:pt x="9" y="5843"/>
                  </a:lnTo>
                  <a:lnTo>
                    <a:pt x="1126" y="6487"/>
                  </a:lnTo>
                  <a:cubicBezTo>
                    <a:pt x="1851" y="6911"/>
                    <a:pt x="2669" y="7134"/>
                    <a:pt x="3506" y="7134"/>
                  </a:cubicBezTo>
                  <a:cubicBezTo>
                    <a:pt x="3552" y="7134"/>
                    <a:pt x="3598" y="7133"/>
                    <a:pt x="3643" y="7132"/>
                  </a:cubicBezTo>
                  <a:lnTo>
                    <a:pt x="3643" y="2879"/>
                  </a:lnTo>
                  <a:cubicBezTo>
                    <a:pt x="3643" y="1960"/>
                    <a:pt x="3171" y="1109"/>
                    <a:pt x="2389" y="628"/>
                  </a:cubicBezTo>
                  <a:lnTo>
                    <a:pt x="1848" y="293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883;p41"/>
            <p:cNvSpPr/>
            <p:nvPr/>
          </p:nvSpPr>
          <p:spPr>
            <a:xfrm>
              <a:off x="7672225" y="3552875"/>
              <a:ext cx="19775" cy="22600"/>
            </a:xfrm>
            <a:custGeom>
              <a:avLst/>
              <a:gdLst/>
              <a:ahLst/>
              <a:cxnLst/>
              <a:rect l="l" t="t" r="r" b="b"/>
              <a:pathLst>
                <a:path w="791" h="904" extrusionOk="0">
                  <a:moveTo>
                    <a:pt x="395" y="1"/>
                  </a:moveTo>
                  <a:lnTo>
                    <a:pt x="0" y="766"/>
                  </a:lnTo>
                  <a:lnTo>
                    <a:pt x="172" y="903"/>
                  </a:lnTo>
                  <a:lnTo>
                    <a:pt x="610" y="654"/>
                  </a:lnTo>
                  <a:lnTo>
                    <a:pt x="791" y="293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884;p41"/>
            <p:cNvSpPr/>
            <p:nvPr/>
          </p:nvSpPr>
          <p:spPr>
            <a:xfrm>
              <a:off x="7566750" y="3340250"/>
              <a:ext cx="164550" cy="236725"/>
            </a:xfrm>
            <a:custGeom>
              <a:avLst/>
              <a:gdLst/>
              <a:ahLst/>
              <a:cxnLst/>
              <a:rect l="l" t="t" r="r" b="b"/>
              <a:pathLst>
                <a:path w="6582" h="9469" extrusionOk="0">
                  <a:moveTo>
                    <a:pt x="3729" y="1"/>
                  </a:moveTo>
                  <a:cubicBezTo>
                    <a:pt x="2500" y="1"/>
                    <a:pt x="1195" y="508"/>
                    <a:pt x="456" y="1942"/>
                  </a:cubicBezTo>
                  <a:cubicBezTo>
                    <a:pt x="173" y="2466"/>
                    <a:pt x="18" y="3050"/>
                    <a:pt x="1" y="3643"/>
                  </a:cubicBezTo>
                  <a:lnTo>
                    <a:pt x="1" y="5980"/>
                  </a:lnTo>
                  <a:cubicBezTo>
                    <a:pt x="1" y="7312"/>
                    <a:pt x="705" y="8540"/>
                    <a:pt x="1865" y="9210"/>
                  </a:cubicBezTo>
                  <a:lnTo>
                    <a:pt x="2312" y="9468"/>
                  </a:lnTo>
                  <a:lnTo>
                    <a:pt x="2312" y="8171"/>
                  </a:lnTo>
                  <a:cubicBezTo>
                    <a:pt x="3059" y="8377"/>
                    <a:pt x="3833" y="8480"/>
                    <a:pt x="4614" y="8506"/>
                  </a:cubicBezTo>
                  <a:lnTo>
                    <a:pt x="4821" y="8008"/>
                  </a:lnTo>
                  <a:cubicBezTo>
                    <a:pt x="5757" y="7389"/>
                    <a:pt x="6324" y="6341"/>
                    <a:pt x="6324" y="5224"/>
                  </a:cubicBezTo>
                  <a:lnTo>
                    <a:pt x="6324" y="3274"/>
                  </a:lnTo>
                  <a:lnTo>
                    <a:pt x="6582" y="3145"/>
                  </a:lnTo>
                  <a:lnTo>
                    <a:pt x="6582" y="2226"/>
                  </a:lnTo>
                  <a:cubicBezTo>
                    <a:pt x="6573" y="1281"/>
                    <a:pt x="5946" y="456"/>
                    <a:pt x="5035" y="189"/>
                  </a:cubicBezTo>
                  <a:cubicBezTo>
                    <a:pt x="4633" y="71"/>
                    <a:pt x="4186" y="1"/>
                    <a:pt x="3729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885;p41"/>
            <p:cNvSpPr/>
            <p:nvPr/>
          </p:nvSpPr>
          <p:spPr>
            <a:xfrm>
              <a:off x="7624325" y="3530550"/>
              <a:ext cx="62950" cy="22150"/>
            </a:xfrm>
            <a:custGeom>
              <a:avLst/>
              <a:gdLst/>
              <a:ahLst/>
              <a:cxnLst/>
              <a:rect l="l" t="t" r="r" b="b"/>
              <a:pathLst>
                <a:path w="2518" h="886" extrusionOk="0">
                  <a:moveTo>
                    <a:pt x="0" y="0"/>
                  </a:moveTo>
                  <a:lnTo>
                    <a:pt x="0" y="559"/>
                  </a:lnTo>
                  <a:cubicBezTo>
                    <a:pt x="756" y="756"/>
                    <a:pt x="1530" y="868"/>
                    <a:pt x="2303" y="885"/>
                  </a:cubicBezTo>
                  <a:lnTo>
                    <a:pt x="2518" y="387"/>
                  </a:lnTo>
                  <a:lnTo>
                    <a:pt x="2518" y="387"/>
                  </a:lnTo>
                  <a:cubicBezTo>
                    <a:pt x="2466" y="421"/>
                    <a:pt x="2414" y="456"/>
                    <a:pt x="2363" y="490"/>
                  </a:cubicBezTo>
                  <a:cubicBezTo>
                    <a:pt x="2127" y="626"/>
                    <a:pt x="1865" y="693"/>
                    <a:pt x="1604" y="693"/>
                  </a:cubicBezTo>
                  <a:cubicBezTo>
                    <a:pt x="1304" y="693"/>
                    <a:pt x="1005" y="605"/>
                    <a:pt x="748" y="4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886;p41"/>
            <p:cNvSpPr/>
            <p:nvPr/>
          </p:nvSpPr>
          <p:spPr>
            <a:xfrm>
              <a:off x="7569125" y="3587100"/>
              <a:ext cx="44475" cy="117875"/>
            </a:xfrm>
            <a:custGeom>
              <a:avLst/>
              <a:gdLst/>
              <a:ahLst/>
              <a:cxnLst/>
              <a:rect l="l" t="t" r="r" b="b"/>
              <a:pathLst>
                <a:path w="1779" h="4715" extrusionOk="0">
                  <a:moveTo>
                    <a:pt x="498" y="1"/>
                  </a:moveTo>
                  <a:cubicBezTo>
                    <a:pt x="205" y="1"/>
                    <a:pt x="0" y="274"/>
                    <a:pt x="0" y="728"/>
                  </a:cubicBezTo>
                  <a:lnTo>
                    <a:pt x="0" y="3787"/>
                  </a:lnTo>
                  <a:lnTo>
                    <a:pt x="1031" y="4380"/>
                  </a:lnTo>
                  <a:cubicBezTo>
                    <a:pt x="1272" y="4517"/>
                    <a:pt x="1521" y="4629"/>
                    <a:pt x="1779" y="4715"/>
                  </a:cubicBezTo>
                  <a:lnTo>
                    <a:pt x="1779" y="1759"/>
                  </a:lnTo>
                  <a:cubicBezTo>
                    <a:pt x="1779" y="1149"/>
                    <a:pt x="1409" y="436"/>
                    <a:pt x="954" y="170"/>
                  </a:cubicBezTo>
                  <a:lnTo>
                    <a:pt x="825" y="101"/>
                  </a:lnTo>
                  <a:cubicBezTo>
                    <a:pt x="709" y="33"/>
                    <a:pt x="598" y="1"/>
                    <a:pt x="4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887;p41"/>
            <p:cNvSpPr/>
            <p:nvPr/>
          </p:nvSpPr>
          <p:spPr>
            <a:xfrm>
              <a:off x="7688325" y="3402100"/>
              <a:ext cx="42975" cy="113000"/>
            </a:xfrm>
            <a:custGeom>
              <a:avLst/>
              <a:gdLst/>
              <a:ahLst/>
              <a:cxnLst/>
              <a:rect l="l" t="t" r="r" b="b"/>
              <a:pathLst>
                <a:path w="1719" h="4520" extrusionOk="0">
                  <a:moveTo>
                    <a:pt x="61" y="1"/>
                  </a:moveTo>
                  <a:lnTo>
                    <a:pt x="1" y="3532"/>
                  </a:lnTo>
                  <a:lnTo>
                    <a:pt x="1719" y="4520"/>
                  </a:lnTo>
                  <a:lnTo>
                    <a:pt x="1719" y="67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888;p41"/>
            <p:cNvSpPr/>
            <p:nvPr/>
          </p:nvSpPr>
          <p:spPr>
            <a:xfrm>
              <a:off x="7624325" y="3412750"/>
              <a:ext cx="100550" cy="135350"/>
            </a:xfrm>
            <a:custGeom>
              <a:avLst/>
              <a:gdLst/>
              <a:ahLst/>
              <a:cxnLst/>
              <a:rect l="l" t="t" r="r" b="b"/>
              <a:pathLst>
                <a:path w="4022" h="5414" extrusionOk="0">
                  <a:moveTo>
                    <a:pt x="3900" y="1"/>
                  </a:moveTo>
                  <a:cubicBezTo>
                    <a:pt x="3883" y="1"/>
                    <a:pt x="3866" y="5"/>
                    <a:pt x="3849" y="13"/>
                  </a:cubicBezTo>
                  <a:cubicBezTo>
                    <a:pt x="3789" y="56"/>
                    <a:pt x="3746" y="125"/>
                    <a:pt x="3746" y="202"/>
                  </a:cubicBezTo>
                  <a:lnTo>
                    <a:pt x="3746" y="511"/>
                  </a:lnTo>
                  <a:lnTo>
                    <a:pt x="1246" y="1748"/>
                  </a:lnTo>
                  <a:lnTo>
                    <a:pt x="1246" y="1310"/>
                  </a:lnTo>
                  <a:cubicBezTo>
                    <a:pt x="1246" y="1252"/>
                    <a:pt x="1198" y="1209"/>
                    <a:pt x="1145" y="1209"/>
                  </a:cubicBezTo>
                  <a:cubicBezTo>
                    <a:pt x="1127" y="1209"/>
                    <a:pt x="1109" y="1214"/>
                    <a:pt x="1091" y="1224"/>
                  </a:cubicBezTo>
                  <a:cubicBezTo>
                    <a:pt x="1031" y="1259"/>
                    <a:pt x="988" y="1327"/>
                    <a:pt x="988" y="1405"/>
                  </a:cubicBezTo>
                  <a:lnTo>
                    <a:pt x="988" y="1877"/>
                  </a:lnTo>
                  <a:cubicBezTo>
                    <a:pt x="653" y="2041"/>
                    <a:pt x="69" y="2333"/>
                    <a:pt x="0" y="2358"/>
                  </a:cubicBezTo>
                  <a:lnTo>
                    <a:pt x="0" y="4721"/>
                  </a:lnTo>
                  <a:lnTo>
                    <a:pt x="748" y="5151"/>
                  </a:lnTo>
                  <a:cubicBezTo>
                    <a:pt x="1005" y="5325"/>
                    <a:pt x="1304" y="5414"/>
                    <a:pt x="1603" y="5414"/>
                  </a:cubicBezTo>
                  <a:cubicBezTo>
                    <a:pt x="1863" y="5414"/>
                    <a:pt x="2122" y="5347"/>
                    <a:pt x="2354" y="5211"/>
                  </a:cubicBezTo>
                  <a:cubicBezTo>
                    <a:pt x="3385" y="4609"/>
                    <a:pt x="4021" y="3518"/>
                    <a:pt x="4021" y="2324"/>
                  </a:cubicBezTo>
                  <a:lnTo>
                    <a:pt x="4021" y="374"/>
                  </a:lnTo>
                  <a:lnTo>
                    <a:pt x="4004" y="382"/>
                  </a:lnTo>
                  <a:lnTo>
                    <a:pt x="4004" y="99"/>
                  </a:lnTo>
                  <a:cubicBezTo>
                    <a:pt x="4004" y="40"/>
                    <a:pt x="3954" y="1"/>
                    <a:pt x="3900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889;p41"/>
            <p:cNvSpPr/>
            <p:nvPr/>
          </p:nvSpPr>
          <p:spPr>
            <a:xfrm>
              <a:off x="7682100" y="3524325"/>
              <a:ext cx="23225" cy="39975"/>
            </a:xfrm>
            <a:custGeom>
              <a:avLst/>
              <a:gdLst/>
              <a:ahLst/>
              <a:cxnLst/>
              <a:rect l="l" t="t" r="r" b="b"/>
              <a:pathLst>
                <a:path w="929" h="1599" extrusionOk="0">
                  <a:moveTo>
                    <a:pt x="928" y="0"/>
                  </a:moveTo>
                  <a:cubicBezTo>
                    <a:pt x="722" y="249"/>
                    <a:pt x="473" y="464"/>
                    <a:pt x="207" y="636"/>
                  </a:cubicBezTo>
                  <a:lnTo>
                    <a:pt x="0" y="1143"/>
                  </a:lnTo>
                  <a:lnTo>
                    <a:pt x="610" y="1598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890;p41"/>
            <p:cNvSpPr/>
            <p:nvPr/>
          </p:nvSpPr>
          <p:spPr>
            <a:xfrm>
              <a:off x="7657600" y="3454500"/>
              <a:ext cx="15275" cy="22175"/>
            </a:xfrm>
            <a:custGeom>
              <a:avLst/>
              <a:gdLst/>
              <a:ahLst/>
              <a:cxnLst/>
              <a:rect l="l" t="t" r="r" b="b"/>
              <a:pathLst>
                <a:path w="611" h="887" extrusionOk="0">
                  <a:moveTo>
                    <a:pt x="423" y="0"/>
                  </a:moveTo>
                  <a:cubicBezTo>
                    <a:pt x="386" y="0"/>
                    <a:pt x="345" y="12"/>
                    <a:pt x="302" y="35"/>
                  </a:cubicBezTo>
                  <a:cubicBezTo>
                    <a:pt x="113" y="173"/>
                    <a:pt x="1" y="388"/>
                    <a:pt x="1" y="620"/>
                  </a:cubicBezTo>
                  <a:cubicBezTo>
                    <a:pt x="1" y="787"/>
                    <a:pt x="78" y="887"/>
                    <a:pt x="185" y="887"/>
                  </a:cubicBezTo>
                  <a:cubicBezTo>
                    <a:pt x="221" y="887"/>
                    <a:pt x="261" y="875"/>
                    <a:pt x="302" y="852"/>
                  </a:cubicBezTo>
                  <a:cubicBezTo>
                    <a:pt x="491" y="714"/>
                    <a:pt x="602" y="499"/>
                    <a:pt x="611" y="267"/>
                  </a:cubicBezTo>
                  <a:cubicBezTo>
                    <a:pt x="611" y="100"/>
                    <a:pt x="534" y="0"/>
                    <a:pt x="423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891;p41"/>
            <p:cNvSpPr/>
            <p:nvPr/>
          </p:nvSpPr>
          <p:spPr>
            <a:xfrm>
              <a:off x="7694775" y="3435375"/>
              <a:ext cx="15275" cy="22200"/>
            </a:xfrm>
            <a:custGeom>
              <a:avLst/>
              <a:gdLst/>
              <a:ahLst/>
              <a:cxnLst/>
              <a:rect l="l" t="t" r="r" b="b"/>
              <a:pathLst>
                <a:path w="611" h="888" extrusionOk="0">
                  <a:moveTo>
                    <a:pt x="422" y="1"/>
                  </a:moveTo>
                  <a:cubicBezTo>
                    <a:pt x="385" y="1"/>
                    <a:pt x="344" y="12"/>
                    <a:pt x="301" y="36"/>
                  </a:cubicBezTo>
                  <a:cubicBezTo>
                    <a:pt x="112" y="173"/>
                    <a:pt x="0" y="388"/>
                    <a:pt x="0" y="620"/>
                  </a:cubicBezTo>
                  <a:cubicBezTo>
                    <a:pt x="0" y="787"/>
                    <a:pt x="77" y="887"/>
                    <a:pt x="184" y="887"/>
                  </a:cubicBezTo>
                  <a:cubicBezTo>
                    <a:pt x="221" y="887"/>
                    <a:pt x="260" y="876"/>
                    <a:pt x="301" y="852"/>
                  </a:cubicBezTo>
                  <a:cubicBezTo>
                    <a:pt x="490" y="715"/>
                    <a:pt x="602" y="500"/>
                    <a:pt x="610" y="268"/>
                  </a:cubicBezTo>
                  <a:cubicBezTo>
                    <a:pt x="610" y="101"/>
                    <a:pt x="533" y="1"/>
                    <a:pt x="42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892;p41"/>
            <p:cNvSpPr/>
            <p:nvPr/>
          </p:nvSpPr>
          <p:spPr>
            <a:xfrm>
              <a:off x="7676525" y="3569200"/>
              <a:ext cx="36100" cy="115375"/>
            </a:xfrm>
            <a:custGeom>
              <a:avLst/>
              <a:gdLst/>
              <a:ahLst/>
              <a:cxnLst/>
              <a:rect l="l" t="t" r="r" b="b"/>
              <a:pathLst>
                <a:path w="1444" h="4615" extrusionOk="0">
                  <a:moveTo>
                    <a:pt x="430" y="1"/>
                  </a:moveTo>
                  <a:lnTo>
                    <a:pt x="0" y="250"/>
                  </a:lnTo>
                  <a:lnTo>
                    <a:pt x="215" y="3936"/>
                  </a:lnTo>
                  <a:lnTo>
                    <a:pt x="954" y="4614"/>
                  </a:lnTo>
                  <a:lnTo>
                    <a:pt x="1443" y="3386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893;p41"/>
            <p:cNvSpPr/>
            <p:nvPr/>
          </p:nvSpPr>
          <p:spPr>
            <a:xfrm>
              <a:off x="7652025" y="3472550"/>
              <a:ext cx="55450" cy="58725"/>
            </a:xfrm>
            <a:custGeom>
              <a:avLst/>
              <a:gdLst/>
              <a:ahLst/>
              <a:cxnLst/>
              <a:rect l="l" t="t" r="r" b="b"/>
              <a:pathLst>
                <a:path w="2218" h="2349" extrusionOk="0">
                  <a:moveTo>
                    <a:pt x="2217" y="1"/>
                  </a:moveTo>
                  <a:lnTo>
                    <a:pt x="1" y="1281"/>
                  </a:lnTo>
                  <a:lnTo>
                    <a:pt x="1" y="1564"/>
                  </a:lnTo>
                  <a:cubicBezTo>
                    <a:pt x="1" y="2021"/>
                    <a:pt x="377" y="2349"/>
                    <a:pt x="787" y="2349"/>
                  </a:cubicBezTo>
                  <a:cubicBezTo>
                    <a:pt x="918" y="2349"/>
                    <a:pt x="1051" y="2316"/>
                    <a:pt x="1178" y="2243"/>
                  </a:cubicBezTo>
                  <a:cubicBezTo>
                    <a:pt x="1822" y="1874"/>
                    <a:pt x="2217" y="1195"/>
                    <a:pt x="2217" y="456"/>
                  </a:cubicBezTo>
                  <a:lnTo>
                    <a:pt x="2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894;p41"/>
            <p:cNvSpPr/>
            <p:nvPr/>
          </p:nvSpPr>
          <p:spPr>
            <a:xfrm>
              <a:off x="7566750" y="3340250"/>
              <a:ext cx="164550" cy="236725"/>
            </a:xfrm>
            <a:custGeom>
              <a:avLst/>
              <a:gdLst/>
              <a:ahLst/>
              <a:cxnLst/>
              <a:rect l="l" t="t" r="r" b="b"/>
              <a:pathLst>
                <a:path w="6582" h="9469" extrusionOk="0">
                  <a:moveTo>
                    <a:pt x="3729" y="1"/>
                  </a:moveTo>
                  <a:cubicBezTo>
                    <a:pt x="2500" y="1"/>
                    <a:pt x="1195" y="508"/>
                    <a:pt x="456" y="1942"/>
                  </a:cubicBezTo>
                  <a:cubicBezTo>
                    <a:pt x="173" y="2466"/>
                    <a:pt x="18" y="3050"/>
                    <a:pt x="1" y="3643"/>
                  </a:cubicBezTo>
                  <a:lnTo>
                    <a:pt x="1" y="5980"/>
                  </a:lnTo>
                  <a:cubicBezTo>
                    <a:pt x="1" y="7312"/>
                    <a:pt x="705" y="8540"/>
                    <a:pt x="1865" y="9210"/>
                  </a:cubicBezTo>
                  <a:lnTo>
                    <a:pt x="2312" y="9468"/>
                  </a:lnTo>
                  <a:lnTo>
                    <a:pt x="2312" y="5258"/>
                  </a:lnTo>
                  <a:cubicBezTo>
                    <a:pt x="2372" y="5224"/>
                    <a:pt x="2965" y="4932"/>
                    <a:pt x="3291" y="4777"/>
                  </a:cubicBezTo>
                  <a:lnTo>
                    <a:pt x="3291" y="4305"/>
                  </a:lnTo>
                  <a:cubicBezTo>
                    <a:pt x="3291" y="4227"/>
                    <a:pt x="3334" y="4159"/>
                    <a:pt x="3403" y="4116"/>
                  </a:cubicBezTo>
                  <a:cubicBezTo>
                    <a:pt x="3417" y="4108"/>
                    <a:pt x="3433" y="4104"/>
                    <a:pt x="3449" y="4104"/>
                  </a:cubicBezTo>
                  <a:cubicBezTo>
                    <a:pt x="3499" y="4104"/>
                    <a:pt x="3549" y="4143"/>
                    <a:pt x="3549" y="4202"/>
                  </a:cubicBezTo>
                  <a:lnTo>
                    <a:pt x="3549" y="4648"/>
                  </a:lnTo>
                  <a:lnTo>
                    <a:pt x="6049" y="3411"/>
                  </a:lnTo>
                  <a:lnTo>
                    <a:pt x="6049" y="3102"/>
                  </a:lnTo>
                  <a:cubicBezTo>
                    <a:pt x="6049" y="3025"/>
                    <a:pt x="6084" y="2956"/>
                    <a:pt x="6152" y="2913"/>
                  </a:cubicBezTo>
                  <a:cubicBezTo>
                    <a:pt x="6168" y="2905"/>
                    <a:pt x="6185" y="2901"/>
                    <a:pt x="6202" y="2901"/>
                  </a:cubicBezTo>
                  <a:cubicBezTo>
                    <a:pt x="6257" y="2901"/>
                    <a:pt x="6307" y="2942"/>
                    <a:pt x="6307" y="3007"/>
                  </a:cubicBezTo>
                  <a:lnTo>
                    <a:pt x="6307" y="3282"/>
                  </a:lnTo>
                  <a:lnTo>
                    <a:pt x="6582" y="3145"/>
                  </a:lnTo>
                  <a:lnTo>
                    <a:pt x="6582" y="2226"/>
                  </a:lnTo>
                  <a:cubicBezTo>
                    <a:pt x="6573" y="1281"/>
                    <a:pt x="5946" y="456"/>
                    <a:pt x="5035" y="189"/>
                  </a:cubicBezTo>
                  <a:cubicBezTo>
                    <a:pt x="4633" y="71"/>
                    <a:pt x="4186" y="1"/>
                    <a:pt x="3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895;p41"/>
            <p:cNvSpPr/>
            <p:nvPr/>
          </p:nvSpPr>
          <p:spPr>
            <a:xfrm>
              <a:off x="7624325" y="3544500"/>
              <a:ext cx="57800" cy="32475"/>
            </a:xfrm>
            <a:custGeom>
              <a:avLst/>
              <a:gdLst/>
              <a:ahLst/>
              <a:cxnLst/>
              <a:rect l="l" t="t" r="r" b="b"/>
              <a:pathLst>
                <a:path w="2312" h="1299" extrusionOk="0">
                  <a:moveTo>
                    <a:pt x="0" y="1"/>
                  </a:moveTo>
                  <a:lnTo>
                    <a:pt x="0" y="181"/>
                  </a:lnTo>
                  <a:lnTo>
                    <a:pt x="1822" y="1298"/>
                  </a:lnTo>
                  <a:lnTo>
                    <a:pt x="2311" y="327"/>
                  </a:lnTo>
                  <a:cubicBezTo>
                    <a:pt x="1530" y="310"/>
                    <a:pt x="756" y="19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5796;p41"/>
          <p:cNvGrpSpPr/>
          <p:nvPr/>
        </p:nvGrpSpPr>
        <p:grpSpPr>
          <a:xfrm>
            <a:off x="6150150" y="3894086"/>
            <a:ext cx="199350" cy="370950"/>
            <a:chOff x="5692750" y="3340300"/>
            <a:chExt cx="199350" cy="370950"/>
          </a:xfrm>
        </p:grpSpPr>
        <p:sp>
          <p:nvSpPr>
            <p:cNvPr id="125" name="Google Shape;5797;p41"/>
            <p:cNvSpPr/>
            <p:nvPr/>
          </p:nvSpPr>
          <p:spPr>
            <a:xfrm>
              <a:off x="5701350" y="3516450"/>
              <a:ext cx="182600" cy="194800"/>
            </a:xfrm>
            <a:custGeom>
              <a:avLst/>
              <a:gdLst/>
              <a:ahLst/>
              <a:cxnLst/>
              <a:rect l="l" t="t" r="r" b="b"/>
              <a:pathLst>
                <a:path w="7304" h="7792" extrusionOk="0">
                  <a:moveTo>
                    <a:pt x="4676" y="0"/>
                  </a:moveTo>
                  <a:cubicBezTo>
                    <a:pt x="2940" y="0"/>
                    <a:pt x="1813" y="745"/>
                    <a:pt x="1813" y="745"/>
                  </a:cubicBezTo>
                  <a:cubicBezTo>
                    <a:pt x="1135" y="1209"/>
                    <a:pt x="576" y="1836"/>
                    <a:pt x="190" y="2575"/>
                  </a:cubicBezTo>
                  <a:cubicBezTo>
                    <a:pt x="61" y="2815"/>
                    <a:pt x="0" y="3090"/>
                    <a:pt x="9" y="3365"/>
                  </a:cubicBezTo>
                  <a:lnTo>
                    <a:pt x="9" y="6518"/>
                  </a:lnTo>
                  <a:lnTo>
                    <a:pt x="1109" y="7154"/>
                  </a:lnTo>
                  <a:cubicBezTo>
                    <a:pt x="1840" y="7576"/>
                    <a:pt x="2666" y="7791"/>
                    <a:pt x="3497" y="7791"/>
                  </a:cubicBezTo>
                  <a:cubicBezTo>
                    <a:pt x="3936" y="7791"/>
                    <a:pt x="4375" y="7731"/>
                    <a:pt x="4803" y="7609"/>
                  </a:cubicBezTo>
                  <a:cubicBezTo>
                    <a:pt x="5868" y="7300"/>
                    <a:pt x="6771" y="6578"/>
                    <a:pt x="7303" y="5599"/>
                  </a:cubicBezTo>
                  <a:lnTo>
                    <a:pt x="7303" y="2455"/>
                  </a:lnTo>
                  <a:cubicBezTo>
                    <a:pt x="7277" y="1621"/>
                    <a:pt x="6951" y="831"/>
                    <a:pt x="6375" y="238"/>
                  </a:cubicBezTo>
                  <a:cubicBezTo>
                    <a:pt x="5764" y="66"/>
                    <a:pt x="5193" y="0"/>
                    <a:pt x="4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98;p41"/>
            <p:cNvSpPr/>
            <p:nvPr/>
          </p:nvSpPr>
          <p:spPr>
            <a:xfrm>
              <a:off x="5692750" y="3340300"/>
              <a:ext cx="199150" cy="216600"/>
            </a:xfrm>
            <a:custGeom>
              <a:avLst/>
              <a:gdLst/>
              <a:ahLst/>
              <a:cxnLst/>
              <a:rect l="l" t="t" r="r" b="b"/>
              <a:pathLst>
                <a:path w="7966" h="8664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157" y="8083"/>
                  </a:lnTo>
                  <a:lnTo>
                    <a:pt x="2415" y="8160"/>
                  </a:lnTo>
                  <a:cubicBezTo>
                    <a:pt x="2982" y="8332"/>
                    <a:pt x="3558" y="8452"/>
                    <a:pt x="4142" y="8521"/>
                  </a:cubicBezTo>
                  <a:cubicBezTo>
                    <a:pt x="4346" y="8615"/>
                    <a:pt x="4565" y="8663"/>
                    <a:pt x="4783" y="8663"/>
                  </a:cubicBezTo>
                  <a:cubicBezTo>
                    <a:pt x="5042" y="8663"/>
                    <a:pt x="5301" y="8596"/>
                    <a:pt x="5534" y="8461"/>
                  </a:cubicBezTo>
                  <a:cubicBezTo>
                    <a:pt x="6547" y="7868"/>
                    <a:pt x="7175" y="6786"/>
                    <a:pt x="7175" y="5609"/>
                  </a:cubicBezTo>
                  <a:lnTo>
                    <a:pt x="7175" y="2619"/>
                  </a:lnTo>
                  <a:cubicBezTo>
                    <a:pt x="7664" y="2327"/>
                    <a:pt x="7965" y="1803"/>
                    <a:pt x="7965" y="1227"/>
                  </a:cubicBezTo>
                  <a:lnTo>
                    <a:pt x="7965" y="1038"/>
                  </a:lnTo>
                  <a:cubicBezTo>
                    <a:pt x="7965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99;p41"/>
            <p:cNvSpPr/>
            <p:nvPr/>
          </p:nvSpPr>
          <p:spPr>
            <a:xfrm>
              <a:off x="5739800" y="3511000"/>
              <a:ext cx="6475" cy="8625"/>
            </a:xfrm>
            <a:custGeom>
              <a:avLst/>
              <a:gdLst/>
              <a:ahLst/>
              <a:cxnLst/>
              <a:rect l="l" t="t" r="r" b="b"/>
              <a:pathLst>
                <a:path w="259" h="345" extrusionOk="0">
                  <a:moveTo>
                    <a:pt x="0" y="1"/>
                  </a:moveTo>
                  <a:cubicBezTo>
                    <a:pt x="78" y="121"/>
                    <a:pt x="164" y="233"/>
                    <a:pt x="258" y="344"/>
                  </a:cubicBezTo>
                  <a:cubicBezTo>
                    <a:pt x="224" y="293"/>
                    <a:pt x="121" y="181"/>
                    <a:pt x="0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800;p41"/>
            <p:cNvSpPr/>
            <p:nvPr/>
          </p:nvSpPr>
          <p:spPr>
            <a:xfrm>
              <a:off x="5745375" y="3405750"/>
              <a:ext cx="126750" cy="151100"/>
            </a:xfrm>
            <a:custGeom>
              <a:avLst/>
              <a:gdLst/>
              <a:ahLst/>
              <a:cxnLst/>
              <a:rect l="l" t="t" r="r" b="b"/>
              <a:pathLst>
                <a:path w="5070" h="6044" extrusionOk="0">
                  <a:moveTo>
                    <a:pt x="5070" y="1"/>
                  </a:moveTo>
                  <a:lnTo>
                    <a:pt x="1616" y="2003"/>
                  </a:lnTo>
                  <a:cubicBezTo>
                    <a:pt x="1481" y="2080"/>
                    <a:pt x="1331" y="2119"/>
                    <a:pt x="1177" y="2119"/>
                  </a:cubicBezTo>
                  <a:cubicBezTo>
                    <a:pt x="1126" y="2119"/>
                    <a:pt x="1075" y="2114"/>
                    <a:pt x="1023" y="2106"/>
                  </a:cubicBezTo>
                  <a:cubicBezTo>
                    <a:pt x="1000" y="2102"/>
                    <a:pt x="976" y="2101"/>
                    <a:pt x="953" y="2101"/>
                  </a:cubicBezTo>
                  <a:cubicBezTo>
                    <a:pt x="690" y="2101"/>
                    <a:pt x="465" y="2319"/>
                    <a:pt x="465" y="2595"/>
                  </a:cubicBezTo>
                  <a:lnTo>
                    <a:pt x="465" y="3034"/>
                  </a:lnTo>
                  <a:cubicBezTo>
                    <a:pt x="416" y="3005"/>
                    <a:pt x="363" y="2992"/>
                    <a:pt x="313" y="2992"/>
                  </a:cubicBezTo>
                  <a:cubicBezTo>
                    <a:pt x="150" y="2992"/>
                    <a:pt x="1" y="3125"/>
                    <a:pt x="1" y="3309"/>
                  </a:cubicBezTo>
                  <a:cubicBezTo>
                    <a:pt x="1" y="3583"/>
                    <a:pt x="155" y="3841"/>
                    <a:pt x="396" y="3979"/>
                  </a:cubicBezTo>
                  <a:lnTo>
                    <a:pt x="473" y="4022"/>
                  </a:lnTo>
                  <a:lnTo>
                    <a:pt x="52" y="4571"/>
                  </a:lnTo>
                  <a:cubicBezTo>
                    <a:pt x="284" y="4829"/>
                    <a:pt x="559" y="5053"/>
                    <a:pt x="860" y="5224"/>
                  </a:cubicBezTo>
                  <a:lnTo>
                    <a:pt x="1839" y="5791"/>
                  </a:lnTo>
                  <a:cubicBezTo>
                    <a:pt x="2089" y="5959"/>
                    <a:pt x="2380" y="6043"/>
                    <a:pt x="2672" y="6043"/>
                  </a:cubicBezTo>
                  <a:cubicBezTo>
                    <a:pt x="2932" y="6043"/>
                    <a:pt x="3194" y="5977"/>
                    <a:pt x="3429" y="5843"/>
                  </a:cubicBezTo>
                  <a:cubicBezTo>
                    <a:pt x="4442" y="5250"/>
                    <a:pt x="5070" y="4168"/>
                    <a:pt x="5070" y="2999"/>
                  </a:cubicBezTo>
                  <a:lnTo>
                    <a:pt x="5070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801;p41"/>
            <p:cNvSpPr/>
            <p:nvPr/>
          </p:nvSpPr>
          <p:spPr>
            <a:xfrm>
              <a:off x="5746675" y="3542350"/>
              <a:ext cx="94750" cy="116025"/>
            </a:xfrm>
            <a:custGeom>
              <a:avLst/>
              <a:gdLst/>
              <a:ahLst/>
              <a:cxnLst/>
              <a:rect l="l" t="t" r="r" b="b"/>
              <a:pathLst>
                <a:path w="3790" h="4641" extrusionOk="0">
                  <a:moveTo>
                    <a:pt x="0" y="1"/>
                  </a:moveTo>
                  <a:lnTo>
                    <a:pt x="0" y="1"/>
                  </a:lnTo>
                  <a:cubicBezTo>
                    <a:pt x="1538" y="946"/>
                    <a:pt x="2750" y="2329"/>
                    <a:pt x="3488" y="3970"/>
                  </a:cubicBezTo>
                  <a:lnTo>
                    <a:pt x="3789" y="4640"/>
                  </a:lnTo>
                  <a:lnTo>
                    <a:pt x="3789" y="4640"/>
                  </a:lnTo>
                  <a:lnTo>
                    <a:pt x="3609" y="2690"/>
                  </a:lnTo>
                  <a:cubicBezTo>
                    <a:pt x="3531" y="1865"/>
                    <a:pt x="3540" y="1032"/>
                    <a:pt x="3634" y="207"/>
                  </a:cubicBezTo>
                  <a:lnTo>
                    <a:pt x="3634" y="207"/>
                  </a:lnTo>
                  <a:cubicBezTo>
                    <a:pt x="3549" y="267"/>
                    <a:pt x="3463" y="327"/>
                    <a:pt x="3377" y="379"/>
                  </a:cubicBezTo>
                  <a:cubicBezTo>
                    <a:pt x="3148" y="514"/>
                    <a:pt x="2890" y="581"/>
                    <a:pt x="2631" y="581"/>
                  </a:cubicBezTo>
                  <a:cubicBezTo>
                    <a:pt x="2412" y="581"/>
                    <a:pt x="2194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802;p41"/>
            <p:cNvSpPr/>
            <p:nvPr/>
          </p:nvSpPr>
          <p:spPr>
            <a:xfrm>
              <a:off x="5746675" y="3542350"/>
              <a:ext cx="70050" cy="36325"/>
            </a:xfrm>
            <a:custGeom>
              <a:avLst/>
              <a:gdLst/>
              <a:ahLst/>
              <a:cxnLst/>
              <a:rect l="l" t="t" r="r" b="b"/>
              <a:pathLst>
                <a:path w="2802" h="1453" extrusionOk="0">
                  <a:moveTo>
                    <a:pt x="0" y="1"/>
                  </a:moveTo>
                  <a:lnTo>
                    <a:pt x="2354" y="1453"/>
                  </a:lnTo>
                  <a:lnTo>
                    <a:pt x="2801" y="568"/>
                  </a:lnTo>
                  <a:lnTo>
                    <a:pt x="2801" y="568"/>
                  </a:lnTo>
                  <a:cubicBezTo>
                    <a:pt x="2740" y="576"/>
                    <a:pt x="2678" y="579"/>
                    <a:pt x="2617" y="579"/>
                  </a:cubicBezTo>
                  <a:cubicBezTo>
                    <a:pt x="2402" y="579"/>
                    <a:pt x="2187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3;p41"/>
            <p:cNvSpPr/>
            <p:nvPr/>
          </p:nvSpPr>
          <p:spPr>
            <a:xfrm>
              <a:off x="5746675" y="3520025"/>
              <a:ext cx="49850" cy="33325"/>
            </a:xfrm>
            <a:custGeom>
              <a:avLst/>
              <a:gdLst/>
              <a:ahLst/>
              <a:cxnLst/>
              <a:rect l="l" t="t" r="r" b="b"/>
              <a:pathLst>
                <a:path w="1994" h="1333" extrusionOk="0">
                  <a:moveTo>
                    <a:pt x="0" y="0"/>
                  </a:moveTo>
                  <a:lnTo>
                    <a:pt x="0" y="894"/>
                  </a:lnTo>
                  <a:lnTo>
                    <a:pt x="258" y="971"/>
                  </a:lnTo>
                  <a:cubicBezTo>
                    <a:pt x="825" y="1143"/>
                    <a:pt x="1401" y="1263"/>
                    <a:pt x="1993" y="1332"/>
                  </a:cubicBezTo>
                  <a:lnTo>
                    <a:pt x="808" y="653"/>
                  </a:lnTo>
                  <a:cubicBezTo>
                    <a:pt x="507" y="482"/>
                    <a:pt x="232" y="258"/>
                    <a:pt x="0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04;p41"/>
            <p:cNvSpPr/>
            <p:nvPr/>
          </p:nvSpPr>
          <p:spPr>
            <a:xfrm>
              <a:off x="5808100" y="3556100"/>
              <a:ext cx="19350" cy="21075"/>
            </a:xfrm>
            <a:custGeom>
              <a:avLst/>
              <a:gdLst/>
              <a:ahLst/>
              <a:cxnLst/>
              <a:rect l="l" t="t" r="r" b="b"/>
              <a:pathLst>
                <a:path w="774" h="843" extrusionOk="0">
                  <a:moveTo>
                    <a:pt x="447" y="1"/>
                  </a:moveTo>
                  <a:cubicBezTo>
                    <a:pt x="421" y="9"/>
                    <a:pt x="387" y="9"/>
                    <a:pt x="344" y="18"/>
                  </a:cubicBezTo>
                  <a:lnTo>
                    <a:pt x="0" y="705"/>
                  </a:lnTo>
                  <a:lnTo>
                    <a:pt x="164" y="843"/>
                  </a:lnTo>
                  <a:lnTo>
                    <a:pt x="593" y="594"/>
                  </a:lnTo>
                  <a:lnTo>
                    <a:pt x="774" y="233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05;p41"/>
            <p:cNvSpPr/>
            <p:nvPr/>
          </p:nvSpPr>
          <p:spPr>
            <a:xfrm>
              <a:off x="5819475" y="3548375"/>
              <a:ext cx="16775" cy="17650"/>
            </a:xfrm>
            <a:custGeom>
              <a:avLst/>
              <a:gdLst/>
              <a:ahLst/>
              <a:cxnLst/>
              <a:rect l="l" t="t" r="r" b="b"/>
              <a:pathLst>
                <a:path w="671" h="706" extrusionOk="0">
                  <a:moveTo>
                    <a:pt x="671" y="1"/>
                  </a:moveTo>
                  <a:cubicBezTo>
                    <a:pt x="602" y="52"/>
                    <a:pt x="533" y="95"/>
                    <a:pt x="465" y="138"/>
                  </a:cubicBezTo>
                  <a:cubicBezTo>
                    <a:pt x="319" y="215"/>
                    <a:pt x="164" y="275"/>
                    <a:pt x="1" y="310"/>
                  </a:cubicBezTo>
                  <a:lnTo>
                    <a:pt x="533" y="705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06;p41"/>
            <p:cNvSpPr/>
            <p:nvPr/>
          </p:nvSpPr>
          <p:spPr>
            <a:xfrm>
              <a:off x="5706075" y="3588700"/>
              <a:ext cx="44050" cy="116275"/>
            </a:xfrm>
            <a:custGeom>
              <a:avLst/>
              <a:gdLst/>
              <a:ahLst/>
              <a:cxnLst/>
              <a:rect l="l" t="t" r="r" b="b"/>
              <a:pathLst>
                <a:path w="1762" h="4651" extrusionOk="0">
                  <a:moveTo>
                    <a:pt x="495" y="1"/>
                  </a:moveTo>
                  <a:cubicBezTo>
                    <a:pt x="206" y="1"/>
                    <a:pt x="1" y="267"/>
                    <a:pt x="1" y="716"/>
                  </a:cubicBezTo>
                  <a:lnTo>
                    <a:pt x="1" y="3740"/>
                  </a:lnTo>
                  <a:lnTo>
                    <a:pt x="1023" y="4324"/>
                  </a:lnTo>
                  <a:cubicBezTo>
                    <a:pt x="1255" y="4453"/>
                    <a:pt x="1504" y="4565"/>
                    <a:pt x="1762" y="4651"/>
                  </a:cubicBezTo>
                  <a:lnTo>
                    <a:pt x="1762" y="1730"/>
                  </a:lnTo>
                  <a:cubicBezTo>
                    <a:pt x="1762" y="1128"/>
                    <a:pt x="1392" y="424"/>
                    <a:pt x="946" y="166"/>
                  </a:cubicBezTo>
                  <a:lnTo>
                    <a:pt x="817" y="97"/>
                  </a:lnTo>
                  <a:cubicBezTo>
                    <a:pt x="703" y="32"/>
                    <a:pt x="594" y="1"/>
                    <a:pt x="4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07;p41"/>
            <p:cNvSpPr/>
            <p:nvPr/>
          </p:nvSpPr>
          <p:spPr>
            <a:xfrm>
              <a:off x="5812175" y="3570925"/>
              <a:ext cx="29250" cy="87225"/>
            </a:xfrm>
            <a:custGeom>
              <a:avLst/>
              <a:gdLst/>
              <a:ahLst/>
              <a:cxnLst/>
              <a:rect l="l" t="t" r="r" b="b"/>
              <a:pathLst>
                <a:path w="1170" h="3489" extrusionOk="0">
                  <a:moveTo>
                    <a:pt x="430" y="1"/>
                  </a:moveTo>
                  <a:lnTo>
                    <a:pt x="1" y="250"/>
                  </a:lnTo>
                  <a:lnTo>
                    <a:pt x="52" y="1375"/>
                  </a:lnTo>
                  <a:cubicBezTo>
                    <a:pt x="370" y="1831"/>
                    <a:pt x="645" y="2320"/>
                    <a:pt x="868" y="2827"/>
                  </a:cubicBezTo>
                  <a:lnTo>
                    <a:pt x="1160" y="3472"/>
                  </a:lnTo>
                  <a:lnTo>
                    <a:pt x="1169" y="3489"/>
                  </a:lnTo>
                  <a:lnTo>
                    <a:pt x="989" y="1547"/>
                  </a:lnTo>
                  <a:cubicBezTo>
                    <a:pt x="971" y="1358"/>
                    <a:pt x="954" y="1169"/>
                    <a:pt x="946" y="980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08;p41"/>
            <p:cNvSpPr/>
            <p:nvPr/>
          </p:nvSpPr>
          <p:spPr>
            <a:xfrm>
              <a:off x="5805725" y="3465850"/>
              <a:ext cx="15075" cy="21775"/>
            </a:xfrm>
            <a:custGeom>
              <a:avLst/>
              <a:gdLst/>
              <a:ahLst/>
              <a:cxnLst/>
              <a:rect l="l" t="t" r="r" b="b"/>
              <a:pathLst>
                <a:path w="603" h="871" extrusionOk="0">
                  <a:moveTo>
                    <a:pt x="422" y="0"/>
                  </a:moveTo>
                  <a:cubicBezTo>
                    <a:pt x="385" y="0"/>
                    <a:pt x="344" y="12"/>
                    <a:pt x="302" y="37"/>
                  </a:cubicBezTo>
                  <a:cubicBezTo>
                    <a:pt x="113" y="166"/>
                    <a:pt x="1" y="380"/>
                    <a:pt x="1" y="612"/>
                  </a:cubicBezTo>
                  <a:cubicBezTo>
                    <a:pt x="1" y="773"/>
                    <a:pt x="73" y="871"/>
                    <a:pt x="181" y="871"/>
                  </a:cubicBezTo>
                  <a:cubicBezTo>
                    <a:pt x="217" y="871"/>
                    <a:pt x="258" y="860"/>
                    <a:pt x="302" y="836"/>
                  </a:cubicBezTo>
                  <a:cubicBezTo>
                    <a:pt x="482" y="707"/>
                    <a:pt x="594" y="492"/>
                    <a:pt x="602" y="260"/>
                  </a:cubicBezTo>
                  <a:cubicBezTo>
                    <a:pt x="602" y="95"/>
                    <a:pt x="527" y="0"/>
                    <a:pt x="422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09;p41"/>
            <p:cNvSpPr/>
            <p:nvPr/>
          </p:nvSpPr>
          <p:spPr>
            <a:xfrm>
              <a:off x="5842475" y="3444625"/>
              <a:ext cx="15050" cy="21875"/>
            </a:xfrm>
            <a:custGeom>
              <a:avLst/>
              <a:gdLst/>
              <a:ahLst/>
              <a:cxnLst/>
              <a:rect l="l" t="t" r="r" b="b"/>
              <a:pathLst>
                <a:path w="602" h="875" extrusionOk="0">
                  <a:moveTo>
                    <a:pt x="417" y="0"/>
                  </a:moveTo>
                  <a:cubicBezTo>
                    <a:pt x="381" y="0"/>
                    <a:pt x="342" y="11"/>
                    <a:pt x="301" y="35"/>
                  </a:cubicBezTo>
                  <a:cubicBezTo>
                    <a:pt x="112" y="164"/>
                    <a:pt x="0" y="379"/>
                    <a:pt x="0" y="611"/>
                  </a:cubicBezTo>
                  <a:cubicBezTo>
                    <a:pt x="0" y="775"/>
                    <a:pt x="70" y="874"/>
                    <a:pt x="175" y="874"/>
                  </a:cubicBezTo>
                  <a:cubicBezTo>
                    <a:pt x="213" y="874"/>
                    <a:pt x="255" y="862"/>
                    <a:pt x="301" y="834"/>
                  </a:cubicBezTo>
                  <a:cubicBezTo>
                    <a:pt x="481" y="705"/>
                    <a:pt x="593" y="491"/>
                    <a:pt x="601" y="267"/>
                  </a:cubicBezTo>
                  <a:cubicBezTo>
                    <a:pt x="601" y="100"/>
                    <a:pt x="524" y="0"/>
                    <a:pt x="417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10;p41"/>
            <p:cNvSpPr/>
            <p:nvPr/>
          </p:nvSpPr>
          <p:spPr>
            <a:xfrm>
              <a:off x="5692750" y="3340300"/>
              <a:ext cx="199350" cy="179750"/>
            </a:xfrm>
            <a:custGeom>
              <a:avLst/>
              <a:gdLst/>
              <a:ahLst/>
              <a:cxnLst/>
              <a:rect l="l" t="t" r="r" b="b"/>
              <a:pathLst>
                <a:path w="7974" h="7190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570" y="6640"/>
                  </a:lnTo>
                  <a:lnTo>
                    <a:pt x="2501" y="6597"/>
                  </a:lnTo>
                  <a:cubicBezTo>
                    <a:pt x="2252" y="6459"/>
                    <a:pt x="2106" y="6201"/>
                    <a:pt x="2106" y="5918"/>
                  </a:cubicBezTo>
                  <a:cubicBezTo>
                    <a:pt x="2106" y="5741"/>
                    <a:pt x="2255" y="5610"/>
                    <a:pt x="2417" y="5610"/>
                  </a:cubicBezTo>
                  <a:cubicBezTo>
                    <a:pt x="2468" y="5610"/>
                    <a:pt x="2520" y="5623"/>
                    <a:pt x="2570" y="5652"/>
                  </a:cubicBezTo>
                  <a:lnTo>
                    <a:pt x="2570" y="5213"/>
                  </a:lnTo>
                  <a:cubicBezTo>
                    <a:pt x="2570" y="4937"/>
                    <a:pt x="2795" y="4719"/>
                    <a:pt x="3058" y="4719"/>
                  </a:cubicBezTo>
                  <a:cubicBezTo>
                    <a:pt x="3081" y="4719"/>
                    <a:pt x="3105" y="4720"/>
                    <a:pt x="3128" y="4724"/>
                  </a:cubicBezTo>
                  <a:cubicBezTo>
                    <a:pt x="3180" y="4732"/>
                    <a:pt x="3231" y="4737"/>
                    <a:pt x="3282" y="4737"/>
                  </a:cubicBezTo>
                  <a:cubicBezTo>
                    <a:pt x="3435" y="4737"/>
                    <a:pt x="3583" y="4698"/>
                    <a:pt x="3712" y="4621"/>
                  </a:cubicBezTo>
                  <a:lnTo>
                    <a:pt x="7175" y="2619"/>
                  </a:lnTo>
                  <a:cubicBezTo>
                    <a:pt x="7664" y="2327"/>
                    <a:pt x="7965" y="1794"/>
                    <a:pt x="7974" y="1227"/>
                  </a:cubicBezTo>
                  <a:lnTo>
                    <a:pt x="7974" y="1038"/>
                  </a:lnTo>
                  <a:cubicBezTo>
                    <a:pt x="7974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11;p41"/>
            <p:cNvSpPr/>
            <p:nvPr/>
          </p:nvSpPr>
          <p:spPr>
            <a:xfrm>
              <a:off x="5803675" y="3489225"/>
              <a:ext cx="55775" cy="31700"/>
            </a:xfrm>
            <a:custGeom>
              <a:avLst/>
              <a:gdLst/>
              <a:ahLst/>
              <a:cxnLst/>
              <a:rect l="l" t="t" r="r" b="b"/>
              <a:pathLst>
                <a:path w="2231" h="1268" extrusionOk="0">
                  <a:moveTo>
                    <a:pt x="2086" y="0"/>
                  </a:moveTo>
                  <a:cubicBezTo>
                    <a:pt x="2038" y="0"/>
                    <a:pt x="1990" y="28"/>
                    <a:pt x="1973" y="90"/>
                  </a:cubicBezTo>
                  <a:cubicBezTo>
                    <a:pt x="1836" y="442"/>
                    <a:pt x="1569" y="734"/>
                    <a:pt x="1234" y="897"/>
                  </a:cubicBezTo>
                  <a:cubicBezTo>
                    <a:pt x="1059" y="987"/>
                    <a:pt x="866" y="1033"/>
                    <a:pt x="674" y="1033"/>
                  </a:cubicBezTo>
                  <a:cubicBezTo>
                    <a:pt x="516" y="1033"/>
                    <a:pt x="359" y="1002"/>
                    <a:pt x="212" y="940"/>
                  </a:cubicBezTo>
                  <a:cubicBezTo>
                    <a:pt x="198" y="936"/>
                    <a:pt x="185" y="934"/>
                    <a:pt x="173" y="934"/>
                  </a:cubicBezTo>
                  <a:cubicBezTo>
                    <a:pt x="66" y="934"/>
                    <a:pt x="1" y="1086"/>
                    <a:pt x="109" y="1155"/>
                  </a:cubicBezTo>
                  <a:cubicBezTo>
                    <a:pt x="281" y="1232"/>
                    <a:pt x="478" y="1267"/>
                    <a:pt x="676" y="1267"/>
                  </a:cubicBezTo>
                  <a:cubicBezTo>
                    <a:pt x="690" y="1267"/>
                    <a:pt x="705" y="1268"/>
                    <a:pt x="720" y="1268"/>
                  </a:cubicBezTo>
                  <a:cubicBezTo>
                    <a:pt x="937" y="1268"/>
                    <a:pt x="1153" y="1209"/>
                    <a:pt x="1346" y="1112"/>
                  </a:cubicBezTo>
                  <a:cubicBezTo>
                    <a:pt x="1750" y="923"/>
                    <a:pt x="2059" y="571"/>
                    <a:pt x="2205" y="159"/>
                  </a:cubicBezTo>
                  <a:cubicBezTo>
                    <a:pt x="2231" y="61"/>
                    <a:pt x="2158" y="0"/>
                    <a:pt x="2086" y="0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339;p25"/>
          <p:cNvSpPr txBox="1">
            <a:spLocks noGrp="1"/>
          </p:cNvSpPr>
          <p:nvPr>
            <p:ph type="subTitle" idx="6"/>
          </p:nvPr>
        </p:nvSpPr>
        <p:spPr>
          <a:xfrm rot="19798227">
            <a:off x="2320601" y="1969214"/>
            <a:ext cx="4299487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400" b="1" dirty="0" smtClean="0">
                <a:solidFill>
                  <a:srgbClr val="6DC7FF"/>
                </a:solidFill>
                <a:latin typeface="Segoe Print" panose="02000600000000000000" pitchFamily="2" charset="0"/>
                <a:ea typeface="微軟正黑體" panose="020B0604030504040204" pitchFamily="34" charset="-120"/>
              </a:rPr>
              <a:t>TEAM MEMBERS </a:t>
            </a:r>
            <a:r>
              <a:rPr lang="en-US" altLang="zh-TW" sz="2400" b="1" dirty="0" smtClean="0">
                <a:solidFill>
                  <a:srgbClr val="6DC7FF"/>
                </a:solidFill>
                <a:latin typeface="Segoe Print" panose="02000600000000000000" pitchFamily="2" charset="0"/>
                <a:ea typeface="微軟正黑體" panose="020B0604030504040204" pitchFamily="34" charset="-120"/>
              </a:rPr>
              <a:t>@</a:t>
            </a:r>
            <a:r>
              <a:rPr lang="zh-TW" altLang="en-US" sz="2400" b="1" dirty="0" smtClean="0">
                <a:solidFill>
                  <a:srgbClr val="6DC7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電資三</a:t>
            </a:r>
            <a:endParaRPr sz="2400" b="1" dirty="0">
              <a:solidFill>
                <a:srgbClr val="6DC7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8"/>
          <p:cNvSpPr/>
          <p:nvPr/>
        </p:nvSpPr>
        <p:spPr>
          <a:xfrm rot="-1288312">
            <a:off x="2116115" y="4000870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8"/>
          <p:cNvSpPr/>
          <p:nvPr/>
        </p:nvSpPr>
        <p:spPr>
          <a:xfrm>
            <a:off x="1795814" y="3458532"/>
            <a:ext cx="1086960" cy="624423"/>
          </a:xfrm>
          <a:custGeom>
            <a:avLst/>
            <a:gdLst/>
            <a:ahLst/>
            <a:cxnLst/>
            <a:rect l="l" t="t" r="r" b="b"/>
            <a:pathLst>
              <a:path w="25434" h="14611" extrusionOk="0">
                <a:moveTo>
                  <a:pt x="22128" y="1"/>
                </a:moveTo>
                <a:cubicBezTo>
                  <a:pt x="21958" y="1"/>
                  <a:pt x="21789" y="37"/>
                  <a:pt x="21659" y="110"/>
                </a:cubicBezTo>
                <a:lnTo>
                  <a:pt x="258" y="12469"/>
                </a:lnTo>
                <a:cubicBezTo>
                  <a:pt x="0" y="12618"/>
                  <a:pt x="0" y="12859"/>
                  <a:pt x="258" y="13009"/>
                </a:cubicBezTo>
                <a:lnTo>
                  <a:pt x="2835" y="14498"/>
                </a:lnTo>
                <a:cubicBezTo>
                  <a:pt x="2964" y="14573"/>
                  <a:pt x="3134" y="14610"/>
                  <a:pt x="3304" y="14610"/>
                </a:cubicBezTo>
                <a:cubicBezTo>
                  <a:pt x="3474" y="14610"/>
                  <a:pt x="3644" y="14573"/>
                  <a:pt x="3774" y="14498"/>
                </a:cubicBezTo>
                <a:lnTo>
                  <a:pt x="25175" y="2139"/>
                </a:lnTo>
                <a:cubicBezTo>
                  <a:pt x="25433" y="1990"/>
                  <a:pt x="25433" y="1749"/>
                  <a:pt x="25175" y="1599"/>
                </a:cubicBezTo>
                <a:lnTo>
                  <a:pt x="22598" y="110"/>
                </a:lnTo>
                <a:cubicBezTo>
                  <a:pt x="22467" y="37"/>
                  <a:pt x="22297" y="1"/>
                  <a:pt x="2212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8"/>
          <p:cNvSpPr/>
          <p:nvPr/>
        </p:nvSpPr>
        <p:spPr>
          <a:xfrm>
            <a:off x="1838669" y="2010751"/>
            <a:ext cx="1002855" cy="2012803"/>
          </a:xfrm>
          <a:custGeom>
            <a:avLst/>
            <a:gdLst/>
            <a:ahLst/>
            <a:cxnLst/>
            <a:rect l="l" t="t" r="r" b="b"/>
            <a:pathLst>
              <a:path w="23466" h="47098" extrusionOk="0">
                <a:moveTo>
                  <a:pt x="21265" y="0"/>
                </a:moveTo>
                <a:cubicBezTo>
                  <a:pt x="21095" y="0"/>
                  <a:pt x="20926" y="37"/>
                  <a:pt x="20797" y="112"/>
                </a:cubicBezTo>
                <a:lnTo>
                  <a:pt x="470" y="11849"/>
                </a:lnTo>
                <a:cubicBezTo>
                  <a:pt x="211" y="11998"/>
                  <a:pt x="0" y="12362"/>
                  <a:pt x="0" y="12661"/>
                </a:cubicBezTo>
                <a:lnTo>
                  <a:pt x="0" y="45446"/>
                </a:lnTo>
                <a:cubicBezTo>
                  <a:pt x="0" y="45744"/>
                  <a:pt x="211" y="46108"/>
                  <a:pt x="470" y="46258"/>
                </a:cubicBezTo>
                <a:lnTo>
                  <a:pt x="1731" y="46985"/>
                </a:lnTo>
                <a:cubicBezTo>
                  <a:pt x="1860" y="47060"/>
                  <a:pt x="2030" y="47098"/>
                  <a:pt x="2200" y="47098"/>
                </a:cubicBezTo>
                <a:cubicBezTo>
                  <a:pt x="2370" y="47098"/>
                  <a:pt x="2540" y="47060"/>
                  <a:pt x="2669" y="46985"/>
                </a:cubicBezTo>
                <a:lnTo>
                  <a:pt x="22996" y="35249"/>
                </a:lnTo>
                <a:cubicBezTo>
                  <a:pt x="23255" y="35100"/>
                  <a:pt x="23466" y="34736"/>
                  <a:pt x="23466" y="34437"/>
                </a:cubicBezTo>
                <a:lnTo>
                  <a:pt x="23466" y="1653"/>
                </a:lnTo>
                <a:cubicBezTo>
                  <a:pt x="23466" y="1353"/>
                  <a:pt x="23255" y="989"/>
                  <a:pt x="22996" y="840"/>
                </a:cubicBezTo>
                <a:lnTo>
                  <a:pt x="21736" y="112"/>
                </a:lnTo>
                <a:cubicBezTo>
                  <a:pt x="21605" y="37"/>
                  <a:pt x="21435" y="0"/>
                  <a:pt x="212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8"/>
          <p:cNvSpPr/>
          <p:nvPr/>
        </p:nvSpPr>
        <p:spPr>
          <a:xfrm>
            <a:off x="2900265" y="2649863"/>
            <a:ext cx="256120" cy="333259"/>
          </a:xfrm>
          <a:custGeom>
            <a:avLst/>
            <a:gdLst/>
            <a:ahLst/>
            <a:cxnLst/>
            <a:rect l="l" t="t" r="r" b="b"/>
            <a:pathLst>
              <a:path w="5993" h="7798" extrusionOk="0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3024113" y="2728283"/>
            <a:ext cx="68763" cy="176374"/>
          </a:xfrm>
          <a:custGeom>
            <a:avLst/>
            <a:gdLst/>
            <a:ahLst/>
            <a:cxnLst/>
            <a:rect l="l" t="t" r="r" b="b"/>
            <a:pathLst>
              <a:path w="1609" h="4127" extrusionOk="0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8"/>
          <p:cNvSpPr/>
          <p:nvPr/>
        </p:nvSpPr>
        <p:spPr>
          <a:xfrm>
            <a:off x="2900350" y="1958016"/>
            <a:ext cx="256034" cy="333216"/>
          </a:xfrm>
          <a:custGeom>
            <a:avLst/>
            <a:gdLst/>
            <a:ahLst/>
            <a:cxnLst/>
            <a:rect l="l" t="t" r="r" b="b"/>
            <a:pathLst>
              <a:path w="5991" h="7797" extrusionOk="0">
                <a:moveTo>
                  <a:pt x="5781" y="1"/>
                </a:moveTo>
                <a:cubicBezTo>
                  <a:pt x="5731" y="1"/>
                  <a:pt x="5675" y="17"/>
                  <a:pt x="5616" y="51"/>
                </a:cubicBezTo>
                <a:lnTo>
                  <a:pt x="1673" y="2329"/>
                </a:lnTo>
                <a:cubicBezTo>
                  <a:pt x="1465" y="2448"/>
                  <a:pt x="1299" y="2741"/>
                  <a:pt x="1299" y="2978"/>
                </a:cubicBezTo>
                <a:lnTo>
                  <a:pt x="1299" y="4600"/>
                </a:lnTo>
                <a:lnTo>
                  <a:pt x="146" y="5793"/>
                </a:lnTo>
                <a:cubicBezTo>
                  <a:pt x="0" y="5945"/>
                  <a:pt x="31" y="6057"/>
                  <a:pt x="206" y="6057"/>
                </a:cubicBezTo>
                <a:cubicBezTo>
                  <a:pt x="227" y="6057"/>
                  <a:pt x="250" y="6055"/>
                  <a:pt x="275" y="6052"/>
                </a:cubicBezTo>
                <a:lnTo>
                  <a:pt x="1299" y="5933"/>
                </a:lnTo>
                <a:lnTo>
                  <a:pt x="1299" y="7531"/>
                </a:lnTo>
                <a:cubicBezTo>
                  <a:pt x="1299" y="7699"/>
                  <a:pt x="1382" y="7796"/>
                  <a:pt x="1505" y="7796"/>
                </a:cubicBezTo>
                <a:cubicBezTo>
                  <a:pt x="1555" y="7796"/>
                  <a:pt x="1612" y="7780"/>
                  <a:pt x="1673" y="7745"/>
                </a:cubicBezTo>
                <a:lnTo>
                  <a:pt x="5616" y="5467"/>
                </a:lnTo>
                <a:cubicBezTo>
                  <a:pt x="5820" y="5348"/>
                  <a:pt x="5991" y="5059"/>
                  <a:pt x="5991" y="4818"/>
                </a:cubicBezTo>
                <a:lnTo>
                  <a:pt x="5991" y="269"/>
                </a:lnTo>
                <a:cubicBezTo>
                  <a:pt x="5991" y="99"/>
                  <a:pt x="5904" y="1"/>
                  <a:pt x="578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8"/>
          <p:cNvSpPr/>
          <p:nvPr/>
        </p:nvSpPr>
        <p:spPr>
          <a:xfrm>
            <a:off x="3012489" y="2036435"/>
            <a:ext cx="98123" cy="165775"/>
          </a:xfrm>
          <a:custGeom>
            <a:avLst/>
            <a:gdLst/>
            <a:ahLst/>
            <a:cxnLst/>
            <a:rect l="l" t="t" r="r" b="b"/>
            <a:pathLst>
              <a:path w="2296" h="3879" extrusionOk="0">
                <a:moveTo>
                  <a:pt x="2112" y="311"/>
                </a:moveTo>
                <a:lnTo>
                  <a:pt x="2112" y="1208"/>
                </a:lnTo>
                <a:cubicBezTo>
                  <a:pt x="2112" y="1752"/>
                  <a:pt x="1748" y="2897"/>
                  <a:pt x="1153" y="3570"/>
                </a:cubicBezTo>
                <a:lnTo>
                  <a:pt x="1150" y="351"/>
                </a:lnTo>
                <a:lnTo>
                  <a:pt x="2112" y="311"/>
                </a:lnTo>
                <a:close/>
                <a:moveTo>
                  <a:pt x="2295" y="1"/>
                </a:moveTo>
                <a:lnTo>
                  <a:pt x="1150" y="52"/>
                </a:lnTo>
                <a:lnTo>
                  <a:pt x="1" y="1327"/>
                </a:lnTo>
                <a:lnTo>
                  <a:pt x="1" y="2428"/>
                </a:lnTo>
                <a:cubicBezTo>
                  <a:pt x="1" y="3036"/>
                  <a:pt x="376" y="3879"/>
                  <a:pt x="1058" y="3879"/>
                </a:cubicBezTo>
                <a:cubicBezTo>
                  <a:pt x="1078" y="3879"/>
                  <a:pt x="1098" y="3878"/>
                  <a:pt x="1119" y="3876"/>
                </a:cubicBezTo>
                <a:lnTo>
                  <a:pt x="1150" y="3873"/>
                </a:lnTo>
                <a:lnTo>
                  <a:pt x="1177" y="3843"/>
                </a:lnTo>
                <a:cubicBezTo>
                  <a:pt x="1898" y="3065"/>
                  <a:pt x="2295" y="1728"/>
                  <a:pt x="2295" y="1102"/>
                </a:cubicBezTo>
                <a:lnTo>
                  <a:pt x="229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2900308" y="2303961"/>
            <a:ext cx="256077" cy="333174"/>
          </a:xfrm>
          <a:custGeom>
            <a:avLst/>
            <a:gdLst/>
            <a:ahLst/>
            <a:cxnLst/>
            <a:rect l="l" t="t" r="r" b="b"/>
            <a:pathLst>
              <a:path w="5992" h="7796" extrusionOk="0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3019155" y="2433022"/>
            <a:ext cx="84746" cy="136800"/>
          </a:xfrm>
          <a:custGeom>
            <a:avLst/>
            <a:gdLst/>
            <a:ahLst/>
            <a:cxnLst/>
            <a:rect l="l" t="t" r="r" b="b"/>
            <a:pathLst>
              <a:path w="1983" h="3201" extrusionOk="0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3036463" y="2376355"/>
            <a:ext cx="49574" cy="86883"/>
          </a:xfrm>
          <a:custGeom>
            <a:avLst/>
            <a:gdLst/>
            <a:ahLst/>
            <a:cxnLst/>
            <a:rect l="l" t="t" r="r" b="b"/>
            <a:pathLst>
              <a:path w="1160" h="2033" extrusionOk="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8"/>
          <p:cNvGrpSpPr/>
          <p:nvPr/>
        </p:nvGrpSpPr>
        <p:grpSpPr>
          <a:xfrm>
            <a:off x="2133802" y="3380416"/>
            <a:ext cx="547956" cy="391287"/>
            <a:chOff x="3160365" y="3814680"/>
            <a:chExt cx="590089" cy="421373"/>
          </a:xfrm>
        </p:grpSpPr>
        <p:grpSp>
          <p:nvGrpSpPr>
            <p:cNvPr id="571" name="Google Shape;571;p28"/>
            <p:cNvGrpSpPr/>
            <p:nvPr/>
          </p:nvGrpSpPr>
          <p:grpSpPr>
            <a:xfrm>
              <a:off x="3160365" y="3814680"/>
              <a:ext cx="590089" cy="421373"/>
              <a:chOff x="2026153" y="2957710"/>
              <a:chExt cx="649020" cy="463455"/>
            </a:xfrm>
          </p:grpSpPr>
          <p:sp>
            <p:nvSpPr>
              <p:cNvPr id="572" name="Google Shape;572;p28"/>
              <p:cNvSpPr/>
              <p:nvPr/>
            </p:nvSpPr>
            <p:spPr>
              <a:xfrm>
                <a:off x="2026153" y="3270882"/>
                <a:ext cx="10655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969" extrusionOk="0">
                    <a:moveTo>
                      <a:pt x="1098" y="1"/>
                    </a:moveTo>
                    <a:cubicBezTo>
                      <a:pt x="1051" y="1"/>
                      <a:pt x="990" y="58"/>
                      <a:pt x="962" y="143"/>
                    </a:cubicBezTo>
                    <a:lnTo>
                      <a:pt x="727" y="921"/>
                    </a:lnTo>
                    <a:cubicBezTo>
                      <a:pt x="711" y="969"/>
                      <a:pt x="683" y="1016"/>
                      <a:pt x="650" y="1040"/>
                    </a:cubicBezTo>
                    <a:lnTo>
                      <a:pt x="119" y="1451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79" y="2050"/>
                      <a:pt x="476" y="2098"/>
                    </a:cubicBezTo>
                    <a:lnTo>
                      <a:pt x="385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4"/>
                    </a:cubicBezTo>
                    <a:lnTo>
                      <a:pt x="1010" y="2308"/>
                    </a:lnTo>
                    <a:cubicBezTo>
                      <a:pt x="1035" y="2271"/>
                      <a:pt x="1068" y="2250"/>
                      <a:pt x="1097" y="2250"/>
                    </a:cubicBezTo>
                    <a:cubicBezTo>
                      <a:pt x="1100" y="2250"/>
                      <a:pt x="1102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7" y="2312"/>
                      <a:pt x="1740" y="2180"/>
                      <a:pt x="1727" y="2080"/>
                    </a:cubicBezTo>
                    <a:lnTo>
                      <a:pt x="1635" y="1428"/>
                    </a:lnTo>
                    <a:cubicBezTo>
                      <a:pt x="1632" y="1387"/>
                      <a:pt x="1642" y="1336"/>
                      <a:pt x="1666" y="1288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1" y="364"/>
                      <a:pt x="1992" y="367"/>
                    </a:cubicBezTo>
                    <a:lnTo>
                      <a:pt x="1462" y="571"/>
                    </a:lnTo>
                    <a:cubicBezTo>
                      <a:pt x="1453" y="575"/>
                      <a:pt x="1444" y="576"/>
                      <a:pt x="1436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2161758" y="3192576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099" y="1"/>
                    </a:moveTo>
                    <a:cubicBezTo>
                      <a:pt x="1052" y="1"/>
                      <a:pt x="991" y="58"/>
                      <a:pt x="965" y="142"/>
                    </a:cubicBezTo>
                    <a:lnTo>
                      <a:pt x="728" y="922"/>
                    </a:lnTo>
                    <a:cubicBezTo>
                      <a:pt x="711" y="969"/>
                      <a:pt x="684" y="1016"/>
                      <a:pt x="649" y="1040"/>
                    </a:cubicBezTo>
                    <a:lnTo>
                      <a:pt x="119" y="1452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80" y="2050"/>
                      <a:pt x="476" y="2098"/>
                    </a:cubicBezTo>
                    <a:lnTo>
                      <a:pt x="384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3"/>
                    </a:cubicBezTo>
                    <a:lnTo>
                      <a:pt x="1010" y="2309"/>
                    </a:lnTo>
                    <a:cubicBezTo>
                      <a:pt x="1035" y="2271"/>
                      <a:pt x="1069" y="2251"/>
                      <a:pt x="1098" y="2251"/>
                    </a:cubicBezTo>
                    <a:cubicBezTo>
                      <a:pt x="1101" y="2251"/>
                      <a:pt x="1103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9" y="2312"/>
                      <a:pt x="1740" y="2180"/>
                      <a:pt x="1727" y="2080"/>
                    </a:cubicBezTo>
                    <a:lnTo>
                      <a:pt x="1638" y="1428"/>
                    </a:lnTo>
                    <a:cubicBezTo>
                      <a:pt x="1632" y="1387"/>
                      <a:pt x="1643" y="1336"/>
                      <a:pt x="1666" y="1289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2" y="364"/>
                      <a:pt x="1993" y="367"/>
                    </a:cubicBezTo>
                    <a:lnTo>
                      <a:pt x="1462" y="571"/>
                    </a:lnTo>
                    <a:cubicBezTo>
                      <a:pt x="1453" y="575"/>
                      <a:pt x="1445" y="576"/>
                      <a:pt x="1437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2297312" y="3114271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100" y="1"/>
                    </a:moveTo>
                    <a:cubicBezTo>
                      <a:pt x="1053" y="1"/>
                      <a:pt x="993" y="58"/>
                      <a:pt x="967" y="143"/>
                    </a:cubicBezTo>
                    <a:lnTo>
                      <a:pt x="729" y="922"/>
                    </a:lnTo>
                    <a:cubicBezTo>
                      <a:pt x="711" y="969"/>
                      <a:pt x="685" y="1016"/>
                      <a:pt x="650" y="1041"/>
                    </a:cubicBezTo>
                    <a:lnTo>
                      <a:pt x="120" y="1452"/>
                    </a:lnTo>
                    <a:cubicBezTo>
                      <a:pt x="35" y="1517"/>
                      <a:pt x="1" y="1673"/>
                      <a:pt x="62" y="1717"/>
                    </a:cubicBezTo>
                    <a:lnTo>
                      <a:pt x="446" y="1995"/>
                    </a:lnTo>
                    <a:cubicBezTo>
                      <a:pt x="470" y="2013"/>
                      <a:pt x="484" y="2050"/>
                      <a:pt x="477" y="2097"/>
                    </a:cubicBezTo>
                    <a:lnTo>
                      <a:pt x="385" y="2856"/>
                    </a:lnTo>
                    <a:cubicBezTo>
                      <a:pt x="377" y="2928"/>
                      <a:pt x="406" y="2969"/>
                      <a:pt x="447" y="2969"/>
                    </a:cubicBezTo>
                    <a:cubicBezTo>
                      <a:pt x="474" y="2969"/>
                      <a:pt x="506" y="2951"/>
                      <a:pt x="535" y="2913"/>
                    </a:cubicBezTo>
                    <a:lnTo>
                      <a:pt x="1011" y="2309"/>
                    </a:lnTo>
                    <a:cubicBezTo>
                      <a:pt x="1036" y="2271"/>
                      <a:pt x="1070" y="2251"/>
                      <a:pt x="1100" y="2251"/>
                    </a:cubicBezTo>
                    <a:cubicBezTo>
                      <a:pt x="1102" y="2251"/>
                      <a:pt x="1104" y="2251"/>
                      <a:pt x="1106" y="2251"/>
                    </a:cubicBezTo>
                    <a:lnTo>
                      <a:pt x="1579" y="2312"/>
                    </a:lnTo>
                    <a:cubicBezTo>
                      <a:pt x="1581" y="2312"/>
                      <a:pt x="1582" y="2312"/>
                      <a:pt x="1584" y="2312"/>
                    </a:cubicBezTo>
                    <a:cubicBezTo>
                      <a:pt x="1661" y="2312"/>
                      <a:pt x="1745" y="2181"/>
                      <a:pt x="1728" y="2081"/>
                    </a:cubicBezTo>
                    <a:lnTo>
                      <a:pt x="1640" y="1428"/>
                    </a:lnTo>
                    <a:cubicBezTo>
                      <a:pt x="1633" y="1388"/>
                      <a:pt x="1643" y="1336"/>
                      <a:pt x="1667" y="1289"/>
                    </a:cubicBezTo>
                    <a:lnTo>
                      <a:pt x="2051" y="568"/>
                    </a:lnTo>
                    <a:cubicBezTo>
                      <a:pt x="2106" y="468"/>
                      <a:pt x="2085" y="363"/>
                      <a:pt x="2022" y="363"/>
                    </a:cubicBezTo>
                    <a:cubicBezTo>
                      <a:pt x="2014" y="363"/>
                      <a:pt x="2006" y="364"/>
                      <a:pt x="1997" y="368"/>
                    </a:cubicBezTo>
                    <a:lnTo>
                      <a:pt x="1463" y="572"/>
                    </a:lnTo>
                    <a:cubicBezTo>
                      <a:pt x="1455" y="575"/>
                      <a:pt x="1447" y="577"/>
                      <a:pt x="1440" y="577"/>
                    </a:cubicBezTo>
                    <a:cubicBezTo>
                      <a:pt x="1418" y="577"/>
                      <a:pt x="1398" y="564"/>
                      <a:pt x="1388" y="541"/>
                    </a:cubicBezTo>
                    <a:lnTo>
                      <a:pt x="1150" y="37"/>
                    </a:lnTo>
                    <a:cubicBezTo>
                      <a:pt x="1139" y="12"/>
                      <a:pt x="1121" y="1"/>
                      <a:pt x="1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2568572" y="2957710"/>
                <a:ext cx="106600" cy="15023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8" extrusionOk="0">
                    <a:moveTo>
                      <a:pt x="1099" y="1"/>
                    </a:moveTo>
                    <a:cubicBezTo>
                      <a:pt x="1052" y="1"/>
                      <a:pt x="991" y="57"/>
                      <a:pt x="965" y="142"/>
                    </a:cubicBezTo>
                    <a:lnTo>
                      <a:pt x="728" y="921"/>
                    </a:lnTo>
                    <a:cubicBezTo>
                      <a:pt x="714" y="968"/>
                      <a:pt x="684" y="1016"/>
                      <a:pt x="650" y="1040"/>
                    </a:cubicBezTo>
                    <a:lnTo>
                      <a:pt x="119" y="1451"/>
                    </a:lnTo>
                    <a:cubicBezTo>
                      <a:pt x="34" y="1515"/>
                      <a:pt x="0" y="1672"/>
                      <a:pt x="61" y="1716"/>
                    </a:cubicBezTo>
                    <a:lnTo>
                      <a:pt x="446" y="1995"/>
                    </a:lnTo>
                    <a:cubicBezTo>
                      <a:pt x="469" y="2012"/>
                      <a:pt x="483" y="2049"/>
                      <a:pt x="476" y="2097"/>
                    </a:cubicBezTo>
                    <a:lnTo>
                      <a:pt x="384" y="2855"/>
                    </a:lnTo>
                    <a:cubicBezTo>
                      <a:pt x="376" y="2927"/>
                      <a:pt x="405" y="2968"/>
                      <a:pt x="446" y="2968"/>
                    </a:cubicBezTo>
                    <a:cubicBezTo>
                      <a:pt x="473" y="2968"/>
                      <a:pt x="504" y="2951"/>
                      <a:pt x="534" y="2913"/>
                    </a:cubicBezTo>
                    <a:lnTo>
                      <a:pt x="1010" y="2308"/>
                    </a:lnTo>
                    <a:cubicBezTo>
                      <a:pt x="1038" y="2270"/>
                      <a:pt x="1070" y="2249"/>
                      <a:pt x="1099" y="2249"/>
                    </a:cubicBezTo>
                    <a:cubicBezTo>
                      <a:pt x="1101" y="2249"/>
                      <a:pt x="1103" y="2250"/>
                      <a:pt x="1105" y="2250"/>
                    </a:cubicBezTo>
                    <a:lnTo>
                      <a:pt x="1581" y="2311"/>
                    </a:lnTo>
                    <a:cubicBezTo>
                      <a:pt x="1583" y="2311"/>
                      <a:pt x="1585" y="2311"/>
                      <a:pt x="1587" y="2311"/>
                    </a:cubicBezTo>
                    <a:cubicBezTo>
                      <a:pt x="1660" y="2311"/>
                      <a:pt x="1744" y="2179"/>
                      <a:pt x="1727" y="2080"/>
                    </a:cubicBezTo>
                    <a:lnTo>
                      <a:pt x="1639" y="1427"/>
                    </a:lnTo>
                    <a:cubicBezTo>
                      <a:pt x="1632" y="1386"/>
                      <a:pt x="1643" y="1335"/>
                      <a:pt x="1666" y="1288"/>
                    </a:cubicBezTo>
                    <a:lnTo>
                      <a:pt x="2051" y="567"/>
                    </a:lnTo>
                    <a:cubicBezTo>
                      <a:pt x="2105" y="467"/>
                      <a:pt x="2084" y="362"/>
                      <a:pt x="2021" y="362"/>
                    </a:cubicBezTo>
                    <a:cubicBezTo>
                      <a:pt x="2013" y="362"/>
                      <a:pt x="2005" y="363"/>
                      <a:pt x="1996" y="367"/>
                    </a:cubicBezTo>
                    <a:lnTo>
                      <a:pt x="1466" y="571"/>
                    </a:lnTo>
                    <a:cubicBezTo>
                      <a:pt x="1457" y="574"/>
                      <a:pt x="1448" y="576"/>
                      <a:pt x="1440" y="576"/>
                    </a:cubicBezTo>
                    <a:cubicBezTo>
                      <a:pt x="1417" y="576"/>
                      <a:pt x="1397" y="562"/>
                      <a:pt x="1387" y="540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8"/>
            <p:cNvSpPr/>
            <p:nvPr/>
          </p:nvSpPr>
          <p:spPr>
            <a:xfrm>
              <a:off x="3530215" y="3891600"/>
              <a:ext cx="96923" cy="136641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28"/>
          <p:cNvSpPr/>
          <p:nvPr/>
        </p:nvSpPr>
        <p:spPr>
          <a:xfrm>
            <a:off x="1844609" y="2010751"/>
            <a:ext cx="996914" cy="575532"/>
          </a:xfrm>
          <a:custGeom>
            <a:avLst/>
            <a:gdLst/>
            <a:ahLst/>
            <a:cxnLst/>
            <a:rect l="l" t="t" r="r" b="b"/>
            <a:pathLst>
              <a:path w="23327" h="13467" extrusionOk="0">
                <a:moveTo>
                  <a:pt x="23319" y="1557"/>
                </a:moveTo>
                <a:cubicBezTo>
                  <a:pt x="23323" y="1586"/>
                  <a:pt x="23325" y="1615"/>
                  <a:pt x="23327" y="1642"/>
                </a:cubicBezTo>
                <a:cubicBezTo>
                  <a:pt x="23326" y="1612"/>
                  <a:pt x="23323" y="1584"/>
                  <a:pt x="23319" y="1557"/>
                </a:cubicBezTo>
                <a:close/>
                <a:moveTo>
                  <a:pt x="21128" y="0"/>
                </a:moveTo>
                <a:cubicBezTo>
                  <a:pt x="20985" y="0"/>
                  <a:pt x="20842" y="27"/>
                  <a:pt x="20726" y="79"/>
                </a:cubicBezTo>
                <a:lnTo>
                  <a:pt x="20723" y="79"/>
                </a:lnTo>
                <a:cubicBezTo>
                  <a:pt x="20699" y="88"/>
                  <a:pt x="20679" y="102"/>
                  <a:pt x="20658" y="112"/>
                </a:cubicBezTo>
                <a:lnTo>
                  <a:pt x="331" y="11849"/>
                </a:lnTo>
                <a:cubicBezTo>
                  <a:pt x="249" y="11896"/>
                  <a:pt x="171" y="11964"/>
                  <a:pt x="103" y="12045"/>
                </a:cubicBezTo>
                <a:cubicBezTo>
                  <a:pt x="65" y="12094"/>
                  <a:pt x="31" y="12144"/>
                  <a:pt x="1" y="12199"/>
                </a:cubicBezTo>
                <a:lnTo>
                  <a:pt x="2198" y="13467"/>
                </a:lnTo>
                <a:cubicBezTo>
                  <a:pt x="2282" y="13321"/>
                  <a:pt x="2402" y="13195"/>
                  <a:pt x="2530" y="13117"/>
                </a:cubicBezTo>
                <a:lnTo>
                  <a:pt x="22857" y="1384"/>
                </a:lnTo>
                <a:cubicBezTo>
                  <a:pt x="22932" y="1340"/>
                  <a:pt x="23004" y="1320"/>
                  <a:pt x="23069" y="1320"/>
                </a:cubicBezTo>
                <a:cubicBezTo>
                  <a:pt x="23196" y="1320"/>
                  <a:pt x="23291" y="1406"/>
                  <a:pt x="23319" y="1557"/>
                </a:cubicBezTo>
                <a:lnTo>
                  <a:pt x="23319" y="1557"/>
                </a:lnTo>
                <a:cubicBezTo>
                  <a:pt x="23313" y="1518"/>
                  <a:pt x="23305" y="1476"/>
                  <a:pt x="23293" y="1435"/>
                </a:cubicBezTo>
                <a:cubicBezTo>
                  <a:pt x="23259" y="1312"/>
                  <a:pt x="23198" y="1190"/>
                  <a:pt x="23116" y="1085"/>
                </a:cubicBezTo>
                <a:cubicBezTo>
                  <a:pt x="23045" y="983"/>
                  <a:pt x="22953" y="898"/>
                  <a:pt x="22857" y="840"/>
                </a:cubicBezTo>
                <a:lnTo>
                  <a:pt x="22300" y="520"/>
                </a:lnTo>
                <a:lnTo>
                  <a:pt x="21597" y="112"/>
                </a:lnTo>
                <a:cubicBezTo>
                  <a:pt x="21549" y="85"/>
                  <a:pt x="21498" y="65"/>
                  <a:pt x="21443" y="48"/>
                </a:cubicBezTo>
                <a:cubicBezTo>
                  <a:pt x="21345" y="17"/>
                  <a:pt x="21236" y="0"/>
                  <a:pt x="211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1995295" y="2219601"/>
            <a:ext cx="767505" cy="1405390"/>
          </a:xfrm>
          <a:custGeom>
            <a:avLst/>
            <a:gdLst/>
            <a:ahLst/>
            <a:cxnLst/>
            <a:rect l="l" t="t" r="r" b="b"/>
            <a:pathLst>
              <a:path w="17959" h="32885" extrusionOk="0">
                <a:moveTo>
                  <a:pt x="17743" y="1"/>
                </a:moveTo>
                <a:cubicBezTo>
                  <a:pt x="17691" y="1"/>
                  <a:pt x="17633" y="18"/>
                  <a:pt x="17571" y="53"/>
                </a:cubicBezTo>
                <a:lnTo>
                  <a:pt x="392" y="9973"/>
                </a:lnTo>
                <a:cubicBezTo>
                  <a:pt x="177" y="10096"/>
                  <a:pt x="1" y="10399"/>
                  <a:pt x="1" y="10651"/>
                </a:cubicBezTo>
                <a:lnTo>
                  <a:pt x="1" y="32606"/>
                </a:lnTo>
                <a:cubicBezTo>
                  <a:pt x="1" y="32782"/>
                  <a:pt x="89" y="32885"/>
                  <a:pt x="217" y="32885"/>
                </a:cubicBezTo>
                <a:cubicBezTo>
                  <a:pt x="270" y="32885"/>
                  <a:pt x="329" y="32867"/>
                  <a:pt x="392" y="32831"/>
                </a:cubicBezTo>
                <a:lnTo>
                  <a:pt x="17571" y="22914"/>
                </a:lnTo>
                <a:cubicBezTo>
                  <a:pt x="17785" y="22788"/>
                  <a:pt x="17958" y="22485"/>
                  <a:pt x="17958" y="22237"/>
                </a:cubicBezTo>
                <a:lnTo>
                  <a:pt x="17958" y="281"/>
                </a:lnTo>
                <a:cubicBezTo>
                  <a:pt x="17958" y="102"/>
                  <a:pt x="17871" y="1"/>
                  <a:pt x="1774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2445857" y="2804395"/>
            <a:ext cx="206674" cy="387620"/>
          </a:xfrm>
          <a:custGeom>
            <a:avLst/>
            <a:gdLst/>
            <a:ahLst/>
            <a:cxnLst/>
            <a:rect l="l" t="t" r="r" b="b"/>
            <a:pathLst>
              <a:path w="4836" h="9070" extrusionOk="0">
                <a:moveTo>
                  <a:pt x="783" y="0"/>
                </a:moveTo>
                <a:cubicBezTo>
                  <a:pt x="558" y="0"/>
                  <a:pt x="304" y="24"/>
                  <a:pt x="1" y="57"/>
                </a:cubicBezTo>
                <a:lnTo>
                  <a:pt x="568" y="2583"/>
                </a:lnTo>
                <a:lnTo>
                  <a:pt x="2775" y="4252"/>
                </a:lnTo>
                <a:lnTo>
                  <a:pt x="1429" y="7676"/>
                </a:lnTo>
                <a:lnTo>
                  <a:pt x="1992" y="9070"/>
                </a:lnTo>
                <a:cubicBezTo>
                  <a:pt x="1992" y="9070"/>
                  <a:pt x="4835" y="3603"/>
                  <a:pt x="4638" y="3266"/>
                </a:cubicBezTo>
                <a:cubicBezTo>
                  <a:pt x="4440" y="2933"/>
                  <a:pt x="2788" y="1148"/>
                  <a:pt x="2179" y="584"/>
                </a:cubicBezTo>
                <a:cubicBezTo>
                  <a:pt x="1693" y="133"/>
                  <a:pt x="1321" y="0"/>
                  <a:pt x="783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2230384" y="2577341"/>
            <a:ext cx="36967" cy="24915"/>
          </a:xfrm>
          <a:custGeom>
            <a:avLst/>
            <a:gdLst/>
            <a:ahLst/>
            <a:cxnLst/>
            <a:rect l="l" t="t" r="r" b="b"/>
            <a:pathLst>
              <a:path w="865" h="583" extrusionOk="0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252905" y="2557127"/>
            <a:ext cx="25770" cy="35557"/>
          </a:xfrm>
          <a:custGeom>
            <a:avLst/>
            <a:gdLst/>
            <a:ahLst/>
            <a:cxnLst/>
            <a:rect l="l" t="t" r="r" b="b"/>
            <a:pathLst>
              <a:path w="603" h="832" extrusionOk="0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2235469" y="2511699"/>
            <a:ext cx="284839" cy="301207"/>
          </a:xfrm>
          <a:custGeom>
            <a:avLst/>
            <a:gdLst/>
            <a:ahLst/>
            <a:cxnLst/>
            <a:rect l="l" t="t" r="r" b="b"/>
            <a:pathLst>
              <a:path w="6665" h="7048" extrusionOk="0">
                <a:moveTo>
                  <a:pt x="3937" y="0"/>
                </a:moveTo>
                <a:cubicBezTo>
                  <a:pt x="3721" y="0"/>
                  <a:pt x="3499" y="23"/>
                  <a:pt x="3271" y="69"/>
                </a:cubicBezTo>
                <a:cubicBezTo>
                  <a:pt x="1445" y="439"/>
                  <a:pt x="0" y="2214"/>
                  <a:pt x="48" y="4029"/>
                </a:cubicBezTo>
                <a:lnTo>
                  <a:pt x="48" y="4706"/>
                </a:lnTo>
                <a:cubicBezTo>
                  <a:pt x="48" y="6080"/>
                  <a:pt x="1041" y="7048"/>
                  <a:pt x="2348" y="7048"/>
                </a:cubicBezTo>
                <a:cubicBezTo>
                  <a:pt x="2507" y="7048"/>
                  <a:pt x="2669" y="7034"/>
                  <a:pt x="2836" y="7004"/>
                </a:cubicBezTo>
                <a:lnTo>
                  <a:pt x="6653" y="6331"/>
                </a:lnTo>
                <a:lnTo>
                  <a:pt x="6664" y="2683"/>
                </a:lnTo>
                <a:cubicBezTo>
                  <a:pt x="6619" y="1094"/>
                  <a:pt x="5450" y="0"/>
                  <a:pt x="39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2317992" y="2543964"/>
            <a:ext cx="145902" cy="156245"/>
          </a:xfrm>
          <a:custGeom>
            <a:avLst/>
            <a:gdLst/>
            <a:ahLst/>
            <a:cxnLst/>
            <a:rect l="l" t="t" r="r" b="b"/>
            <a:pathLst>
              <a:path w="3414" h="3656" extrusionOk="0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2357949" y="3976122"/>
            <a:ext cx="139235" cy="148424"/>
          </a:xfrm>
          <a:custGeom>
            <a:avLst/>
            <a:gdLst/>
            <a:ahLst/>
            <a:cxnLst/>
            <a:rect l="l" t="t" r="r" b="b"/>
            <a:pathLst>
              <a:path w="3258" h="3473" extrusionOk="0">
                <a:moveTo>
                  <a:pt x="500" y="0"/>
                </a:moveTo>
                <a:cubicBezTo>
                  <a:pt x="296" y="171"/>
                  <a:pt x="85" y="449"/>
                  <a:pt x="45" y="728"/>
                </a:cubicBezTo>
                <a:cubicBezTo>
                  <a:pt x="1" y="1013"/>
                  <a:pt x="187" y="1241"/>
                  <a:pt x="289" y="1500"/>
                </a:cubicBezTo>
                <a:cubicBezTo>
                  <a:pt x="487" y="1983"/>
                  <a:pt x="497" y="2027"/>
                  <a:pt x="650" y="2754"/>
                </a:cubicBezTo>
                <a:cubicBezTo>
                  <a:pt x="756" y="3260"/>
                  <a:pt x="1370" y="3472"/>
                  <a:pt x="1963" y="3472"/>
                </a:cubicBezTo>
                <a:cubicBezTo>
                  <a:pt x="1976" y="3472"/>
                  <a:pt x="1990" y="3472"/>
                  <a:pt x="2003" y="3472"/>
                </a:cubicBezTo>
                <a:cubicBezTo>
                  <a:pt x="2540" y="3465"/>
                  <a:pt x="3043" y="3281"/>
                  <a:pt x="3152" y="3077"/>
                </a:cubicBezTo>
                <a:cubicBezTo>
                  <a:pt x="3257" y="2873"/>
                  <a:pt x="3227" y="2561"/>
                  <a:pt x="2971" y="2411"/>
                </a:cubicBezTo>
                <a:cubicBezTo>
                  <a:pt x="2686" y="2248"/>
                  <a:pt x="2292" y="2132"/>
                  <a:pt x="2210" y="1911"/>
                </a:cubicBezTo>
                <a:cubicBezTo>
                  <a:pt x="2210" y="1911"/>
                  <a:pt x="2170" y="2135"/>
                  <a:pt x="1893" y="2135"/>
                </a:cubicBezTo>
                <a:cubicBezTo>
                  <a:pt x="1891" y="2135"/>
                  <a:pt x="1889" y="2135"/>
                  <a:pt x="1887" y="2135"/>
                </a:cubicBezTo>
                <a:cubicBezTo>
                  <a:pt x="1609" y="2132"/>
                  <a:pt x="500" y="0"/>
                  <a:pt x="5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2373804" y="3912659"/>
            <a:ext cx="106798" cy="178040"/>
          </a:xfrm>
          <a:custGeom>
            <a:avLst/>
            <a:gdLst/>
            <a:ahLst/>
            <a:cxnLst/>
            <a:rect l="l" t="t" r="r" b="b"/>
            <a:pathLst>
              <a:path w="2499" h="4166" extrusionOk="0">
                <a:moveTo>
                  <a:pt x="486" y="0"/>
                </a:moveTo>
                <a:cubicBezTo>
                  <a:pt x="486" y="0"/>
                  <a:pt x="388" y="771"/>
                  <a:pt x="259" y="1169"/>
                </a:cubicBezTo>
                <a:cubicBezTo>
                  <a:pt x="129" y="1571"/>
                  <a:pt x="0" y="1638"/>
                  <a:pt x="38" y="1720"/>
                </a:cubicBezTo>
                <a:cubicBezTo>
                  <a:pt x="71" y="1802"/>
                  <a:pt x="170" y="1951"/>
                  <a:pt x="303" y="2192"/>
                </a:cubicBezTo>
                <a:cubicBezTo>
                  <a:pt x="510" y="2570"/>
                  <a:pt x="548" y="3580"/>
                  <a:pt x="857" y="3879"/>
                </a:cubicBezTo>
                <a:cubicBezTo>
                  <a:pt x="1070" y="4084"/>
                  <a:pt x="1340" y="4166"/>
                  <a:pt x="1604" y="4166"/>
                </a:cubicBezTo>
                <a:cubicBezTo>
                  <a:pt x="1751" y="4166"/>
                  <a:pt x="1897" y="4140"/>
                  <a:pt x="2029" y="4096"/>
                </a:cubicBezTo>
                <a:cubicBezTo>
                  <a:pt x="2499" y="3947"/>
                  <a:pt x="2095" y="3664"/>
                  <a:pt x="2095" y="3664"/>
                </a:cubicBezTo>
                <a:cubicBezTo>
                  <a:pt x="1927" y="3542"/>
                  <a:pt x="1883" y="3529"/>
                  <a:pt x="1761" y="3223"/>
                </a:cubicBezTo>
                <a:cubicBezTo>
                  <a:pt x="1632" y="2900"/>
                  <a:pt x="1533" y="1673"/>
                  <a:pt x="1605" y="1414"/>
                </a:cubicBezTo>
                <a:cubicBezTo>
                  <a:pt x="1673" y="1155"/>
                  <a:pt x="1883" y="370"/>
                  <a:pt x="1883" y="370"/>
                </a:cubicBezTo>
                <a:lnTo>
                  <a:pt x="486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2223973" y="3183247"/>
            <a:ext cx="354713" cy="866354"/>
          </a:xfrm>
          <a:custGeom>
            <a:avLst/>
            <a:gdLst/>
            <a:ahLst/>
            <a:cxnLst/>
            <a:rect l="l" t="t" r="r" b="b"/>
            <a:pathLst>
              <a:path w="8300" h="20272" extrusionOk="0">
                <a:moveTo>
                  <a:pt x="7371" y="1"/>
                </a:moveTo>
                <a:lnTo>
                  <a:pt x="640" y="980"/>
                </a:lnTo>
                <a:cubicBezTo>
                  <a:pt x="1" y="2830"/>
                  <a:pt x="501" y="5777"/>
                  <a:pt x="715" y="8075"/>
                </a:cubicBezTo>
                <a:cubicBezTo>
                  <a:pt x="902" y="10078"/>
                  <a:pt x="1143" y="11764"/>
                  <a:pt x="1143" y="11764"/>
                </a:cubicBezTo>
                <a:cubicBezTo>
                  <a:pt x="1143" y="11764"/>
                  <a:pt x="766" y="12777"/>
                  <a:pt x="793" y="14263"/>
                </a:cubicBezTo>
                <a:cubicBezTo>
                  <a:pt x="823" y="15844"/>
                  <a:pt x="1374" y="20172"/>
                  <a:pt x="1374" y="20172"/>
                </a:cubicBezTo>
                <a:cubicBezTo>
                  <a:pt x="1374" y="20172"/>
                  <a:pt x="1603" y="20271"/>
                  <a:pt x="1933" y="20271"/>
                </a:cubicBezTo>
                <a:cubicBezTo>
                  <a:pt x="2212" y="20271"/>
                  <a:pt x="2564" y="20200"/>
                  <a:pt x="2911" y="19937"/>
                </a:cubicBezTo>
                <a:cubicBezTo>
                  <a:pt x="2911" y="19937"/>
                  <a:pt x="3128" y="17265"/>
                  <a:pt x="3343" y="15408"/>
                </a:cubicBezTo>
                <a:cubicBezTo>
                  <a:pt x="3567" y="13470"/>
                  <a:pt x="3642" y="12074"/>
                  <a:pt x="3839" y="10928"/>
                </a:cubicBezTo>
                <a:cubicBezTo>
                  <a:pt x="4084" y="9503"/>
                  <a:pt x="4230" y="5073"/>
                  <a:pt x="4230" y="5073"/>
                </a:cubicBezTo>
                <a:lnTo>
                  <a:pt x="5335" y="9574"/>
                </a:lnTo>
                <a:cubicBezTo>
                  <a:pt x="5335" y="9574"/>
                  <a:pt x="4842" y="10659"/>
                  <a:pt x="4550" y="11835"/>
                </a:cubicBezTo>
                <a:cubicBezTo>
                  <a:pt x="4261" y="13009"/>
                  <a:pt x="3839" y="17713"/>
                  <a:pt x="3839" y="17713"/>
                </a:cubicBezTo>
                <a:cubicBezTo>
                  <a:pt x="3839" y="17713"/>
                  <a:pt x="4188" y="18094"/>
                  <a:pt x="4813" y="18094"/>
                </a:cubicBezTo>
                <a:cubicBezTo>
                  <a:pt x="4954" y="18094"/>
                  <a:pt x="5109" y="18074"/>
                  <a:pt x="5277" y="18027"/>
                </a:cubicBezTo>
                <a:cubicBezTo>
                  <a:pt x="5277" y="18027"/>
                  <a:pt x="7674" y="10557"/>
                  <a:pt x="7939" y="9786"/>
                </a:cubicBezTo>
                <a:cubicBezTo>
                  <a:pt x="8300" y="8725"/>
                  <a:pt x="7572" y="2156"/>
                  <a:pt x="73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2404702" y="3316924"/>
            <a:ext cx="78080" cy="234666"/>
          </a:xfrm>
          <a:custGeom>
            <a:avLst/>
            <a:gdLst/>
            <a:ahLst/>
            <a:cxnLst/>
            <a:rect l="l" t="t" r="r" b="b"/>
            <a:pathLst>
              <a:path w="1827" h="5491" extrusionOk="0">
                <a:moveTo>
                  <a:pt x="1827" y="0"/>
                </a:moveTo>
                <a:lnTo>
                  <a:pt x="1827" y="0"/>
                </a:lnTo>
                <a:cubicBezTo>
                  <a:pt x="1055" y="691"/>
                  <a:pt x="90" y="803"/>
                  <a:pt x="90" y="803"/>
                </a:cubicBezTo>
                <a:lnTo>
                  <a:pt x="1" y="1945"/>
                </a:lnTo>
                <a:lnTo>
                  <a:pt x="871" y="5491"/>
                </a:lnTo>
                <a:lnTo>
                  <a:pt x="388" y="2092"/>
                </a:lnTo>
                <a:lnTo>
                  <a:pt x="498" y="1048"/>
                </a:lnTo>
                <a:cubicBezTo>
                  <a:pt x="1334" y="718"/>
                  <a:pt x="1827" y="0"/>
                  <a:pt x="18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2251281" y="2806788"/>
            <a:ext cx="290523" cy="441212"/>
          </a:xfrm>
          <a:custGeom>
            <a:avLst/>
            <a:gdLst/>
            <a:ahLst/>
            <a:cxnLst/>
            <a:rect l="l" t="t" r="r" b="b"/>
            <a:pathLst>
              <a:path w="6798" h="10324" extrusionOk="0">
                <a:moveTo>
                  <a:pt x="4554" y="1"/>
                </a:moveTo>
                <a:lnTo>
                  <a:pt x="3840" y="130"/>
                </a:lnTo>
                <a:lnTo>
                  <a:pt x="1800" y="840"/>
                </a:lnTo>
                <a:cubicBezTo>
                  <a:pt x="1800" y="840"/>
                  <a:pt x="1127" y="1048"/>
                  <a:pt x="719" y="1248"/>
                </a:cubicBezTo>
                <a:cubicBezTo>
                  <a:pt x="1290" y="2496"/>
                  <a:pt x="518" y="4369"/>
                  <a:pt x="518" y="4369"/>
                </a:cubicBezTo>
                <a:lnTo>
                  <a:pt x="1300" y="7011"/>
                </a:lnTo>
                <a:cubicBezTo>
                  <a:pt x="576" y="7953"/>
                  <a:pt x="294" y="8541"/>
                  <a:pt x="1" y="9782"/>
                </a:cubicBezTo>
                <a:cubicBezTo>
                  <a:pt x="238" y="10014"/>
                  <a:pt x="1064" y="10323"/>
                  <a:pt x="2222" y="10323"/>
                </a:cubicBezTo>
                <a:cubicBezTo>
                  <a:pt x="3453" y="10323"/>
                  <a:pt x="5060" y="9974"/>
                  <a:pt x="6732" y="8810"/>
                </a:cubicBezTo>
                <a:cubicBezTo>
                  <a:pt x="6732" y="8810"/>
                  <a:pt x="6437" y="6732"/>
                  <a:pt x="6311" y="5494"/>
                </a:cubicBezTo>
                <a:cubicBezTo>
                  <a:pt x="6797" y="3377"/>
                  <a:pt x="6675" y="2962"/>
                  <a:pt x="6536" y="2449"/>
                </a:cubicBezTo>
                <a:cubicBezTo>
                  <a:pt x="6145" y="1007"/>
                  <a:pt x="5729" y="827"/>
                  <a:pt x="45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2287607" y="3041450"/>
            <a:ext cx="3804" cy="13120"/>
          </a:xfrm>
          <a:custGeom>
            <a:avLst/>
            <a:gdLst/>
            <a:ahLst/>
            <a:cxnLst/>
            <a:rect l="l" t="t" r="r" b="b"/>
            <a:pathLst>
              <a:path w="89" h="307" extrusionOk="0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8"/>
          <p:cNvSpPr/>
          <p:nvPr/>
        </p:nvSpPr>
        <p:spPr>
          <a:xfrm>
            <a:off x="2287607" y="3041450"/>
            <a:ext cx="67908" cy="78507"/>
          </a:xfrm>
          <a:custGeom>
            <a:avLst/>
            <a:gdLst/>
            <a:ahLst/>
            <a:cxnLst/>
            <a:rect l="l" t="t" r="r" b="b"/>
            <a:pathLst>
              <a:path w="1589" h="1837" extrusionOk="0">
                <a:moveTo>
                  <a:pt x="1" y="0"/>
                </a:moveTo>
                <a:lnTo>
                  <a:pt x="89" y="306"/>
                </a:lnTo>
                <a:lnTo>
                  <a:pt x="450" y="1520"/>
                </a:lnTo>
                <a:lnTo>
                  <a:pt x="1589" y="1836"/>
                </a:lnTo>
                <a:lnTo>
                  <a:pt x="1589" y="1836"/>
                </a:lnTo>
                <a:lnTo>
                  <a:pt x="1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2269444" y="2559819"/>
            <a:ext cx="229623" cy="329114"/>
          </a:xfrm>
          <a:custGeom>
            <a:avLst/>
            <a:gdLst/>
            <a:ahLst/>
            <a:cxnLst/>
            <a:rect l="l" t="t" r="r" b="b"/>
            <a:pathLst>
              <a:path w="5373" h="7701" extrusionOk="0">
                <a:moveTo>
                  <a:pt x="4550" y="0"/>
                </a:moveTo>
                <a:cubicBezTo>
                  <a:pt x="4499" y="615"/>
                  <a:pt x="4138" y="1642"/>
                  <a:pt x="3142" y="2400"/>
                </a:cubicBezTo>
                <a:cubicBezTo>
                  <a:pt x="2146" y="3159"/>
                  <a:pt x="1388" y="3284"/>
                  <a:pt x="1388" y="3284"/>
                </a:cubicBezTo>
                <a:cubicBezTo>
                  <a:pt x="1277" y="3092"/>
                  <a:pt x="1085" y="3001"/>
                  <a:pt x="883" y="3001"/>
                </a:cubicBezTo>
                <a:cubicBezTo>
                  <a:pt x="671" y="3001"/>
                  <a:pt x="448" y="3101"/>
                  <a:pt x="297" y="3291"/>
                </a:cubicBezTo>
                <a:cubicBezTo>
                  <a:pt x="1" y="3661"/>
                  <a:pt x="147" y="4209"/>
                  <a:pt x="548" y="4471"/>
                </a:cubicBezTo>
                <a:cubicBezTo>
                  <a:pt x="706" y="4573"/>
                  <a:pt x="841" y="4608"/>
                  <a:pt x="951" y="4608"/>
                </a:cubicBezTo>
                <a:cubicBezTo>
                  <a:pt x="1182" y="4608"/>
                  <a:pt x="1306" y="4457"/>
                  <a:pt x="1306" y="4457"/>
                </a:cubicBezTo>
                <a:lnTo>
                  <a:pt x="1378" y="6680"/>
                </a:lnTo>
                <a:cubicBezTo>
                  <a:pt x="1378" y="6680"/>
                  <a:pt x="1895" y="7310"/>
                  <a:pt x="2520" y="7602"/>
                </a:cubicBezTo>
                <a:cubicBezTo>
                  <a:pt x="2668" y="7670"/>
                  <a:pt x="2839" y="7700"/>
                  <a:pt x="3016" y="7700"/>
                </a:cubicBezTo>
                <a:cubicBezTo>
                  <a:pt x="3593" y="7700"/>
                  <a:pt x="4223" y="7380"/>
                  <a:pt x="4244" y="7044"/>
                </a:cubicBezTo>
                <a:cubicBezTo>
                  <a:pt x="4275" y="6609"/>
                  <a:pt x="3415" y="5909"/>
                  <a:pt x="3415" y="5909"/>
                </a:cubicBezTo>
                <a:lnTo>
                  <a:pt x="3407" y="5178"/>
                </a:lnTo>
                <a:cubicBezTo>
                  <a:pt x="3887" y="5161"/>
                  <a:pt x="4377" y="5130"/>
                  <a:pt x="4628" y="4967"/>
                </a:cubicBezTo>
                <a:cubicBezTo>
                  <a:pt x="4879" y="4804"/>
                  <a:pt x="5373" y="4317"/>
                  <a:pt x="5369" y="2761"/>
                </a:cubicBezTo>
                <a:cubicBezTo>
                  <a:pt x="5359" y="921"/>
                  <a:pt x="4907" y="136"/>
                  <a:pt x="4550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"/>
          <p:cNvSpPr/>
          <p:nvPr/>
        </p:nvSpPr>
        <p:spPr>
          <a:xfrm>
            <a:off x="2398634" y="2673154"/>
            <a:ext cx="17650" cy="17693"/>
          </a:xfrm>
          <a:custGeom>
            <a:avLst/>
            <a:gdLst/>
            <a:ahLst/>
            <a:cxnLst/>
            <a:rect l="l" t="t" r="r" b="b"/>
            <a:pathLst>
              <a:path w="413" h="414" extrusionOk="0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2418121" y="2735591"/>
            <a:ext cx="21069" cy="11881"/>
          </a:xfrm>
          <a:custGeom>
            <a:avLst/>
            <a:gdLst/>
            <a:ahLst/>
            <a:cxnLst/>
            <a:rect l="l" t="t" r="r" b="b"/>
            <a:pathLst>
              <a:path w="493" h="278" extrusionOk="0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8"/>
          <p:cNvSpPr/>
          <p:nvPr/>
        </p:nvSpPr>
        <p:spPr>
          <a:xfrm>
            <a:off x="2466455" y="2625504"/>
            <a:ext cx="20257" cy="14830"/>
          </a:xfrm>
          <a:custGeom>
            <a:avLst/>
            <a:gdLst/>
            <a:ahLst/>
            <a:cxnLst/>
            <a:rect l="l" t="t" r="r" b="b"/>
            <a:pathLst>
              <a:path w="474" h="347" extrusionOk="0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8"/>
          <p:cNvSpPr/>
          <p:nvPr/>
        </p:nvSpPr>
        <p:spPr>
          <a:xfrm>
            <a:off x="2382223" y="2644308"/>
            <a:ext cx="17907" cy="17821"/>
          </a:xfrm>
          <a:custGeom>
            <a:avLst/>
            <a:gdLst/>
            <a:ahLst/>
            <a:cxnLst/>
            <a:rect l="l" t="t" r="r" b="b"/>
            <a:pathLst>
              <a:path w="419" h="417" extrusionOk="0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2463293" y="2653966"/>
            <a:ext cx="17479" cy="17736"/>
          </a:xfrm>
          <a:custGeom>
            <a:avLst/>
            <a:gdLst/>
            <a:ahLst/>
            <a:cxnLst/>
            <a:rect l="l" t="t" r="r" b="b"/>
            <a:pathLst>
              <a:path w="409" h="415" extrusionOk="0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8"/>
          <p:cNvSpPr/>
          <p:nvPr/>
        </p:nvSpPr>
        <p:spPr>
          <a:xfrm>
            <a:off x="2442523" y="2659479"/>
            <a:ext cx="27351" cy="54532"/>
          </a:xfrm>
          <a:custGeom>
            <a:avLst/>
            <a:gdLst/>
            <a:ahLst/>
            <a:cxnLst/>
            <a:rect l="l" t="t" r="r" b="b"/>
            <a:pathLst>
              <a:path w="640" h="1276" extrusionOk="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8"/>
          <p:cNvSpPr/>
          <p:nvPr/>
        </p:nvSpPr>
        <p:spPr>
          <a:xfrm>
            <a:off x="2341795" y="2763070"/>
            <a:ext cx="73592" cy="31582"/>
          </a:xfrm>
          <a:custGeom>
            <a:avLst/>
            <a:gdLst/>
            <a:ahLst/>
            <a:cxnLst/>
            <a:rect l="l" t="t" r="r" b="b"/>
            <a:pathLst>
              <a:path w="1722" h="739" extrusionOk="0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2080894" y="2860123"/>
            <a:ext cx="290053" cy="440271"/>
          </a:xfrm>
          <a:custGeom>
            <a:avLst/>
            <a:gdLst/>
            <a:ahLst/>
            <a:cxnLst/>
            <a:rect l="l" t="t" r="r" b="b"/>
            <a:pathLst>
              <a:path w="6787" h="10302" extrusionOk="0">
                <a:moveTo>
                  <a:pt x="4706" y="0"/>
                </a:moveTo>
                <a:lnTo>
                  <a:pt x="4706" y="0"/>
                </a:lnTo>
                <a:cubicBezTo>
                  <a:pt x="4706" y="0"/>
                  <a:pt x="3777" y="239"/>
                  <a:pt x="3084" y="1258"/>
                </a:cubicBezTo>
                <a:cubicBezTo>
                  <a:pt x="2417" y="2234"/>
                  <a:pt x="347" y="5919"/>
                  <a:pt x="173" y="6202"/>
                </a:cubicBezTo>
                <a:cubicBezTo>
                  <a:pt x="0" y="6484"/>
                  <a:pt x="51" y="6817"/>
                  <a:pt x="361" y="7082"/>
                </a:cubicBezTo>
                <a:cubicBezTo>
                  <a:pt x="667" y="7344"/>
                  <a:pt x="3366" y="9476"/>
                  <a:pt x="3366" y="9476"/>
                </a:cubicBezTo>
                <a:cubicBezTo>
                  <a:pt x="3518" y="9578"/>
                  <a:pt x="3634" y="9721"/>
                  <a:pt x="3923" y="9952"/>
                </a:cubicBezTo>
                <a:cubicBezTo>
                  <a:pt x="4056" y="10057"/>
                  <a:pt x="4199" y="10183"/>
                  <a:pt x="4372" y="10227"/>
                </a:cubicBezTo>
                <a:cubicBezTo>
                  <a:pt x="4544" y="10275"/>
                  <a:pt x="4726" y="10302"/>
                  <a:pt x="4917" y="10302"/>
                </a:cubicBezTo>
                <a:cubicBezTo>
                  <a:pt x="4972" y="10302"/>
                  <a:pt x="5027" y="10300"/>
                  <a:pt x="5083" y="10295"/>
                </a:cubicBezTo>
                <a:cubicBezTo>
                  <a:pt x="5399" y="10268"/>
                  <a:pt x="5739" y="10162"/>
                  <a:pt x="6055" y="9962"/>
                </a:cubicBezTo>
                <a:cubicBezTo>
                  <a:pt x="6228" y="9853"/>
                  <a:pt x="6395" y="9713"/>
                  <a:pt x="6528" y="9544"/>
                </a:cubicBezTo>
                <a:cubicBezTo>
                  <a:pt x="6660" y="9377"/>
                  <a:pt x="6759" y="9176"/>
                  <a:pt x="6779" y="8990"/>
                </a:cubicBezTo>
                <a:cubicBezTo>
                  <a:pt x="6782" y="8952"/>
                  <a:pt x="6786" y="8911"/>
                  <a:pt x="6769" y="8884"/>
                </a:cubicBezTo>
                <a:cubicBezTo>
                  <a:pt x="6746" y="8833"/>
                  <a:pt x="6677" y="8826"/>
                  <a:pt x="6616" y="8823"/>
                </a:cubicBezTo>
                <a:cubicBezTo>
                  <a:pt x="6546" y="8820"/>
                  <a:pt x="6473" y="8819"/>
                  <a:pt x="6400" y="8819"/>
                </a:cubicBezTo>
                <a:cubicBezTo>
                  <a:pt x="6282" y="8819"/>
                  <a:pt x="6161" y="8821"/>
                  <a:pt x="6041" y="8821"/>
                </a:cubicBezTo>
                <a:cubicBezTo>
                  <a:pt x="5873" y="8821"/>
                  <a:pt x="5709" y="8816"/>
                  <a:pt x="5558" y="8789"/>
                </a:cubicBezTo>
                <a:cubicBezTo>
                  <a:pt x="5283" y="8738"/>
                  <a:pt x="5110" y="8660"/>
                  <a:pt x="5167" y="8619"/>
                </a:cubicBezTo>
                <a:cubicBezTo>
                  <a:pt x="5225" y="8575"/>
                  <a:pt x="5382" y="8616"/>
                  <a:pt x="5654" y="8524"/>
                </a:cubicBezTo>
                <a:cubicBezTo>
                  <a:pt x="5912" y="8436"/>
                  <a:pt x="6167" y="8194"/>
                  <a:pt x="6157" y="8051"/>
                </a:cubicBezTo>
                <a:cubicBezTo>
                  <a:pt x="6151" y="7973"/>
                  <a:pt x="6149" y="7947"/>
                  <a:pt x="6104" y="7947"/>
                </a:cubicBezTo>
                <a:cubicBezTo>
                  <a:pt x="6067" y="7947"/>
                  <a:pt x="6002" y="7965"/>
                  <a:pt x="5881" y="7987"/>
                </a:cubicBezTo>
                <a:cubicBezTo>
                  <a:pt x="5616" y="8037"/>
                  <a:pt x="5392" y="7993"/>
                  <a:pt x="5015" y="8095"/>
                </a:cubicBezTo>
                <a:cubicBezTo>
                  <a:pt x="4769" y="8160"/>
                  <a:pt x="4638" y="8175"/>
                  <a:pt x="4473" y="8175"/>
                </a:cubicBezTo>
                <a:cubicBezTo>
                  <a:pt x="4411" y="8175"/>
                  <a:pt x="4345" y="8173"/>
                  <a:pt x="4267" y="8170"/>
                </a:cubicBezTo>
                <a:cubicBezTo>
                  <a:pt x="3719" y="8147"/>
                  <a:pt x="2285" y="6290"/>
                  <a:pt x="2285" y="6290"/>
                </a:cubicBezTo>
                <a:lnTo>
                  <a:pt x="4505" y="3121"/>
                </a:lnTo>
                <a:cubicBezTo>
                  <a:pt x="4505" y="3121"/>
                  <a:pt x="5467" y="1028"/>
                  <a:pt x="4706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ystem introduction</a:t>
            </a:r>
            <a:endParaRPr dirty="0"/>
          </a:p>
        </p:txBody>
      </p:sp>
      <p:sp>
        <p:nvSpPr>
          <p:cNvPr id="601" name="Google Shape;601;p28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系統介紹</a:t>
            </a:r>
            <a:endParaRPr sz="40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02" name="Google Shape;602;p28"/>
          <p:cNvSpPr/>
          <p:nvPr/>
        </p:nvSpPr>
        <p:spPr>
          <a:xfrm rot="-1288312">
            <a:off x="3524517" y="3134498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8"/>
          <p:cNvSpPr/>
          <p:nvPr/>
        </p:nvSpPr>
        <p:spPr>
          <a:xfrm rot="-1288312">
            <a:off x="1180479" y="3191118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28"/>
          <p:cNvGrpSpPr/>
          <p:nvPr/>
        </p:nvGrpSpPr>
        <p:grpSpPr>
          <a:xfrm>
            <a:off x="3187740" y="1084518"/>
            <a:ext cx="1358251" cy="2260932"/>
            <a:chOff x="1653252" y="1249313"/>
            <a:chExt cx="1608730" cy="2677877"/>
          </a:xfrm>
        </p:grpSpPr>
        <p:sp>
          <p:nvSpPr>
            <p:cNvPr id="605" name="Google Shape;605;p28"/>
            <p:cNvSpPr/>
            <p:nvPr/>
          </p:nvSpPr>
          <p:spPr>
            <a:xfrm>
              <a:off x="1653252" y="3010960"/>
              <a:ext cx="1287405" cy="739572"/>
            </a:xfrm>
            <a:custGeom>
              <a:avLst/>
              <a:gdLst/>
              <a:ahLst/>
              <a:cxnLst/>
              <a:rect l="l" t="t" r="r" b="b"/>
              <a:pathLst>
                <a:path w="25434" h="14611" extrusionOk="0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2958632" y="1659063"/>
              <a:ext cx="303351" cy="394614"/>
            </a:xfrm>
            <a:custGeom>
              <a:avLst/>
              <a:gdLst/>
              <a:ahLst/>
              <a:cxnLst/>
              <a:rect l="l" t="t" r="r" b="b"/>
              <a:pathLst>
                <a:path w="5993" h="7796" extrusionOk="0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3072117" y="1756451"/>
              <a:ext cx="153523" cy="210518"/>
            </a:xfrm>
            <a:custGeom>
              <a:avLst/>
              <a:gdLst/>
              <a:ahLst/>
              <a:cxnLst/>
              <a:rect l="l" t="t" r="r" b="b"/>
              <a:pathLst>
                <a:path w="3033" h="4159" extrusionOk="0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3072117" y="1741823"/>
              <a:ext cx="153523" cy="128973"/>
            </a:xfrm>
            <a:custGeom>
              <a:avLst/>
              <a:gdLst/>
              <a:ahLst/>
              <a:cxnLst/>
              <a:rect l="l" t="t" r="r" b="b"/>
              <a:pathLst>
                <a:path w="3033" h="2548" extrusionOk="0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2958632" y="2068712"/>
              <a:ext cx="303351" cy="394715"/>
            </a:xfrm>
            <a:custGeom>
              <a:avLst/>
              <a:gdLst/>
              <a:ahLst/>
              <a:cxnLst/>
              <a:rect l="l" t="t" r="r" b="b"/>
              <a:pathLst>
                <a:path w="5993" h="7798" extrusionOk="0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3059361" y="2184424"/>
              <a:ext cx="172656" cy="193156"/>
            </a:xfrm>
            <a:custGeom>
              <a:avLst/>
              <a:gdLst/>
              <a:ahLst/>
              <a:cxnLst/>
              <a:rect l="l" t="t" r="r" b="b"/>
              <a:pathLst>
                <a:path w="3411" h="3816" extrusionOk="0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2958632" y="1249313"/>
              <a:ext cx="303351" cy="394665"/>
            </a:xfrm>
            <a:custGeom>
              <a:avLst/>
              <a:gdLst/>
              <a:ahLst/>
              <a:cxnLst/>
              <a:rect l="l" t="t" r="r" b="b"/>
              <a:pathLst>
                <a:path w="5993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3063866" y="1343968"/>
              <a:ext cx="162128" cy="215226"/>
            </a:xfrm>
            <a:custGeom>
              <a:avLst/>
              <a:gdLst/>
              <a:ahLst/>
              <a:cxnLst/>
              <a:rect l="l" t="t" r="r" b="b"/>
              <a:pathLst>
                <a:path w="3203" h="4252" extrusionOk="0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1701238" y="1311775"/>
              <a:ext cx="1187790" cy="2384034"/>
            </a:xfrm>
            <a:custGeom>
              <a:avLst/>
              <a:gdLst/>
              <a:ahLst/>
              <a:cxnLst/>
              <a:rect l="l" t="t" r="r" b="b"/>
              <a:pathLst>
                <a:path w="23466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704629" y="1935942"/>
              <a:ext cx="456" cy="759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702402" y="1936650"/>
              <a:ext cx="2278" cy="7238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705034" y="1311775"/>
              <a:ext cx="1183994" cy="681716"/>
            </a:xfrm>
            <a:custGeom>
              <a:avLst/>
              <a:gdLst/>
              <a:ahLst/>
              <a:cxnLst/>
              <a:rect l="l" t="t" r="r" b="b"/>
              <a:pathLst>
                <a:path w="23391" h="13468" extrusionOk="0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886904" y="1559093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701238" y="1929058"/>
              <a:ext cx="129631" cy="1766652"/>
            </a:xfrm>
            <a:custGeom>
              <a:avLst/>
              <a:gdLst/>
              <a:ahLst/>
              <a:cxnLst/>
              <a:rect l="l" t="t" r="r" b="b"/>
              <a:pathLst>
                <a:path w="2561" h="34902" extrusionOk="0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2026153" y="3270882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2161758" y="3192576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2297312" y="3114271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2432967" y="3036016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2568572" y="2957710"/>
              <a:ext cx="106600" cy="150233"/>
            </a:xfrm>
            <a:custGeom>
              <a:avLst/>
              <a:gdLst/>
              <a:ahLst/>
              <a:cxnLst/>
              <a:rect l="l" t="t" r="r" b="b"/>
              <a:pathLst>
                <a:path w="2106" h="2968" extrusionOk="0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2503174" y="2200925"/>
              <a:ext cx="210164" cy="494685"/>
            </a:xfrm>
            <a:custGeom>
              <a:avLst/>
              <a:gdLst/>
              <a:ahLst/>
              <a:cxnLst/>
              <a:rect l="l" t="t" r="r" b="b"/>
              <a:pathLst>
                <a:path w="4152" h="9773" extrusionOk="0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2464603" y="2194193"/>
              <a:ext cx="260427" cy="429844"/>
            </a:xfrm>
            <a:custGeom>
              <a:avLst/>
              <a:gdLst/>
              <a:ahLst/>
              <a:cxnLst/>
              <a:rect l="l" t="t" r="r" b="b"/>
              <a:pathLst>
                <a:path w="5145" h="8492" extrusionOk="0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2464603" y="2194294"/>
              <a:ext cx="254758" cy="429743"/>
            </a:xfrm>
            <a:custGeom>
              <a:avLst/>
              <a:gdLst/>
              <a:ahLst/>
              <a:cxnLst/>
              <a:rect l="l" t="t" r="r" b="b"/>
              <a:pathLst>
                <a:path w="5033" h="8490" extrusionOk="0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2195621" y="3644289"/>
              <a:ext cx="71624" cy="135503"/>
            </a:xfrm>
            <a:custGeom>
              <a:avLst/>
              <a:gdLst/>
              <a:ahLst/>
              <a:cxnLst/>
              <a:rect l="l" t="t" r="r" b="b"/>
              <a:pathLst>
                <a:path w="1415" h="2677" extrusionOk="0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2488697" y="3494410"/>
              <a:ext cx="75268" cy="140818"/>
            </a:xfrm>
            <a:custGeom>
              <a:avLst/>
              <a:gdLst/>
              <a:ahLst/>
              <a:cxnLst/>
              <a:rect l="l" t="t" r="r" b="b"/>
              <a:pathLst>
                <a:path w="1487" h="2782" extrusionOk="0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2176740" y="2703660"/>
              <a:ext cx="396335" cy="1019032"/>
            </a:xfrm>
            <a:custGeom>
              <a:avLst/>
              <a:gdLst/>
              <a:ahLst/>
              <a:cxnLst/>
              <a:rect l="l" t="t" r="r" b="b"/>
              <a:pathLst>
                <a:path w="7830" h="20132" extrusionOk="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2175677" y="3721329"/>
              <a:ext cx="186070" cy="205861"/>
            </a:xfrm>
            <a:custGeom>
              <a:avLst/>
              <a:gdLst/>
              <a:ahLst/>
              <a:cxnLst/>
              <a:rect l="l" t="t" r="r" b="b"/>
              <a:pathLst>
                <a:path w="3676" h="4067" extrusionOk="0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2461870" y="3602630"/>
              <a:ext cx="273841" cy="120875"/>
            </a:xfrm>
            <a:custGeom>
              <a:avLst/>
              <a:gdLst/>
              <a:ahLst/>
              <a:cxnLst/>
              <a:rect l="l" t="t" r="r" b="b"/>
              <a:pathLst>
                <a:path w="5410" h="2388" extrusionOk="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391309" y="2839923"/>
              <a:ext cx="99868" cy="345414"/>
            </a:xfrm>
            <a:custGeom>
              <a:avLst/>
              <a:gdLst/>
              <a:ahLst/>
              <a:cxnLst/>
              <a:rect l="l" t="t" r="r" b="b"/>
              <a:pathLst>
                <a:path w="1973" h="6824" extrusionOk="0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2223359" y="2209885"/>
              <a:ext cx="334582" cy="584683"/>
            </a:xfrm>
            <a:custGeom>
              <a:avLst/>
              <a:gdLst/>
              <a:ahLst/>
              <a:cxnLst/>
              <a:rect l="l" t="t" r="r" b="b"/>
              <a:pathLst>
                <a:path w="6610" h="11551" extrusionOk="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433625" y="2196471"/>
              <a:ext cx="132213" cy="590858"/>
            </a:xfrm>
            <a:custGeom>
              <a:avLst/>
              <a:gdLst/>
              <a:ahLst/>
              <a:cxnLst/>
              <a:rect l="l" t="t" r="r" b="b"/>
              <a:pathLst>
                <a:path w="2612" h="11673" extrusionOk="0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2191166" y="2220767"/>
              <a:ext cx="191233" cy="603917"/>
            </a:xfrm>
            <a:custGeom>
              <a:avLst/>
              <a:gdLst/>
              <a:ahLst/>
              <a:cxnLst/>
              <a:rect l="l" t="t" r="r" b="b"/>
              <a:pathLst>
                <a:path w="3778" h="11931" extrusionOk="0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2301108" y="2312487"/>
              <a:ext cx="56135" cy="176098"/>
            </a:xfrm>
            <a:custGeom>
              <a:avLst/>
              <a:gdLst/>
              <a:ahLst/>
              <a:cxnLst/>
              <a:rect l="l" t="t" r="r" b="b"/>
              <a:pathLst>
                <a:path w="1109" h="3479" extrusionOk="0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2501959" y="2261717"/>
              <a:ext cx="37406" cy="194877"/>
            </a:xfrm>
            <a:custGeom>
              <a:avLst/>
              <a:gdLst/>
              <a:ahLst/>
              <a:cxnLst/>
              <a:rect l="l" t="t" r="r" b="b"/>
              <a:pathLst>
                <a:path w="739" h="3850" extrusionOk="0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2347423" y="1876466"/>
              <a:ext cx="197105" cy="200142"/>
            </a:xfrm>
            <a:custGeom>
              <a:avLst/>
              <a:gdLst/>
              <a:ahLst/>
              <a:cxnLst/>
              <a:rect l="l" t="t" r="r" b="b"/>
              <a:pathLst>
                <a:path w="3894" h="3954" extrusionOk="0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2275647" y="2076558"/>
              <a:ext cx="42063" cy="95718"/>
            </a:xfrm>
            <a:custGeom>
              <a:avLst/>
              <a:gdLst/>
              <a:ahLst/>
              <a:cxnLst/>
              <a:rect l="l" t="t" r="r" b="b"/>
              <a:pathLst>
                <a:path w="831" h="1891" extrusionOk="0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2252110" y="1965553"/>
              <a:ext cx="53756" cy="111055"/>
            </a:xfrm>
            <a:custGeom>
              <a:avLst/>
              <a:gdLst/>
              <a:ahLst/>
              <a:cxnLst/>
              <a:rect l="l" t="t" r="r" b="b"/>
              <a:pathLst>
                <a:path w="1062" h="2194" extrusionOk="0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2236621" y="1893828"/>
              <a:ext cx="297023" cy="390767"/>
            </a:xfrm>
            <a:custGeom>
              <a:avLst/>
              <a:gdLst/>
              <a:ahLst/>
              <a:cxnLst/>
              <a:rect l="l" t="t" r="r" b="b"/>
              <a:pathLst>
                <a:path w="5868" h="7720" extrusionOk="0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2282380" y="1849385"/>
              <a:ext cx="262148" cy="233954"/>
            </a:xfrm>
            <a:custGeom>
              <a:avLst/>
              <a:gdLst/>
              <a:ahLst/>
              <a:cxnLst/>
              <a:rect l="l" t="t" r="r" b="b"/>
              <a:pathLst>
                <a:path w="5179" h="4622" extrusionOk="0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2259348" y="1944041"/>
              <a:ext cx="41658" cy="28295"/>
            </a:xfrm>
            <a:custGeom>
              <a:avLst/>
              <a:gdLst/>
              <a:ahLst/>
              <a:cxnLst/>
              <a:rect l="l" t="t" r="r" b="b"/>
              <a:pathLst>
                <a:path w="823" h="559" extrusionOk="0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2327126" y="2150561"/>
              <a:ext cx="99008" cy="43784"/>
            </a:xfrm>
            <a:custGeom>
              <a:avLst/>
              <a:gdLst/>
              <a:ahLst/>
              <a:cxnLst/>
              <a:rect l="l" t="t" r="r" b="b"/>
              <a:pathLst>
                <a:path w="1956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2391511" y="2032672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2375162" y="1997999"/>
              <a:ext cx="26524" cy="22322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2418845" y="2115584"/>
              <a:ext cx="27232" cy="16501"/>
            </a:xfrm>
            <a:custGeom>
              <a:avLst/>
              <a:gdLst/>
              <a:ahLst/>
              <a:cxnLst/>
              <a:rect l="l" t="t" r="r" b="b"/>
              <a:pathLst>
                <a:path w="538" h="326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488545" y="1973247"/>
              <a:ext cx="25511" cy="20247"/>
            </a:xfrm>
            <a:custGeom>
              <a:avLst/>
              <a:gdLst/>
              <a:ahLst/>
              <a:cxnLst/>
              <a:rect l="l" t="t" r="r" b="b"/>
              <a:pathLst>
                <a:path w="504" h="400" extrusionOk="0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2481510" y="2013741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2448051" y="2022852"/>
              <a:ext cx="37609" cy="64436"/>
            </a:xfrm>
            <a:custGeom>
              <a:avLst/>
              <a:gdLst/>
              <a:ahLst/>
              <a:cxnLst/>
              <a:rect l="l" t="t" r="r" b="b"/>
              <a:pathLst>
                <a:path w="743" h="1273" extrusionOk="0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2357192" y="2247240"/>
              <a:ext cx="102652" cy="55325"/>
            </a:xfrm>
            <a:custGeom>
              <a:avLst/>
              <a:gdLst/>
              <a:ahLst/>
              <a:cxnLst/>
              <a:rect l="l" t="t" r="r" b="b"/>
              <a:pathLst>
                <a:path w="2028" h="1093" extrusionOk="0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2357192" y="2247240"/>
              <a:ext cx="102652" cy="55122"/>
            </a:xfrm>
            <a:custGeom>
              <a:avLst/>
              <a:gdLst/>
              <a:ahLst/>
              <a:cxnLst/>
              <a:rect l="l" t="t" r="r" b="b"/>
              <a:pathLst>
                <a:path w="2028" h="1089" extrusionOk="0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2388575" y="2262426"/>
              <a:ext cx="59374" cy="62411"/>
            </a:xfrm>
            <a:custGeom>
              <a:avLst/>
              <a:gdLst/>
              <a:ahLst/>
              <a:cxnLst/>
              <a:rect l="l" t="t" r="r" b="b"/>
              <a:pathLst>
                <a:path w="1173" h="1233" extrusionOk="0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397838" y="2317802"/>
              <a:ext cx="77344" cy="287609"/>
            </a:xfrm>
            <a:custGeom>
              <a:avLst/>
              <a:gdLst/>
              <a:ahLst/>
              <a:cxnLst/>
              <a:rect l="l" t="t" r="r" b="b"/>
              <a:pathLst>
                <a:path w="1528" h="5682" extrusionOk="0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411961" y="2324534"/>
              <a:ext cx="405" cy="5568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2411961" y="2317802"/>
              <a:ext cx="24803" cy="12452"/>
            </a:xfrm>
            <a:custGeom>
              <a:avLst/>
              <a:gdLst/>
              <a:ahLst/>
              <a:cxnLst/>
              <a:rect l="l" t="t" r="r" b="b"/>
              <a:pathLst>
                <a:path w="490" h="246" extrusionOk="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289264" y="2195104"/>
              <a:ext cx="130644" cy="125683"/>
            </a:xfrm>
            <a:custGeom>
              <a:avLst/>
              <a:gdLst/>
              <a:ahLst/>
              <a:cxnLst/>
              <a:rect l="l" t="t" r="r" b="b"/>
              <a:pathLst>
                <a:path w="2581" h="2483" extrusionOk="0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419857" y="2186499"/>
              <a:ext cx="49150" cy="93693"/>
            </a:xfrm>
            <a:custGeom>
              <a:avLst/>
              <a:gdLst/>
              <a:ahLst/>
              <a:cxnLst/>
              <a:rect l="l" t="t" r="r" b="b"/>
              <a:pathLst>
                <a:path w="971" h="1851" extrusionOk="0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975181" y="2263641"/>
              <a:ext cx="364345" cy="572838"/>
            </a:xfrm>
            <a:custGeom>
              <a:avLst/>
              <a:gdLst/>
              <a:ahLst/>
              <a:cxnLst/>
              <a:rect l="l" t="t" r="r" b="b"/>
              <a:pathLst>
                <a:path w="7198" h="11317" extrusionOk="0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1966272" y="2254985"/>
              <a:ext cx="316309" cy="503745"/>
            </a:xfrm>
            <a:custGeom>
              <a:avLst/>
              <a:gdLst/>
              <a:ahLst/>
              <a:cxnLst/>
              <a:rect l="l" t="t" r="r" b="b"/>
              <a:pathLst>
                <a:path w="6249" h="9952" extrusionOk="0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1970018" y="2254985"/>
              <a:ext cx="286242" cy="503745"/>
            </a:xfrm>
            <a:custGeom>
              <a:avLst/>
              <a:gdLst/>
              <a:ahLst/>
              <a:cxnLst/>
              <a:rect l="l" t="t" r="r" b="b"/>
              <a:pathLst>
                <a:path w="5655" h="9952" extrusionOk="0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8"/>
          <p:cNvSpPr/>
          <p:nvPr/>
        </p:nvSpPr>
        <p:spPr>
          <a:xfrm>
            <a:off x="1838632" y="2531988"/>
            <a:ext cx="109444" cy="1491451"/>
          </a:xfrm>
          <a:custGeom>
            <a:avLst/>
            <a:gdLst/>
            <a:ahLst/>
            <a:cxnLst/>
            <a:rect l="l" t="t" r="r" b="b"/>
            <a:pathLst>
              <a:path w="2561" h="34900" extrusionOk="0">
                <a:moveTo>
                  <a:pt x="140" y="1"/>
                </a:moveTo>
                <a:cubicBezTo>
                  <a:pt x="137" y="6"/>
                  <a:pt x="133" y="12"/>
                  <a:pt x="130" y="17"/>
                </a:cubicBezTo>
                <a:lnTo>
                  <a:pt x="130" y="17"/>
                </a:lnTo>
                <a:cubicBezTo>
                  <a:pt x="132" y="13"/>
                  <a:pt x="134" y="8"/>
                  <a:pt x="137" y="4"/>
                </a:cubicBezTo>
                <a:lnTo>
                  <a:pt x="137" y="4"/>
                </a:lnTo>
                <a:cubicBezTo>
                  <a:pt x="89" y="86"/>
                  <a:pt x="52" y="174"/>
                  <a:pt x="27" y="266"/>
                </a:cubicBezTo>
                <a:cubicBezTo>
                  <a:pt x="31" y="252"/>
                  <a:pt x="35" y="239"/>
                  <a:pt x="41" y="225"/>
                </a:cubicBezTo>
                <a:lnTo>
                  <a:pt x="41" y="225"/>
                </a:lnTo>
                <a:cubicBezTo>
                  <a:pt x="35" y="246"/>
                  <a:pt x="27" y="269"/>
                  <a:pt x="21" y="290"/>
                </a:cubicBezTo>
                <a:cubicBezTo>
                  <a:pt x="7" y="348"/>
                  <a:pt x="0" y="405"/>
                  <a:pt x="0" y="463"/>
                </a:cubicBezTo>
                <a:lnTo>
                  <a:pt x="0" y="15990"/>
                </a:lnTo>
                <a:lnTo>
                  <a:pt x="0" y="33248"/>
                </a:lnTo>
                <a:cubicBezTo>
                  <a:pt x="0" y="33546"/>
                  <a:pt x="211" y="33910"/>
                  <a:pt x="470" y="34060"/>
                </a:cubicBezTo>
                <a:lnTo>
                  <a:pt x="643" y="34158"/>
                </a:lnTo>
                <a:lnTo>
                  <a:pt x="1731" y="34787"/>
                </a:lnTo>
                <a:cubicBezTo>
                  <a:pt x="1748" y="34798"/>
                  <a:pt x="1769" y="34808"/>
                  <a:pt x="1786" y="34815"/>
                </a:cubicBezTo>
                <a:cubicBezTo>
                  <a:pt x="1802" y="34822"/>
                  <a:pt x="1819" y="34831"/>
                  <a:pt x="1836" y="34839"/>
                </a:cubicBezTo>
                <a:lnTo>
                  <a:pt x="1840" y="34839"/>
                </a:lnTo>
                <a:cubicBezTo>
                  <a:pt x="1847" y="34842"/>
                  <a:pt x="1857" y="34845"/>
                  <a:pt x="1863" y="34845"/>
                </a:cubicBezTo>
                <a:lnTo>
                  <a:pt x="1863" y="34849"/>
                </a:lnTo>
                <a:cubicBezTo>
                  <a:pt x="1888" y="34856"/>
                  <a:pt x="1908" y="34862"/>
                  <a:pt x="1932" y="34869"/>
                </a:cubicBezTo>
                <a:cubicBezTo>
                  <a:pt x="1959" y="34872"/>
                  <a:pt x="1986" y="34880"/>
                  <a:pt x="2010" y="34883"/>
                </a:cubicBezTo>
                <a:cubicBezTo>
                  <a:pt x="2047" y="34889"/>
                  <a:pt x="2084" y="34897"/>
                  <a:pt x="2122" y="34897"/>
                </a:cubicBezTo>
                <a:cubicBezTo>
                  <a:pt x="2149" y="34900"/>
                  <a:pt x="2173" y="34900"/>
                  <a:pt x="2200" y="34900"/>
                </a:cubicBezTo>
                <a:cubicBezTo>
                  <a:pt x="2238" y="34900"/>
                  <a:pt x="2279" y="34900"/>
                  <a:pt x="2316" y="34893"/>
                </a:cubicBezTo>
                <a:cubicBezTo>
                  <a:pt x="2340" y="34893"/>
                  <a:pt x="2367" y="34889"/>
                  <a:pt x="2390" y="34883"/>
                </a:cubicBezTo>
                <a:cubicBezTo>
                  <a:pt x="2421" y="34880"/>
                  <a:pt x="2452" y="34872"/>
                  <a:pt x="2479" y="34866"/>
                </a:cubicBezTo>
                <a:cubicBezTo>
                  <a:pt x="2506" y="34856"/>
                  <a:pt x="2533" y="34849"/>
                  <a:pt x="2561" y="34839"/>
                </a:cubicBezTo>
                <a:lnTo>
                  <a:pt x="2561" y="34839"/>
                </a:lnTo>
                <a:cubicBezTo>
                  <a:pt x="2523" y="34849"/>
                  <a:pt x="2489" y="34852"/>
                  <a:pt x="2459" y="34852"/>
                </a:cubicBezTo>
                <a:cubicBezTo>
                  <a:pt x="2306" y="34852"/>
                  <a:pt x="2200" y="34729"/>
                  <a:pt x="2200" y="34519"/>
                </a:cubicBezTo>
                <a:lnTo>
                  <a:pt x="2200" y="1731"/>
                </a:lnTo>
                <a:cubicBezTo>
                  <a:pt x="2200" y="1581"/>
                  <a:pt x="2255" y="1415"/>
                  <a:pt x="2337" y="1269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28"/>
          <p:cNvGrpSpPr/>
          <p:nvPr/>
        </p:nvGrpSpPr>
        <p:grpSpPr>
          <a:xfrm>
            <a:off x="720006" y="1196359"/>
            <a:ext cx="1356670" cy="2211443"/>
            <a:chOff x="-1269564" y="1381779"/>
            <a:chExt cx="1606857" cy="2619262"/>
          </a:xfrm>
        </p:grpSpPr>
        <p:sp>
          <p:nvSpPr>
            <p:cNvPr id="664" name="Google Shape;664;p28"/>
            <p:cNvSpPr/>
            <p:nvPr/>
          </p:nvSpPr>
          <p:spPr>
            <a:xfrm>
              <a:off x="-1269564" y="3149551"/>
              <a:ext cx="1287456" cy="739674"/>
            </a:xfrm>
            <a:custGeom>
              <a:avLst/>
              <a:gdLst/>
              <a:ahLst/>
              <a:cxnLst/>
              <a:rect l="l" t="t" r="r" b="b"/>
              <a:pathLst>
                <a:path w="25435" h="14613" extrusionOk="0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34043" y="1381779"/>
              <a:ext cx="303249" cy="394715"/>
            </a:xfrm>
            <a:custGeom>
              <a:avLst/>
              <a:gdLst/>
              <a:ahLst/>
              <a:cxnLst/>
              <a:rect l="l" t="t" r="r" b="b"/>
              <a:pathLst>
                <a:path w="5991" h="7798" extrusionOk="0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76684" y="1522496"/>
              <a:ext cx="41000" cy="67321"/>
            </a:xfrm>
            <a:custGeom>
              <a:avLst/>
              <a:gdLst/>
              <a:ahLst/>
              <a:cxnLst/>
              <a:rect l="l" t="t" r="r" b="b"/>
              <a:pathLst>
                <a:path w="810" h="1330" extrusionOk="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58259" y="1589717"/>
              <a:ext cx="75268" cy="112067"/>
            </a:xfrm>
            <a:custGeom>
              <a:avLst/>
              <a:gdLst/>
              <a:ahLst/>
              <a:cxnLst/>
              <a:rect l="l" t="t" r="r" b="b"/>
              <a:pathLst>
                <a:path w="1487" h="2214" extrusionOk="0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229681" y="1468791"/>
              <a:ext cx="40798" cy="67321"/>
            </a:xfrm>
            <a:custGeom>
              <a:avLst/>
              <a:gdLst/>
              <a:ahLst/>
              <a:cxnLst/>
              <a:rect l="l" t="t" r="r" b="b"/>
              <a:pathLst>
                <a:path w="806" h="1330" extrusionOk="0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219051" y="1536011"/>
              <a:ext cx="67473" cy="95212"/>
            </a:xfrm>
            <a:custGeom>
              <a:avLst/>
              <a:gdLst/>
              <a:ahLst/>
              <a:cxnLst/>
              <a:rect l="l" t="t" r="r" b="b"/>
              <a:pathLst>
                <a:path w="1333" h="1881" extrusionOk="0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3993" y="2201330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159474" y="2290519"/>
              <a:ext cx="129277" cy="192498"/>
            </a:xfrm>
            <a:custGeom>
              <a:avLst/>
              <a:gdLst/>
              <a:ahLst/>
              <a:cxnLst/>
              <a:rect l="l" t="t" r="r" b="b"/>
              <a:pathLst>
                <a:path w="2554" h="3803" extrusionOk="0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185998" y="2392665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216267" y="2375202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246536" y="2357638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33993" y="1791529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57247" y="1893170"/>
              <a:ext cx="116370" cy="191435"/>
            </a:xfrm>
            <a:custGeom>
              <a:avLst/>
              <a:gdLst/>
              <a:ahLst/>
              <a:cxnLst/>
              <a:rect l="l" t="t" r="r" b="b"/>
              <a:pathLst>
                <a:path w="2299" h="3782" extrusionOk="0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76684" y="1906685"/>
              <a:ext cx="78710" cy="55882"/>
            </a:xfrm>
            <a:custGeom>
              <a:avLst/>
              <a:gdLst/>
              <a:ahLst/>
              <a:cxnLst/>
              <a:rect l="l" t="t" r="r" b="b"/>
              <a:pathLst>
                <a:path w="1555" h="1104" extrusionOk="0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76684" y="2013994"/>
              <a:ext cx="78710" cy="58109"/>
            </a:xfrm>
            <a:custGeom>
              <a:avLst/>
              <a:gdLst/>
              <a:ahLst/>
              <a:cxnLst/>
              <a:rect l="l" t="t" r="r" b="b"/>
              <a:pathLst>
                <a:path w="1555" h="1148" extrusionOk="0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87364" y="1903698"/>
              <a:ext cx="56135" cy="170429"/>
            </a:xfrm>
            <a:custGeom>
              <a:avLst/>
              <a:gdLst/>
              <a:ahLst/>
              <a:cxnLst/>
              <a:rect l="l" t="t" r="r" b="b"/>
              <a:pathLst>
                <a:path w="1109" h="3367" extrusionOk="0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161195" y="1955632"/>
              <a:ext cx="108473" cy="66916"/>
            </a:xfrm>
            <a:custGeom>
              <a:avLst/>
              <a:gdLst/>
              <a:ahLst/>
              <a:cxnLst/>
              <a:rect l="l" t="t" r="r" b="b"/>
              <a:pathLst>
                <a:path w="2143" h="1322" extrusionOk="0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213483" y="1905318"/>
              <a:ext cx="3847" cy="167493"/>
            </a:xfrm>
            <a:custGeom>
              <a:avLst/>
              <a:gdLst/>
              <a:ahLst/>
              <a:cxnLst/>
              <a:rect l="l" t="t" r="r" b="b"/>
              <a:pathLst>
                <a:path w="76" h="3309" extrusionOk="0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6366" y="2971428"/>
              <a:ext cx="2480" cy="7086"/>
            </a:xfrm>
            <a:custGeom>
              <a:avLst/>
              <a:gdLst/>
              <a:ahLst/>
              <a:cxnLst/>
              <a:rect l="l" t="t" r="r" b="b"/>
              <a:pathLst>
                <a:path w="49" h="140" extrusionOk="0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56366" y="2975224"/>
              <a:ext cx="1114" cy="3290"/>
            </a:xfrm>
            <a:custGeom>
              <a:avLst/>
              <a:gdLst/>
              <a:ahLst/>
              <a:cxnLst/>
              <a:rect l="l" t="t" r="r" b="b"/>
              <a:pathLst>
                <a:path w="22" h="65" extrusionOk="0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60162" y="2963835"/>
              <a:ext cx="2278" cy="4353"/>
            </a:xfrm>
            <a:custGeom>
              <a:avLst/>
              <a:gdLst/>
              <a:ahLst/>
              <a:cxnLst/>
              <a:rect l="l" t="t" r="r" b="b"/>
              <a:pathLst>
                <a:path w="45" h="86" extrusionOk="0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-1223452" y="1444292"/>
              <a:ext cx="1187841" cy="2384034"/>
            </a:xfrm>
            <a:custGeom>
              <a:avLst/>
              <a:gdLst/>
              <a:ahLst/>
              <a:cxnLst/>
              <a:rect l="l" t="t" r="r" b="b"/>
              <a:pathLst>
                <a:path w="23467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-1219858" y="1444292"/>
              <a:ext cx="1184247" cy="681666"/>
            </a:xfrm>
            <a:custGeom>
              <a:avLst/>
              <a:gdLst/>
              <a:ahLst/>
              <a:cxnLst/>
              <a:rect l="l" t="t" r="r" b="b"/>
              <a:pathLst>
                <a:path w="23396" h="13467" extrusionOk="0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-1037786" y="1691661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-1222085" y="2066071"/>
              <a:ext cx="129631" cy="1766601"/>
            </a:xfrm>
            <a:custGeom>
              <a:avLst/>
              <a:gdLst/>
              <a:ahLst/>
              <a:cxnLst/>
              <a:rect l="l" t="t" r="r" b="b"/>
              <a:pathLst>
                <a:path w="2561" h="34901" extrusionOk="0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-898537" y="3403500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-762932" y="3325195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-627327" y="3246889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-491722" y="3168584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-356118" y="3090278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-309853" y="2184525"/>
              <a:ext cx="249595" cy="502834"/>
            </a:xfrm>
            <a:custGeom>
              <a:avLst/>
              <a:gdLst/>
              <a:ahLst/>
              <a:cxnLst/>
              <a:rect l="l" t="t" r="r" b="b"/>
              <a:pathLst>
                <a:path w="4931" h="9934" extrusionOk="0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-309853" y="2180678"/>
              <a:ext cx="243723" cy="446953"/>
            </a:xfrm>
            <a:custGeom>
              <a:avLst/>
              <a:gdLst/>
              <a:ahLst/>
              <a:cxnLst/>
              <a:rect l="l" t="t" r="r" b="b"/>
              <a:pathLst>
                <a:path w="4815" h="8830" extrusionOk="0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-270220" y="3584256"/>
              <a:ext cx="78356" cy="146285"/>
            </a:xfrm>
            <a:custGeom>
              <a:avLst/>
              <a:gdLst/>
              <a:ahLst/>
              <a:cxnLst/>
              <a:rect l="l" t="t" r="r" b="b"/>
              <a:pathLst>
                <a:path w="1548" h="2890" extrusionOk="0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-548870" y="3731705"/>
              <a:ext cx="74560" cy="140666"/>
            </a:xfrm>
            <a:custGeom>
              <a:avLst/>
              <a:gdLst/>
              <a:ahLst/>
              <a:cxnLst/>
              <a:rect l="l" t="t" r="r" b="b"/>
              <a:pathLst>
                <a:path w="1473" h="2779" extrusionOk="0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-567598" y="3811732"/>
              <a:ext cx="218769" cy="189309"/>
            </a:xfrm>
            <a:custGeom>
              <a:avLst/>
              <a:gdLst/>
              <a:ahLst/>
              <a:cxnLst/>
              <a:rect l="l" t="t" r="r" b="b"/>
              <a:pathLst>
                <a:path w="4322" h="3740" extrusionOk="0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-298110" y="3696729"/>
              <a:ext cx="284673" cy="125734"/>
            </a:xfrm>
            <a:custGeom>
              <a:avLst/>
              <a:gdLst/>
              <a:ahLst/>
              <a:cxnLst/>
              <a:rect l="l" t="t" r="r" b="b"/>
              <a:pathLst>
                <a:path w="5624" h="2484" extrusionOk="0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-575343" y="2632239"/>
              <a:ext cx="429540" cy="1140615"/>
            </a:xfrm>
            <a:custGeom>
              <a:avLst/>
              <a:gdLst/>
              <a:ahLst/>
              <a:cxnLst/>
              <a:rect l="l" t="t" r="r" b="b"/>
              <a:pathLst>
                <a:path w="8486" h="22534" extrusionOk="0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-544871" y="2187815"/>
              <a:ext cx="370723" cy="523436"/>
            </a:xfrm>
            <a:custGeom>
              <a:avLst/>
              <a:gdLst/>
              <a:ahLst/>
              <a:cxnLst/>
              <a:rect l="l" t="t" r="r" b="b"/>
              <a:pathLst>
                <a:path w="7324" h="10341" extrusionOk="0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-555045" y="1851714"/>
              <a:ext cx="317726" cy="300263"/>
            </a:xfrm>
            <a:custGeom>
              <a:avLst/>
              <a:gdLst/>
              <a:ahLst/>
              <a:cxnLst/>
              <a:rect l="l" t="t" r="r" b="b"/>
              <a:pathLst>
                <a:path w="6277" h="5932" extrusionOk="0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-437005" y="1853637"/>
              <a:ext cx="221553" cy="225045"/>
            </a:xfrm>
            <a:custGeom>
              <a:avLst/>
              <a:gdLst/>
              <a:ahLst/>
              <a:cxnLst/>
              <a:rect l="l" t="t" r="r" b="b"/>
              <a:pathLst>
                <a:path w="4377" h="4446" extrusionOk="0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-629403" y="1958315"/>
              <a:ext cx="89542" cy="296720"/>
            </a:xfrm>
            <a:custGeom>
              <a:avLst/>
              <a:gdLst/>
              <a:ahLst/>
              <a:cxnLst/>
              <a:rect l="l" t="t" r="r" b="b"/>
              <a:pathLst>
                <a:path w="1769" h="5862" extrusionOk="0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-517183" y="1889677"/>
              <a:ext cx="271411" cy="417341"/>
            </a:xfrm>
            <a:custGeom>
              <a:avLst/>
              <a:gdLst/>
              <a:ahLst/>
              <a:cxnLst/>
              <a:rect l="l" t="t" r="r" b="b"/>
              <a:pathLst>
                <a:path w="5362" h="8245" extrusionOk="0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-364014" y="2018853"/>
              <a:ext cx="20348" cy="20804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-334605" y="2091338"/>
              <a:ext cx="24803" cy="14274"/>
            </a:xfrm>
            <a:custGeom>
              <a:avLst/>
              <a:gdLst/>
              <a:ahLst/>
              <a:cxnLst/>
              <a:rect l="l" t="t" r="r" b="b"/>
              <a:pathLst>
                <a:path w="490" h="282" extrusionOk="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-283329" y="1964946"/>
              <a:ext cx="23638" cy="17716"/>
            </a:xfrm>
            <a:custGeom>
              <a:avLst/>
              <a:gdLst/>
              <a:ahLst/>
              <a:cxnLst/>
              <a:rect l="l" t="t" r="r" b="b"/>
              <a:pathLst>
                <a:path w="467" h="350" extrusionOk="0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-287936" y="1998353"/>
              <a:ext cx="20298" cy="20854"/>
            </a:xfrm>
            <a:custGeom>
              <a:avLst/>
              <a:gdLst/>
              <a:ahLst/>
              <a:cxnLst/>
              <a:rect l="l" t="t" r="r" b="b"/>
              <a:pathLst>
                <a:path w="401" h="412" extrusionOk="0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-316029" y="2009439"/>
              <a:ext cx="32750" cy="58919"/>
            </a:xfrm>
            <a:custGeom>
              <a:avLst/>
              <a:gdLst/>
              <a:ahLst/>
              <a:cxnLst/>
              <a:rect l="l" t="t" r="r" b="b"/>
              <a:pathLst>
                <a:path w="647" h="1164" extrusionOk="0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-434069" y="2125252"/>
              <a:ext cx="85037" cy="39482"/>
            </a:xfrm>
            <a:custGeom>
              <a:avLst/>
              <a:gdLst/>
              <a:ahLst/>
              <a:cxnLst/>
              <a:rect l="l" t="t" r="r" b="b"/>
              <a:pathLst>
                <a:path w="1680" h="780" extrusionOk="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-342653" y="2770425"/>
              <a:ext cx="119255" cy="330634"/>
            </a:xfrm>
            <a:custGeom>
              <a:avLst/>
              <a:gdLst/>
              <a:ahLst/>
              <a:cxnLst/>
              <a:rect l="l" t="t" r="r" b="b"/>
              <a:pathLst>
                <a:path w="2356" h="6532" extrusionOk="0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-447331" y="2023358"/>
              <a:ext cx="17463" cy="47580"/>
            </a:xfrm>
            <a:custGeom>
              <a:avLst/>
              <a:gdLst/>
              <a:ahLst/>
              <a:cxnLst/>
              <a:rect l="l" t="t" r="r" b="b"/>
              <a:pathLst>
                <a:path w="345" h="940" extrusionOk="0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-558842" y="1931943"/>
              <a:ext cx="28093" cy="33812"/>
            </a:xfrm>
            <a:custGeom>
              <a:avLst/>
              <a:gdLst/>
              <a:ahLst/>
              <a:cxnLst/>
              <a:rect l="l" t="t" r="r" b="b"/>
              <a:pathLst>
                <a:path w="555" h="668" extrusionOk="0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-471729" y="2183260"/>
              <a:ext cx="161925" cy="123760"/>
            </a:xfrm>
            <a:custGeom>
              <a:avLst/>
              <a:gdLst/>
              <a:ahLst/>
              <a:cxnLst/>
              <a:rect l="l" t="t" r="r" b="b"/>
              <a:pathLst>
                <a:path w="3199" h="2445" extrusionOk="0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-349082" y="2169998"/>
              <a:ext cx="60792" cy="137022"/>
            </a:xfrm>
            <a:custGeom>
              <a:avLst/>
              <a:gdLst/>
              <a:ahLst/>
              <a:cxnLst/>
              <a:rect l="l" t="t" r="r" b="b"/>
              <a:pathLst>
                <a:path w="1201" h="2707" extrusionOk="0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-750531" y="2235598"/>
              <a:ext cx="356600" cy="560690"/>
            </a:xfrm>
            <a:custGeom>
              <a:avLst/>
              <a:gdLst/>
              <a:ahLst/>
              <a:cxnLst/>
              <a:rect l="l" t="t" r="r" b="b"/>
              <a:pathLst>
                <a:path w="7045" h="11077" extrusionOk="0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-759338" y="2233675"/>
              <a:ext cx="309678" cy="486535"/>
            </a:xfrm>
            <a:custGeom>
              <a:avLst/>
              <a:gdLst/>
              <a:ahLst/>
              <a:cxnLst/>
              <a:rect l="l" t="t" r="r" b="b"/>
              <a:pathLst>
                <a:path w="6118" h="9612" extrusionOk="0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28"/>
          <p:cNvSpPr/>
          <p:nvPr/>
        </p:nvSpPr>
        <p:spPr>
          <a:xfrm>
            <a:off x="2727442" y="2014085"/>
            <a:ext cx="2778" cy="1496"/>
          </a:xfrm>
          <a:custGeom>
            <a:avLst/>
            <a:gdLst/>
            <a:ahLst/>
            <a:cxnLst/>
            <a:rect l="l" t="t" r="r" b="b"/>
            <a:pathLst>
              <a:path w="65" h="35" extrusionOk="0">
                <a:moveTo>
                  <a:pt x="65" y="1"/>
                </a:moveTo>
                <a:lnTo>
                  <a:pt x="65" y="1"/>
                </a:lnTo>
                <a:cubicBezTo>
                  <a:pt x="57" y="4"/>
                  <a:pt x="50" y="7"/>
                  <a:pt x="43" y="11"/>
                </a:cubicBezTo>
                <a:lnTo>
                  <a:pt x="43" y="11"/>
                </a:lnTo>
                <a:cubicBezTo>
                  <a:pt x="50" y="7"/>
                  <a:pt x="58" y="4"/>
                  <a:pt x="65" y="1"/>
                </a:cubicBezTo>
                <a:close/>
                <a:moveTo>
                  <a:pt x="43" y="11"/>
                </a:moveTo>
                <a:lnTo>
                  <a:pt x="43" y="11"/>
                </a:lnTo>
                <a:cubicBezTo>
                  <a:pt x="28" y="18"/>
                  <a:pt x="14" y="26"/>
                  <a:pt x="0" y="34"/>
                </a:cubicBezTo>
                <a:cubicBezTo>
                  <a:pt x="14" y="27"/>
                  <a:pt x="28" y="19"/>
                  <a:pt x="4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2283418" y="4018558"/>
            <a:ext cx="64105" cy="91713"/>
          </a:xfrm>
          <a:custGeom>
            <a:avLst/>
            <a:gdLst/>
            <a:ahLst/>
            <a:cxnLst/>
            <a:rect l="l" t="t" r="r" b="b"/>
            <a:pathLst>
              <a:path w="1500" h="2146" extrusionOk="0">
                <a:moveTo>
                  <a:pt x="1500" y="0"/>
                </a:moveTo>
                <a:lnTo>
                  <a:pt x="0" y="228"/>
                </a:lnTo>
                <a:lnTo>
                  <a:pt x="0" y="2145"/>
                </a:lnTo>
                <a:lnTo>
                  <a:pt x="1500" y="1918"/>
                </a:lnTo>
                <a:lnTo>
                  <a:pt x="1500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8"/>
          <p:cNvSpPr/>
          <p:nvPr/>
        </p:nvSpPr>
        <p:spPr>
          <a:xfrm>
            <a:off x="2269316" y="4064584"/>
            <a:ext cx="173126" cy="141073"/>
          </a:xfrm>
          <a:custGeom>
            <a:avLst/>
            <a:gdLst/>
            <a:ahLst/>
            <a:cxnLst/>
            <a:rect l="l" t="t" r="r" b="b"/>
            <a:pathLst>
              <a:path w="4051" h="3301" extrusionOk="0">
                <a:moveTo>
                  <a:pt x="1830" y="1"/>
                </a:moveTo>
                <a:lnTo>
                  <a:pt x="1830" y="191"/>
                </a:lnTo>
                <a:cubicBezTo>
                  <a:pt x="1833" y="337"/>
                  <a:pt x="1180" y="453"/>
                  <a:pt x="986" y="480"/>
                </a:cubicBezTo>
                <a:cubicBezTo>
                  <a:pt x="920" y="489"/>
                  <a:pt x="854" y="493"/>
                  <a:pt x="793" y="493"/>
                </a:cubicBezTo>
                <a:cubicBezTo>
                  <a:pt x="580" y="493"/>
                  <a:pt x="404" y="444"/>
                  <a:pt x="330" y="375"/>
                </a:cubicBezTo>
                <a:lnTo>
                  <a:pt x="330" y="229"/>
                </a:lnTo>
                <a:cubicBezTo>
                  <a:pt x="329" y="229"/>
                  <a:pt x="328" y="228"/>
                  <a:pt x="327" y="228"/>
                </a:cubicBezTo>
                <a:cubicBezTo>
                  <a:pt x="247" y="228"/>
                  <a:pt x="183" y="493"/>
                  <a:pt x="123" y="732"/>
                </a:cubicBezTo>
                <a:cubicBezTo>
                  <a:pt x="55" y="997"/>
                  <a:pt x="0" y="1310"/>
                  <a:pt x="48" y="1439"/>
                </a:cubicBezTo>
                <a:cubicBezTo>
                  <a:pt x="133" y="1670"/>
                  <a:pt x="501" y="1847"/>
                  <a:pt x="660" y="2034"/>
                </a:cubicBezTo>
                <a:cubicBezTo>
                  <a:pt x="820" y="2224"/>
                  <a:pt x="1000" y="2496"/>
                  <a:pt x="1340" y="2826"/>
                </a:cubicBezTo>
                <a:cubicBezTo>
                  <a:pt x="1557" y="3037"/>
                  <a:pt x="1992" y="3300"/>
                  <a:pt x="2554" y="3300"/>
                </a:cubicBezTo>
                <a:cubicBezTo>
                  <a:pt x="2600" y="3300"/>
                  <a:pt x="2646" y="3299"/>
                  <a:pt x="2693" y="3295"/>
                </a:cubicBezTo>
                <a:cubicBezTo>
                  <a:pt x="3230" y="3254"/>
                  <a:pt x="4050" y="2938"/>
                  <a:pt x="3897" y="2524"/>
                </a:cubicBezTo>
                <a:cubicBezTo>
                  <a:pt x="3754" y="2126"/>
                  <a:pt x="3186" y="1790"/>
                  <a:pt x="2771" y="1484"/>
                </a:cubicBezTo>
                <a:cubicBezTo>
                  <a:pt x="2251" y="1099"/>
                  <a:pt x="1871" y="283"/>
                  <a:pt x="1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8"/>
          <p:cNvSpPr/>
          <p:nvPr/>
        </p:nvSpPr>
        <p:spPr>
          <a:xfrm>
            <a:off x="2283418" y="4064584"/>
            <a:ext cx="127312" cy="99063"/>
          </a:xfrm>
          <a:custGeom>
            <a:avLst/>
            <a:gdLst/>
            <a:ahLst/>
            <a:cxnLst/>
            <a:rect l="l" t="t" r="r" b="b"/>
            <a:pathLst>
              <a:path w="2979" h="2318" extrusionOk="0">
                <a:moveTo>
                  <a:pt x="1500" y="1"/>
                </a:moveTo>
                <a:lnTo>
                  <a:pt x="1500" y="191"/>
                </a:lnTo>
                <a:cubicBezTo>
                  <a:pt x="1503" y="337"/>
                  <a:pt x="850" y="453"/>
                  <a:pt x="656" y="480"/>
                </a:cubicBezTo>
                <a:cubicBezTo>
                  <a:pt x="590" y="489"/>
                  <a:pt x="524" y="493"/>
                  <a:pt x="463" y="493"/>
                </a:cubicBezTo>
                <a:cubicBezTo>
                  <a:pt x="250" y="493"/>
                  <a:pt x="74" y="444"/>
                  <a:pt x="0" y="375"/>
                </a:cubicBezTo>
                <a:lnTo>
                  <a:pt x="0" y="375"/>
                </a:lnTo>
                <a:cubicBezTo>
                  <a:pt x="0" y="375"/>
                  <a:pt x="449" y="1351"/>
                  <a:pt x="844" y="1765"/>
                </a:cubicBezTo>
                <a:cubicBezTo>
                  <a:pt x="1162" y="2098"/>
                  <a:pt x="1643" y="2317"/>
                  <a:pt x="2089" y="2317"/>
                </a:cubicBezTo>
                <a:cubicBezTo>
                  <a:pt x="2195" y="2317"/>
                  <a:pt x="2298" y="2305"/>
                  <a:pt x="2397" y="2279"/>
                </a:cubicBezTo>
                <a:cubicBezTo>
                  <a:pt x="2917" y="2143"/>
                  <a:pt x="2978" y="1915"/>
                  <a:pt x="2757" y="1711"/>
                </a:cubicBezTo>
                <a:cubicBezTo>
                  <a:pt x="2649" y="1633"/>
                  <a:pt x="2543" y="1558"/>
                  <a:pt x="2441" y="1484"/>
                </a:cubicBezTo>
                <a:cubicBezTo>
                  <a:pt x="1921" y="1099"/>
                  <a:pt x="1541" y="283"/>
                  <a:pt x="1500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accent3"/>
                </a:solidFill>
              </a:rPr>
              <a:t>SYSTEM</a:t>
            </a:r>
            <a:r>
              <a:rPr lang="zh-TW" altLang="en-US" dirty="0" smtClean="0">
                <a:solidFill>
                  <a:schemeClr val="accent3"/>
                </a:solidFill>
              </a:rPr>
              <a:t> </a:t>
            </a:r>
            <a:r>
              <a:rPr lang="en-US" altLang="zh-TW" dirty="0" smtClean="0">
                <a:solidFill>
                  <a:schemeClr val="accent3"/>
                </a:solidFill>
              </a:rPr>
              <a:t>description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0" name="Google Shape;320;p24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18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GOAL: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1000" b="1" i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更加理解資料庫的架構設計、操作方式與實際應用，我們透過本學期資料庫系統課程，開發一個完整的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3C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產品線上購物系統</a:t>
            </a:r>
            <a:r>
              <a:rPr lang="zh-TW" altLang="zh-TW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CCC Shop</a:t>
            </a:r>
            <a:r>
              <a:rPr lang="zh-TW" altLang="zh-TW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旨在完成由</a:t>
            </a:r>
            <a:r>
              <a:rPr lang="zh-TW" altLang="zh-TW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商家為分類架構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</a:p>
          <a:p>
            <a:pPr marL="285750" indent="-285750">
              <a:lnSpc>
                <a:spcPct val="150000"/>
              </a:lnSpc>
            </a:pP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zh-TW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商家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工作人員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與販賣自家商品的空間</a:t>
            </a: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</a:pPr>
            <a:r>
              <a:rPr lang="zh-TW" altLang="zh-TW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則可以以品牌為基礎來購買喜愛的產品</a:t>
            </a: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專案結合前端網頁設計、後端網路技術，並嘗試使用良好的架構來學習資料庫系統。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grpSp>
        <p:nvGrpSpPr>
          <p:cNvPr id="4" name="Google Shape;6811;p43"/>
          <p:cNvGrpSpPr/>
          <p:nvPr/>
        </p:nvGrpSpPr>
        <p:grpSpPr>
          <a:xfrm>
            <a:off x="5942620" y="293711"/>
            <a:ext cx="1441866" cy="1392899"/>
            <a:chOff x="2972250" y="1654900"/>
            <a:chExt cx="2134517" cy="2062026"/>
          </a:xfrm>
        </p:grpSpPr>
        <p:sp>
          <p:nvSpPr>
            <p:cNvPr id="5" name="Google Shape;6812;p43"/>
            <p:cNvSpPr/>
            <p:nvPr/>
          </p:nvSpPr>
          <p:spPr>
            <a:xfrm>
              <a:off x="3104000" y="2880350"/>
              <a:ext cx="113150" cy="291275"/>
            </a:xfrm>
            <a:custGeom>
              <a:avLst/>
              <a:gdLst/>
              <a:ahLst/>
              <a:cxnLst/>
              <a:rect l="l" t="t" r="r" b="b"/>
              <a:pathLst>
                <a:path w="4526" h="11651" extrusionOk="0">
                  <a:moveTo>
                    <a:pt x="1848" y="0"/>
                  </a:moveTo>
                  <a:cubicBezTo>
                    <a:pt x="1513" y="0"/>
                    <a:pt x="1167" y="229"/>
                    <a:pt x="905" y="678"/>
                  </a:cubicBezTo>
                  <a:cubicBezTo>
                    <a:pt x="505" y="1360"/>
                    <a:pt x="0" y="2838"/>
                    <a:pt x="59" y="4558"/>
                  </a:cubicBezTo>
                  <a:cubicBezTo>
                    <a:pt x="150" y="7254"/>
                    <a:pt x="1317" y="10480"/>
                    <a:pt x="4143" y="11651"/>
                  </a:cubicBezTo>
                  <a:lnTo>
                    <a:pt x="4526" y="9524"/>
                  </a:lnTo>
                  <a:cubicBezTo>
                    <a:pt x="2775" y="8346"/>
                    <a:pt x="2696" y="5176"/>
                    <a:pt x="2949" y="3183"/>
                  </a:cubicBezTo>
                  <a:cubicBezTo>
                    <a:pt x="3223" y="1030"/>
                    <a:pt x="2558" y="0"/>
                    <a:pt x="184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813;p43"/>
            <p:cNvSpPr/>
            <p:nvPr/>
          </p:nvSpPr>
          <p:spPr>
            <a:xfrm>
              <a:off x="3105350" y="2880375"/>
              <a:ext cx="100025" cy="290300"/>
            </a:xfrm>
            <a:custGeom>
              <a:avLst/>
              <a:gdLst/>
              <a:ahLst/>
              <a:cxnLst/>
              <a:rect l="l" t="t" r="r" b="b"/>
              <a:pathLst>
                <a:path w="4001" h="11612" extrusionOk="0">
                  <a:moveTo>
                    <a:pt x="1796" y="1"/>
                  </a:moveTo>
                  <a:cubicBezTo>
                    <a:pt x="1458" y="1"/>
                    <a:pt x="1114" y="229"/>
                    <a:pt x="851" y="677"/>
                  </a:cubicBezTo>
                  <a:cubicBezTo>
                    <a:pt x="471" y="1325"/>
                    <a:pt x="0" y="2684"/>
                    <a:pt x="0" y="4287"/>
                  </a:cubicBezTo>
                  <a:cubicBezTo>
                    <a:pt x="0" y="4377"/>
                    <a:pt x="0" y="4465"/>
                    <a:pt x="5" y="4557"/>
                  </a:cubicBezTo>
                  <a:cubicBezTo>
                    <a:pt x="93" y="7226"/>
                    <a:pt x="1240" y="10410"/>
                    <a:pt x="4001" y="11612"/>
                  </a:cubicBezTo>
                  <a:lnTo>
                    <a:pt x="4001" y="9120"/>
                  </a:lnTo>
                  <a:cubicBezTo>
                    <a:pt x="3069" y="8120"/>
                    <a:pt x="2790" y="6417"/>
                    <a:pt x="2790" y="4868"/>
                  </a:cubicBezTo>
                  <a:cubicBezTo>
                    <a:pt x="2790" y="4264"/>
                    <a:pt x="2830" y="3684"/>
                    <a:pt x="2895" y="3182"/>
                  </a:cubicBezTo>
                  <a:cubicBezTo>
                    <a:pt x="2939" y="2841"/>
                    <a:pt x="2960" y="2526"/>
                    <a:pt x="2960" y="2243"/>
                  </a:cubicBezTo>
                  <a:cubicBezTo>
                    <a:pt x="2960" y="732"/>
                    <a:pt x="2393" y="1"/>
                    <a:pt x="1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14;p43"/>
            <p:cNvSpPr/>
            <p:nvPr/>
          </p:nvSpPr>
          <p:spPr>
            <a:xfrm>
              <a:off x="3120375" y="2908750"/>
              <a:ext cx="91150" cy="258350"/>
            </a:xfrm>
            <a:custGeom>
              <a:avLst/>
              <a:gdLst/>
              <a:ahLst/>
              <a:cxnLst/>
              <a:rect l="l" t="t" r="r" b="b"/>
              <a:pathLst>
                <a:path w="3646" h="10334" extrusionOk="0">
                  <a:moveTo>
                    <a:pt x="939" y="1"/>
                  </a:moveTo>
                  <a:cubicBezTo>
                    <a:pt x="886" y="1"/>
                    <a:pt x="837" y="38"/>
                    <a:pt x="823" y="91"/>
                  </a:cubicBezTo>
                  <a:cubicBezTo>
                    <a:pt x="1" y="3231"/>
                    <a:pt x="464" y="7767"/>
                    <a:pt x="3430" y="10302"/>
                  </a:cubicBezTo>
                  <a:cubicBezTo>
                    <a:pt x="3454" y="10323"/>
                    <a:pt x="3482" y="10334"/>
                    <a:pt x="3509" y="10334"/>
                  </a:cubicBezTo>
                  <a:cubicBezTo>
                    <a:pt x="3543" y="10334"/>
                    <a:pt x="3577" y="10320"/>
                    <a:pt x="3601" y="10293"/>
                  </a:cubicBezTo>
                  <a:cubicBezTo>
                    <a:pt x="3646" y="10241"/>
                    <a:pt x="3638" y="10163"/>
                    <a:pt x="3591" y="10118"/>
                  </a:cubicBezTo>
                  <a:cubicBezTo>
                    <a:pt x="700" y="7648"/>
                    <a:pt x="253" y="3221"/>
                    <a:pt x="1058" y="153"/>
                  </a:cubicBezTo>
                  <a:cubicBezTo>
                    <a:pt x="1075" y="88"/>
                    <a:pt x="1038" y="23"/>
                    <a:pt x="973" y="6"/>
                  </a:cubicBezTo>
                  <a:cubicBezTo>
                    <a:pt x="962" y="3"/>
                    <a:pt x="950" y="1"/>
                    <a:pt x="9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815;p43"/>
            <p:cNvSpPr/>
            <p:nvPr/>
          </p:nvSpPr>
          <p:spPr>
            <a:xfrm>
              <a:off x="2972250" y="3006875"/>
              <a:ext cx="358375" cy="288450"/>
            </a:xfrm>
            <a:custGeom>
              <a:avLst/>
              <a:gdLst/>
              <a:ahLst/>
              <a:cxnLst/>
              <a:rect l="l" t="t" r="r" b="b"/>
              <a:pathLst>
                <a:path w="14335" h="11538" extrusionOk="0">
                  <a:moveTo>
                    <a:pt x="2374" y="0"/>
                  </a:moveTo>
                  <a:cubicBezTo>
                    <a:pt x="2120" y="0"/>
                    <a:pt x="1847" y="126"/>
                    <a:pt x="1550" y="432"/>
                  </a:cubicBezTo>
                  <a:cubicBezTo>
                    <a:pt x="0" y="2026"/>
                    <a:pt x="2120" y="4081"/>
                    <a:pt x="1611" y="5484"/>
                  </a:cubicBezTo>
                  <a:cubicBezTo>
                    <a:pt x="1144" y="6776"/>
                    <a:pt x="1524" y="8294"/>
                    <a:pt x="3263" y="8294"/>
                  </a:cubicBezTo>
                  <a:cubicBezTo>
                    <a:pt x="3415" y="8294"/>
                    <a:pt x="3578" y="8283"/>
                    <a:pt x="3752" y="8258"/>
                  </a:cubicBezTo>
                  <a:cubicBezTo>
                    <a:pt x="4059" y="8215"/>
                    <a:pt x="4308" y="8193"/>
                    <a:pt x="4512" y="8193"/>
                  </a:cubicBezTo>
                  <a:cubicBezTo>
                    <a:pt x="5739" y="8193"/>
                    <a:pt x="5346" y="8971"/>
                    <a:pt x="6257" y="10466"/>
                  </a:cubicBezTo>
                  <a:cubicBezTo>
                    <a:pt x="6728" y="11244"/>
                    <a:pt x="7604" y="11538"/>
                    <a:pt x="8577" y="11538"/>
                  </a:cubicBezTo>
                  <a:cubicBezTo>
                    <a:pt x="9958" y="11538"/>
                    <a:pt x="11535" y="10946"/>
                    <a:pt x="12430" y="10303"/>
                  </a:cubicBezTo>
                  <a:cubicBezTo>
                    <a:pt x="12430" y="10303"/>
                    <a:pt x="14335" y="8576"/>
                    <a:pt x="14134" y="7105"/>
                  </a:cubicBezTo>
                  <a:cubicBezTo>
                    <a:pt x="13929" y="5634"/>
                    <a:pt x="11154" y="5644"/>
                    <a:pt x="9502" y="5572"/>
                  </a:cubicBezTo>
                  <a:cubicBezTo>
                    <a:pt x="8495" y="5525"/>
                    <a:pt x="8400" y="3224"/>
                    <a:pt x="7366" y="2661"/>
                  </a:cubicBezTo>
                  <a:cubicBezTo>
                    <a:pt x="7070" y="2500"/>
                    <a:pt x="6813" y="2448"/>
                    <a:pt x="6576" y="2448"/>
                  </a:cubicBezTo>
                  <a:cubicBezTo>
                    <a:pt x="6155" y="2448"/>
                    <a:pt x="5797" y="2611"/>
                    <a:pt x="5396" y="2611"/>
                  </a:cubicBezTo>
                  <a:cubicBezTo>
                    <a:pt x="5235" y="2611"/>
                    <a:pt x="5067" y="2585"/>
                    <a:pt x="4885" y="2511"/>
                  </a:cubicBezTo>
                  <a:cubicBezTo>
                    <a:pt x="4168" y="2221"/>
                    <a:pt x="3442" y="0"/>
                    <a:pt x="2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16;p43"/>
            <p:cNvSpPr/>
            <p:nvPr/>
          </p:nvSpPr>
          <p:spPr>
            <a:xfrm>
              <a:off x="3016525" y="3024600"/>
              <a:ext cx="285425" cy="224075"/>
            </a:xfrm>
            <a:custGeom>
              <a:avLst/>
              <a:gdLst/>
              <a:ahLst/>
              <a:cxnLst/>
              <a:rect l="l" t="t" r="r" b="b"/>
              <a:pathLst>
                <a:path w="11417" h="8963" extrusionOk="0">
                  <a:moveTo>
                    <a:pt x="138" y="1"/>
                  </a:moveTo>
                  <a:cubicBezTo>
                    <a:pt x="129" y="1"/>
                    <a:pt x="121" y="2"/>
                    <a:pt x="113" y="3"/>
                  </a:cubicBezTo>
                  <a:cubicBezTo>
                    <a:pt x="45" y="13"/>
                    <a:pt x="1" y="78"/>
                    <a:pt x="15" y="144"/>
                  </a:cubicBezTo>
                  <a:cubicBezTo>
                    <a:pt x="206" y="1167"/>
                    <a:pt x="3295" y="8126"/>
                    <a:pt x="11278" y="8959"/>
                  </a:cubicBezTo>
                  <a:cubicBezTo>
                    <a:pt x="11281" y="8959"/>
                    <a:pt x="11288" y="8962"/>
                    <a:pt x="11291" y="8962"/>
                  </a:cubicBezTo>
                  <a:cubicBezTo>
                    <a:pt x="11352" y="8962"/>
                    <a:pt x="11407" y="8915"/>
                    <a:pt x="11410" y="8850"/>
                  </a:cubicBezTo>
                  <a:cubicBezTo>
                    <a:pt x="11417" y="8785"/>
                    <a:pt x="11369" y="8724"/>
                    <a:pt x="11305" y="8716"/>
                  </a:cubicBezTo>
                  <a:cubicBezTo>
                    <a:pt x="3465" y="7897"/>
                    <a:pt x="441" y="1099"/>
                    <a:pt x="253" y="98"/>
                  </a:cubicBezTo>
                  <a:cubicBezTo>
                    <a:pt x="245" y="42"/>
                    <a:pt x="194" y="1"/>
                    <a:pt x="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17;p43"/>
            <p:cNvSpPr/>
            <p:nvPr/>
          </p:nvSpPr>
          <p:spPr>
            <a:xfrm>
              <a:off x="3195780" y="2573084"/>
              <a:ext cx="1910987" cy="1143842"/>
            </a:xfrm>
            <a:custGeom>
              <a:avLst/>
              <a:gdLst/>
              <a:ahLst/>
              <a:cxnLst/>
              <a:rect l="l" t="t" r="r" b="b"/>
              <a:pathLst>
                <a:path w="70738" h="42341" extrusionOk="0">
                  <a:moveTo>
                    <a:pt x="40554" y="0"/>
                  </a:moveTo>
                  <a:cubicBezTo>
                    <a:pt x="40190" y="0"/>
                    <a:pt x="39826" y="81"/>
                    <a:pt x="39548" y="243"/>
                  </a:cubicBezTo>
                  <a:lnTo>
                    <a:pt x="1004" y="22497"/>
                  </a:lnTo>
                  <a:cubicBezTo>
                    <a:pt x="449" y="22817"/>
                    <a:pt x="0" y="23562"/>
                    <a:pt x="0" y="24165"/>
                  </a:cubicBezTo>
                  <a:cubicBezTo>
                    <a:pt x="0" y="24767"/>
                    <a:pt x="449" y="25515"/>
                    <a:pt x="1004" y="25835"/>
                  </a:cubicBezTo>
                  <a:lnTo>
                    <a:pt x="29175" y="42098"/>
                  </a:lnTo>
                  <a:cubicBezTo>
                    <a:pt x="29452" y="42260"/>
                    <a:pt x="29816" y="42340"/>
                    <a:pt x="30180" y="42340"/>
                  </a:cubicBezTo>
                  <a:cubicBezTo>
                    <a:pt x="30544" y="42340"/>
                    <a:pt x="30909" y="42260"/>
                    <a:pt x="31186" y="42098"/>
                  </a:cubicBezTo>
                  <a:lnTo>
                    <a:pt x="69730" y="19844"/>
                  </a:lnTo>
                  <a:cubicBezTo>
                    <a:pt x="70285" y="19524"/>
                    <a:pt x="70737" y="18775"/>
                    <a:pt x="70737" y="18177"/>
                  </a:cubicBezTo>
                  <a:cubicBezTo>
                    <a:pt x="70737" y="17574"/>
                    <a:pt x="70285" y="16826"/>
                    <a:pt x="69730" y="16506"/>
                  </a:cubicBezTo>
                  <a:lnTo>
                    <a:pt x="41559" y="243"/>
                  </a:lnTo>
                  <a:cubicBezTo>
                    <a:pt x="41282" y="81"/>
                    <a:pt x="40918" y="0"/>
                    <a:pt x="405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18;p43"/>
            <p:cNvSpPr/>
            <p:nvPr/>
          </p:nvSpPr>
          <p:spPr>
            <a:xfrm>
              <a:off x="3207910" y="2573084"/>
              <a:ext cx="1886620" cy="1084949"/>
            </a:xfrm>
            <a:custGeom>
              <a:avLst/>
              <a:gdLst/>
              <a:ahLst/>
              <a:cxnLst/>
              <a:rect l="l" t="t" r="r" b="b"/>
              <a:pathLst>
                <a:path w="69836" h="40161" extrusionOk="0">
                  <a:moveTo>
                    <a:pt x="40105" y="0"/>
                  </a:moveTo>
                  <a:cubicBezTo>
                    <a:pt x="39741" y="0"/>
                    <a:pt x="39377" y="81"/>
                    <a:pt x="39099" y="243"/>
                  </a:cubicBezTo>
                  <a:lnTo>
                    <a:pt x="555" y="22497"/>
                  </a:lnTo>
                  <a:cubicBezTo>
                    <a:pt x="0" y="22817"/>
                    <a:pt x="0" y="23338"/>
                    <a:pt x="555" y="23658"/>
                  </a:cubicBezTo>
                  <a:lnTo>
                    <a:pt x="28726" y="39921"/>
                  </a:lnTo>
                  <a:cubicBezTo>
                    <a:pt x="29003" y="40081"/>
                    <a:pt x="29367" y="40160"/>
                    <a:pt x="29731" y="40160"/>
                  </a:cubicBezTo>
                  <a:cubicBezTo>
                    <a:pt x="30095" y="40160"/>
                    <a:pt x="30460" y="40081"/>
                    <a:pt x="30737" y="39921"/>
                  </a:cubicBezTo>
                  <a:lnTo>
                    <a:pt x="69281" y="17667"/>
                  </a:lnTo>
                  <a:cubicBezTo>
                    <a:pt x="69836" y="17347"/>
                    <a:pt x="69836" y="16826"/>
                    <a:pt x="69281" y="16506"/>
                  </a:cubicBezTo>
                  <a:lnTo>
                    <a:pt x="41110" y="243"/>
                  </a:lnTo>
                  <a:cubicBezTo>
                    <a:pt x="40833" y="81"/>
                    <a:pt x="40469" y="0"/>
                    <a:pt x="40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819;p43"/>
            <p:cNvSpPr/>
            <p:nvPr/>
          </p:nvSpPr>
          <p:spPr>
            <a:xfrm>
              <a:off x="3136750" y="3098850"/>
              <a:ext cx="16750" cy="90000"/>
            </a:xfrm>
            <a:custGeom>
              <a:avLst/>
              <a:gdLst/>
              <a:ahLst/>
              <a:cxnLst/>
              <a:rect l="l" t="t" r="r" b="b"/>
              <a:pathLst>
                <a:path w="670" h="3600" extrusionOk="0">
                  <a:moveTo>
                    <a:pt x="311" y="0"/>
                  </a:moveTo>
                  <a:cubicBezTo>
                    <a:pt x="304" y="0"/>
                    <a:pt x="296" y="1"/>
                    <a:pt x="288" y="3"/>
                  </a:cubicBezTo>
                  <a:cubicBezTo>
                    <a:pt x="223" y="13"/>
                    <a:pt x="175" y="74"/>
                    <a:pt x="189" y="139"/>
                  </a:cubicBezTo>
                  <a:cubicBezTo>
                    <a:pt x="189" y="156"/>
                    <a:pt x="420" y="1644"/>
                    <a:pt x="14" y="3450"/>
                  </a:cubicBezTo>
                  <a:cubicBezTo>
                    <a:pt x="1" y="3514"/>
                    <a:pt x="42" y="3583"/>
                    <a:pt x="107" y="3596"/>
                  </a:cubicBezTo>
                  <a:cubicBezTo>
                    <a:pt x="116" y="3599"/>
                    <a:pt x="124" y="3599"/>
                    <a:pt x="134" y="3599"/>
                  </a:cubicBezTo>
                  <a:cubicBezTo>
                    <a:pt x="189" y="3599"/>
                    <a:pt x="239" y="3563"/>
                    <a:pt x="253" y="3504"/>
                  </a:cubicBezTo>
                  <a:cubicBezTo>
                    <a:pt x="669" y="1651"/>
                    <a:pt x="438" y="163"/>
                    <a:pt x="428" y="102"/>
                  </a:cubicBezTo>
                  <a:cubicBezTo>
                    <a:pt x="418" y="44"/>
                    <a:pt x="369" y="0"/>
                    <a:pt x="3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20;p43"/>
            <p:cNvSpPr/>
            <p:nvPr/>
          </p:nvSpPr>
          <p:spPr>
            <a:xfrm>
              <a:off x="3205350" y="1654900"/>
              <a:ext cx="1114125" cy="1569325"/>
            </a:xfrm>
            <a:custGeom>
              <a:avLst/>
              <a:gdLst/>
              <a:ahLst/>
              <a:cxnLst/>
              <a:rect l="l" t="t" r="r" b="b"/>
              <a:pathLst>
                <a:path w="44565" h="62773" extrusionOk="0">
                  <a:moveTo>
                    <a:pt x="42610" y="0"/>
                  </a:moveTo>
                  <a:cubicBezTo>
                    <a:pt x="42225" y="0"/>
                    <a:pt x="41831" y="89"/>
                    <a:pt x="41527" y="265"/>
                  </a:cubicBezTo>
                  <a:lnTo>
                    <a:pt x="1058" y="23631"/>
                  </a:lnTo>
                  <a:cubicBezTo>
                    <a:pt x="475" y="23969"/>
                    <a:pt x="1" y="24784"/>
                    <a:pt x="1" y="25460"/>
                  </a:cubicBezTo>
                  <a:lnTo>
                    <a:pt x="1" y="60757"/>
                  </a:lnTo>
                  <a:cubicBezTo>
                    <a:pt x="1" y="61430"/>
                    <a:pt x="444" y="62231"/>
                    <a:pt x="990" y="62545"/>
                  </a:cubicBezTo>
                  <a:cubicBezTo>
                    <a:pt x="1254" y="62698"/>
                    <a:pt x="1601" y="62773"/>
                    <a:pt x="1956" y="62773"/>
                  </a:cubicBezTo>
                  <a:cubicBezTo>
                    <a:pt x="2341" y="62773"/>
                    <a:pt x="2735" y="62684"/>
                    <a:pt x="3038" y="62508"/>
                  </a:cubicBezTo>
                  <a:lnTo>
                    <a:pt x="43509" y="39143"/>
                  </a:lnTo>
                  <a:cubicBezTo>
                    <a:pt x="44093" y="38808"/>
                    <a:pt x="44564" y="37989"/>
                    <a:pt x="44564" y="37313"/>
                  </a:cubicBezTo>
                  <a:lnTo>
                    <a:pt x="44564" y="2016"/>
                  </a:lnTo>
                  <a:cubicBezTo>
                    <a:pt x="44564" y="1344"/>
                    <a:pt x="44120" y="542"/>
                    <a:pt x="43575" y="228"/>
                  </a:cubicBezTo>
                  <a:cubicBezTo>
                    <a:pt x="43313" y="76"/>
                    <a:pt x="42965" y="0"/>
                    <a:pt x="426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821;p43"/>
            <p:cNvSpPr/>
            <p:nvPr/>
          </p:nvSpPr>
          <p:spPr>
            <a:xfrm>
              <a:off x="3205350" y="2265375"/>
              <a:ext cx="191325" cy="958850"/>
            </a:xfrm>
            <a:custGeom>
              <a:avLst/>
              <a:gdLst/>
              <a:ahLst/>
              <a:cxnLst/>
              <a:rect l="l" t="t" r="r" b="b"/>
              <a:pathLst>
                <a:path w="7653" h="38354" extrusionOk="0">
                  <a:moveTo>
                    <a:pt x="311" y="0"/>
                  </a:moveTo>
                  <a:cubicBezTo>
                    <a:pt x="121" y="331"/>
                    <a:pt x="1" y="703"/>
                    <a:pt x="1" y="1041"/>
                  </a:cubicBezTo>
                  <a:lnTo>
                    <a:pt x="1" y="36338"/>
                  </a:lnTo>
                  <a:cubicBezTo>
                    <a:pt x="1" y="37011"/>
                    <a:pt x="444" y="37812"/>
                    <a:pt x="990" y="38126"/>
                  </a:cubicBezTo>
                  <a:cubicBezTo>
                    <a:pt x="1254" y="38279"/>
                    <a:pt x="1601" y="38354"/>
                    <a:pt x="1956" y="38354"/>
                  </a:cubicBezTo>
                  <a:cubicBezTo>
                    <a:pt x="2341" y="38354"/>
                    <a:pt x="2735" y="38265"/>
                    <a:pt x="3038" y="38089"/>
                  </a:cubicBezTo>
                  <a:lnTo>
                    <a:pt x="7652" y="35423"/>
                  </a:lnTo>
                  <a:lnTo>
                    <a:pt x="4953" y="267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22;p43"/>
            <p:cNvSpPr/>
            <p:nvPr/>
          </p:nvSpPr>
          <p:spPr>
            <a:xfrm>
              <a:off x="3254950" y="1686475"/>
              <a:ext cx="1064525" cy="1534775"/>
            </a:xfrm>
            <a:custGeom>
              <a:avLst/>
              <a:gdLst/>
              <a:ahLst/>
              <a:cxnLst/>
              <a:rect l="l" t="t" r="r" b="b"/>
              <a:pathLst>
                <a:path w="42581" h="61391" extrusionOk="0">
                  <a:moveTo>
                    <a:pt x="41998" y="1"/>
                  </a:moveTo>
                  <a:cubicBezTo>
                    <a:pt x="41856" y="1"/>
                    <a:pt x="41695" y="47"/>
                    <a:pt x="41525" y="146"/>
                  </a:cubicBezTo>
                  <a:lnTo>
                    <a:pt x="1054" y="23511"/>
                  </a:lnTo>
                  <a:cubicBezTo>
                    <a:pt x="471" y="23849"/>
                    <a:pt x="0" y="24664"/>
                    <a:pt x="0" y="25340"/>
                  </a:cubicBezTo>
                  <a:lnTo>
                    <a:pt x="0" y="60638"/>
                  </a:lnTo>
                  <a:cubicBezTo>
                    <a:pt x="0" y="61114"/>
                    <a:pt x="237" y="61390"/>
                    <a:pt x="582" y="61390"/>
                  </a:cubicBezTo>
                  <a:cubicBezTo>
                    <a:pt x="724" y="61390"/>
                    <a:pt x="884" y="61344"/>
                    <a:pt x="1054" y="61245"/>
                  </a:cubicBezTo>
                  <a:lnTo>
                    <a:pt x="41525" y="37880"/>
                  </a:lnTo>
                  <a:cubicBezTo>
                    <a:pt x="42109" y="37545"/>
                    <a:pt x="42580" y="36726"/>
                    <a:pt x="42580" y="36050"/>
                  </a:cubicBezTo>
                  <a:lnTo>
                    <a:pt x="42580" y="753"/>
                  </a:lnTo>
                  <a:cubicBezTo>
                    <a:pt x="42580" y="277"/>
                    <a:pt x="42344" y="1"/>
                    <a:pt x="419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23;p43"/>
            <p:cNvSpPr/>
            <p:nvPr/>
          </p:nvSpPr>
          <p:spPr>
            <a:xfrm>
              <a:off x="3279675" y="1753325"/>
              <a:ext cx="1015050" cy="1372500"/>
            </a:xfrm>
            <a:custGeom>
              <a:avLst/>
              <a:gdLst/>
              <a:ahLst/>
              <a:cxnLst/>
              <a:rect l="l" t="t" r="r" b="b"/>
              <a:pathLst>
                <a:path w="40602" h="54900" extrusionOk="0">
                  <a:moveTo>
                    <a:pt x="40251" y="0"/>
                  </a:moveTo>
                  <a:cubicBezTo>
                    <a:pt x="40165" y="0"/>
                    <a:pt x="40069" y="28"/>
                    <a:pt x="39967" y="86"/>
                  </a:cubicBezTo>
                  <a:lnTo>
                    <a:pt x="632" y="22796"/>
                  </a:lnTo>
                  <a:cubicBezTo>
                    <a:pt x="284" y="22997"/>
                    <a:pt x="1" y="23489"/>
                    <a:pt x="1" y="23892"/>
                  </a:cubicBezTo>
                  <a:lnTo>
                    <a:pt x="1" y="54448"/>
                  </a:lnTo>
                  <a:cubicBezTo>
                    <a:pt x="1" y="54734"/>
                    <a:pt x="143" y="54899"/>
                    <a:pt x="351" y="54899"/>
                  </a:cubicBezTo>
                  <a:cubicBezTo>
                    <a:pt x="435" y="54899"/>
                    <a:pt x="531" y="54872"/>
                    <a:pt x="632" y="54813"/>
                  </a:cubicBezTo>
                  <a:lnTo>
                    <a:pt x="39967" y="32103"/>
                  </a:lnTo>
                  <a:cubicBezTo>
                    <a:pt x="40318" y="31902"/>
                    <a:pt x="40602" y="31410"/>
                    <a:pt x="40602" y="31008"/>
                  </a:cubicBezTo>
                  <a:lnTo>
                    <a:pt x="40602" y="451"/>
                  </a:lnTo>
                  <a:cubicBezTo>
                    <a:pt x="40602" y="165"/>
                    <a:pt x="40459" y="0"/>
                    <a:pt x="40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824;p43"/>
            <p:cNvSpPr/>
            <p:nvPr/>
          </p:nvSpPr>
          <p:spPr>
            <a:xfrm>
              <a:off x="3359775" y="2679875"/>
              <a:ext cx="1028200" cy="591375"/>
            </a:xfrm>
            <a:custGeom>
              <a:avLst/>
              <a:gdLst/>
              <a:ahLst/>
              <a:cxnLst/>
              <a:rect l="l" t="t" r="r" b="b"/>
              <a:pathLst>
                <a:path w="41128" h="23655" extrusionOk="0">
                  <a:moveTo>
                    <a:pt x="38387" y="1"/>
                  </a:moveTo>
                  <a:cubicBezTo>
                    <a:pt x="38196" y="1"/>
                    <a:pt x="38005" y="43"/>
                    <a:pt x="37858" y="126"/>
                  </a:cubicBezTo>
                  <a:lnTo>
                    <a:pt x="295" y="21817"/>
                  </a:lnTo>
                  <a:cubicBezTo>
                    <a:pt x="1" y="21984"/>
                    <a:pt x="1" y="22256"/>
                    <a:pt x="295" y="22423"/>
                  </a:cubicBezTo>
                  <a:lnTo>
                    <a:pt x="2209" y="23529"/>
                  </a:lnTo>
                  <a:cubicBezTo>
                    <a:pt x="2354" y="23613"/>
                    <a:pt x="2546" y="23655"/>
                    <a:pt x="2737" y="23655"/>
                  </a:cubicBezTo>
                  <a:cubicBezTo>
                    <a:pt x="2928" y="23655"/>
                    <a:pt x="3119" y="23613"/>
                    <a:pt x="3264" y="23529"/>
                  </a:cubicBezTo>
                  <a:lnTo>
                    <a:pt x="40838" y="1846"/>
                  </a:lnTo>
                  <a:cubicBezTo>
                    <a:pt x="41128" y="1676"/>
                    <a:pt x="41128" y="1403"/>
                    <a:pt x="40838" y="1236"/>
                  </a:cubicBezTo>
                  <a:lnTo>
                    <a:pt x="38916" y="126"/>
                  </a:lnTo>
                  <a:cubicBezTo>
                    <a:pt x="38769" y="43"/>
                    <a:pt x="38578" y="1"/>
                    <a:pt x="38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825;p43"/>
            <p:cNvSpPr/>
            <p:nvPr/>
          </p:nvSpPr>
          <p:spPr>
            <a:xfrm>
              <a:off x="3483600" y="2751325"/>
              <a:ext cx="1275625" cy="733675"/>
            </a:xfrm>
            <a:custGeom>
              <a:avLst/>
              <a:gdLst/>
              <a:ahLst/>
              <a:cxnLst/>
              <a:rect l="l" t="t" r="r" b="b"/>
              <a:pathLst>
                <a:path w="51025" h="29347" extrusionOk="0">
                  <a:moveTo>
                    <a:pt x="38386" y="0"/>
                  </a:moveTo>
                  <a:cubicBezTo>
                    <a:pt x="38195" y="0"/>
                    <a:pt x="38004" y="42"/>
                    <a:pt x="37857" y="125"/>
                  </a:cubicBezTo>
                  <a:lnTo>
                    <a:pt x="294" y="21815"/>
                  </a:lnTo>
                  <a:cubicBezTo>
                    <a:pt x="0" y="21985"/>
                    <a:pt x="0" y="22255"/>
                    <a:pt x="294" y="22423"/>
                  </a:cubicBezTo>
                  <a:lnTo>
                    <a:pt x="12154" y="29221"/>
                  </a:lnTo>
                  <a:cubicBezTo>
                    <a:pt x="12299" y="29304"/>
                    <a:pt x="12489" y="29346"/>
                    <a:pt x="12679" y="29346"/>
                  </a:cubicBezTo>
                  <a:cubicBezTo>
                    <a:pt x="12871" y="29346"/>
                    <a:pt x="13063" y="29304"/>
                    <a:pt x="13209" y="29218"/>
                  </a:cubicBezTo>
                  <a:lnTo>
                    <a:pt x="50732" y="7559"/>
                  </a:lnTo>
                  <a:cubicBezTo>
                    <a:pt x="51025" y="7392"/>
                    <a:pt x="51025" y="7118"/>
                    <a:pt x="50732" y="6951"/>
                  </a:cubicBezTo>
                  <a:lnTo>
                    <a:pt x="38916" y="125"/>
                  </a:lnTo>
                  <a:cubicBezTo>
                    <a:pt x="38769" y="42"/>
                    <a:pt x="38577" y="0"/>
                    <a:pt x="38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26;p43"/>
            <p:cNvSpPr/>
            <p:nvPr/>
          </p:nvSpPr>
          <p:spPr>
            <a:xfrm>
              <a:off x="3511075" y="2774325"/>
              <a:ext cx="1222050" cy="697925"/>
            </a:xfrm>
            <a:custGeom>
              <a:avLst/>
              <a:gdLst/>
              <a:ahLst/>
              <a:cxnLst/>
              <a:rect l="l" t="t" r="r" b="b"/>
              <a:pathLst>
                <a:path w="48882" h="27917" extrusionOk="0">
                  <a:moveTo>
                    <a:pt x="37734" y="1"/>
                  </a:moveTo>
                  <a:cubicBezTo>
                    <a:pt x="37701" y="1"/>
                    <a:pt x="37669" y="8"/>
                    <a:pt x="37646" y="21"/>
                  </a:cubicBezTo>
                  <a:lnTo>
                    <a:pt x="36468" y="700"/>
                  </a:lnTo>
                  <a:cubicBezTo>
                    <a:pt x="36417" y="731"/>
                    <a:pt x="36420" y="779"/>
                    <a:pt x="36475" y="809"/>
                  </a:cubicBezTo>
                  <a:lnTo>
                    <a:pt x="36837" y="1017"/>
                  </a:lnTo>
                  <a:cubicBezTo>
                    <a:pt x="36866" y="1034"/>
                    <a:pt x="36902" y="1042"/>
                    <a:pt x="36938" y="1042"/>
                  </a:cubicBezTo>
                  <a:cubicBezTo>
                    <a:pt x="36969" y="1042"/>
                    <a:pt x="37000" y="1036"/>
                    <a:pt x="37025" y="1021"/>
                  </a:cubicBezTo>
                  <a:lnTo>
                    <a:pt x="38202" y="341"/>
                  </a:lnTo>
                  <a:cubicBezTo>
                    <a:pt x="38250" y="314"/>
                    <a:pt x="38247" y="267"/>
                    <a:pt x="38195" y="236"/>
                  </a:cubicBezTo>
                  <a:lnTo>
                    <a:pt x="37833" y="24"/>
                  </a:lnTo>
                  <a:cubicBezTo>
                    <a:pt x="37805" y="8"/>
                    <a:pt x="37769" y="1"/>
                    <a:pt x="37734" y="1"/>
                  </a:cubicBezTo>
                  <a:close/>
                  <a:moveTo>
                    <a:pt x="36015" y="994"/>
                  </a:moveTo>
                  <a:cubicBezTo>
                    <a:pt x="35983" y="994"/>
                    <a:pt x="35950" y="1001"/>
                    <a:pt x="35925" y="1014"/>
                  </a:cubicBezTo>
                  <a:lnTo>
                    <a:pt x="34748" y="1693"/>
                  </a:lnTo>
                  <a:cubicBezTo>
                    <a:pt x="34700" y="1721"/>
                    <a:pt x="34704" y="1772"/>
                    <a:pt x="34755" y="1803"/>
                  </a:cubicBezTo>
                  <a:lnTo>
                    <a:pt x="35117" y="2011"/>
                  </a:lnTo>
                  <a:cubicBezTo>
                    <a:pt x="35146" y="2027"/>
                    <a:pt x="35183" y="2036"/>
                    <a:pt x="35219" y="2036"/>
                  </a:cubicBezTo>
                  <a:cubicBezTo>
                    <a:pt x="35251" y="2036"/>
                    <a:pt x="35282" y="2029"/>
                    <a:pt x="35305" y="2014"/>
                  </a:cubicBezTo>
                  <a:lnTo>
                    <a:pt x="36482" y="1335"/>
                  </a:lnTo>
                  <a:cubicBezTo>
                    <a:pt x="36533" y="1308"/>
                    <a:pt x="36530" y="1260"/>
                    <a:pt x="36475" y="1226"/>
                  </a:cubicBezTo>
                  <a:lnTo>
                    <a:pt x="36113" y="1017"/>
                  </a:lnTo>
                  <a:cubicBezTo>
                    <a:pt x="36085" y="1002"/>
                    <a:pt x="36050" y="994"/>
                    <a:pt x="36015" y="994"/>
                  </a:cubicBezTo>
                  <a:close/>
                  <a:moveTo>
                    <a:pt x="39591" y="1075"/>
                  </a:moveTo>
                  <a:cubicBezTo>
                    <a:pt x="39558" y="1075"/>
                    <a:pt x="39527" y="1082"/>
                    <a:pt x="39502" y="1096"/>
                  </a:cubicBezTo>
                  <a:lnTo>
                    <a:pt x="38329" y="1775"/>
                  </a:lnTo>
                  <a:cubicBezTo>
                    <a:pt x="38277" y="1803"/>
                    <a:pt x="38280" y="1850"/>
                    <a:pt x="38335" y="1881"/>
                  </a:cubicBezTo>
                  <a:lnTo>
                    <a:pt x="39693" y="2666"/>
                  </a:lnTo>
                  <a:cubicBezTo>
                    <a:pt x="39722" y="2684"/>
                    <a:pt x="39760" y="2693"/>
                    <a:pt x="39795" y="2693"/>
                  </a:cubicBezTo>
                  <a:cubicBezTo>
                    <a:pt x="39827" y="2693"/>
                    <a:pt x="39858" y="2686"/>
                    <a:pt x="39881" y="2673"/>
                  </a:cubicBezTo>
                  <a:lnTo>
                    <a:pt x="41059" y="1994"/>
                  </a:lnTo>
                  <a:cubicBezTo>
                    <a:pt x="41106" y="1963"/>
                    <a:pt x="41106" y="1915"/>
                    <a:pt x="41052" y="1885"/>
                  </a:cubicBezTo>
                  <a:lnTo>
                    <a:pt x="39690" y="1099"/>
                  </a:lnTo>
                  <a:cubicBezTo>
                    <a:pt x="39663" y="1083"/>
                    <a:pt x="39627" y="1075"/>
                    <a:pt x="39591" y="1075"/>
                  </a:cubicBezTo>
                  <a:close/>
                  <a:moveTo>
                    <a:pt x="34294" y="1986"/>
                  </a:moveTo>
                  <a:cubicBezTo>
                    <a:pt x="34262" y="1986"/>
                    <a:pt x="34230" y="1993"/>
                    <a:pt x="34205" y="2008"/>
                  </a:cubicBezTo>
                  <a:lnTo>
                    <a:pt x="33031" y="2687"/>
                  </a:lnTo>
                  <a:cubicBezTo>
                    <a:pt x="32980" y="2714"/>
                    <a:pt x="32984" y="2762"/>
                    <a:pt x="33038" y="2796"/>
                  </a:cubicBezTo>
                  <a:lnTo>
                    <a:pt x="33400" y="3004"/>
                  </a:lnTo>
                  <a:cubicBezTo>
                    <a:pt x="33426" y="3020"/>
                    <a:pt x="33462" y="3027"/>
                    <a:pt x="33497" y="3027"/>
                  </a:cubicBezTo>
                  <a:cubicBezTo>
                    <a:pt x="33530" y="3027"/>
                    <a:pt x="33563" y="3021"/>
                    <a:pt x="33588" y="3008"/>
                  </a:cubicBezTo>
                  <a:lnTo>
                    <a:pt x="34761" y="2328"/>
                  </a:lnTo>
                  <a:cubicBezTo>
                    <a:pt x="34813" y="2301"/>
                    <a:pt x="34810" y="2250"/>
                    <a:pt x="34755" y="2219"/>
                  </a:cubicBezTo>
                  <a:lnTo>
                    <a:pt x="34393" y="2011"/>
                  </a:lnTo>
                  <a:cubicBezTo>
                    <a:pt x="34366" y="1994"/>
                    <a:pt x="34330" y="1986"/>
                    <a:pt x="34294" y="1986"/>
                  </a:cubicBezTo>
                  <a:close/>
                  <a:moveTo>
                    <a:pt x="37868" y="2067"/>
                  </a:moveTo>
                  <a:cubicBezTo>
                    <a:pt x="37837" y="2067"/>
                    <a:pt x="37807" y="2073"/>
                    <a:pt x="37786" y="2086"/>
                  </a:cubicBezTo>
                  <a:lnTo>
                    <a:pt x="36609" y="2769"/>
                  </a:lnTo>
                  <a:cubicBezTo>
                    <a:pt x="36557" y="2796"/>
                    <a:pt x="36560" y="2844"/>
                    <a:pt x="36615" y="2874"/>
                  </a:cubicBezTo>
                  <a:lnTo>
                    <a:pt x="37976" y="3659"/>
                  </a:lnTo>
                  <a:cubicBezTo>
                    <a:pt x="38004" y="3675"/>
                    <a:pt x="38041" y="3684"/>
                    <a:pt x="38077" y="3684"/>
                  </a:cubicBezTo>
                  <a:cubicBezTo>
                    <a:pt x="38109" y="3684"/>
                    <a:pt x="38141" y="3677"/>
                    <a:pt x="38165" y="3663"/>
                  </a:cubicBezTo>
                  <a:lnTo>
                    <a:pt x="39339" y="2983"/>
                  </a:lnTo>
                  <a:cubicBezTo>
                    <a:pt x="39389" y="2956"/>
                    <a:pt x="39386" y="2909"/>
                    <a:pt x="39332" y="2877"/>
                  </a:cubicBezTo>
                  <a:lnTo>
                    <a:pt x="37973" y="2093"/>
                  </a:lnTo>
                  <a:cubicBezTo>
                    <a:pt x="37944" y="2076"/>
                    <a:pt x="37905" y="2067"/>
                    <a:pt x="37868" y="2067"/>
                  </a:cubicBezTo>
                  <a:close/>
                  <a:moveTo>
                    <a:pt x="32575" y="2979"/>
                  </a:moveTo>
                  <a:cubicBezTo>
                    <a:pt x="32542" y="2979"/>
                    <a:pt x="32511" y="2986"/>
                    <a:pt x="32488" y="3000"/>
                  </a:cubicBezTo>
                  <a:lnTo>
                    <a:pt x="31311" y="3679"/>
                  </a:lnTo>
                  <a:cubicBezTo>
                    <a:pt x="31260" y="3707"/>
                    <a:pt x="31264" y="3755"/>
                    <a:pt x="31318" y="3786"/>
                  </a:cubicBezTo>
                  <a:lnTo>
                    <a:pt x="31680" y="3997"/>
                  </a:lnTo>
                  <a:cubicBezTo>
                    <a:pt x="31708" y="4013"/>
                    <a:pt x="31744" y="4020"/>
                    <a:pt x="31778" y="4020"/>
                  </a:cubicBezTo>
                  <a:cubicBezTo>
                    <a:pt x="31811" y="4020"/>
                    <a:pt x="31843" y="4014"/>
                    <a:pt x="31868" y="4000"/>
                  </a:cubicBezTo>
                  <a:lnTo>
                    <a:pt x="33045" y="3321"/>
                  </a:lnTo>
                  <a:cubicBezTo>
                    <a:pt x="33093" y="3290"/>
                    <a:pt x="33090" y="3243"/>
                    <a:pt x="33038" y="3212"/>
                  </a:cubicBezTo>
                  <a:lnTo>
                    <a:pt x="32677" y="3004"/>
                  </a:lnTo>
                  <a:cubicBezTo>
                    <a:pt x="32648" y="2988"/>
                    <a:pt x="32611" y="2979"/>
                    <a:pt x="32575" y="2979"/>
                  </a:cubicBezTo>
                  <a:close/>
                  <a:moveTo>
                    <a:pt x="36155" y="3059"/>
                  </a:moveTo>
                  <a:cubicBezTo>
                    <a:pt x="36123" y="3059"/>
                    <a:pt x="36091" y="3066"/>
                    <a:pt x="36065" y="3079"/>
                  </a:cubicBezTo>
                  <a:lnTo>
                    <a:pt x="34888" y="3758"/>
                  </a:lnTo>
                  <a:cubicBezTo>
                    <a:pt x="34840" y="3789"/>
                    <a:pt x="34843" y="3837"/>
                    <a:pt x="34895" y="3868"/>
                  </a:cubicBezTo>
                  <a:lnTo>
                    <a:pt x="36256" y="4652"/>
                  </a:lnTo>
                  <a:cubicBezTo>
                    <a:pt x="36285" y="4669"/>
                    <a:pt x="36322" y="4677"/>
                    <a:pt x="36358" y="4677"/>
                  </a:cubicBezTo>
                  <a:cubicBezTo>
                    <a:pt x="36390" y="4677"/>
                    <a:pt x="36420" y="4670"/>
                    <a:pt x="36445" y="4656"/>
                  </a:cubicBezTo>
                  <a:lnTo>
                    <a:pt x="37619" y="3977"/>
                  </a:lnTo>
                  <a:cubicBezTo>
                    <a:pt x="37669" y="3950"/>
                    <a:pt x="37666" y="3901"/>
                    <a:pt x="37615" y="3871"/>
                  </a:cubicBezTo>
                  <a:lnTo>
                    <a:pt x="36253" y="3082"/>
                  </a:lnTo>
                  <a:cubicBezTo>
                    <a:pt x="36225" y="3067"/>
                    <a:pt x="36190" y="3059"/>
                    <a:pt x="36155" y="3059"/>
                  </a:cubicBezTo>
                  <a:close/>
                  <a:moveTo>
                    <a:pt x="39816" y="3189"/>
                  </a:moveTo>
                  <a:cubicBezTo>
                    <a:pt x="39784" y="3189"/>
                    <a:pt x="39752" y="3195"/>
                    <a:pt x="39728" y="3208"/>
                  </a:cubicBezTo>
                  <a:lnTo>
                    <a:pt x="38550" y="3888"/>
                  </a:lnTo>
                  <a:cubicBezTo>
                    <a:pt x="38502" y="3919"/>
                    <a:pt x="38506" y="3966"/>
                    <a:pt x="38557" y="3997"/>
                  </a:cubicBezTo>
                  <a:lnTo>
                    <a:pt x="39919" y="4782"/>
                  </a:lnTo>
                  <a:cubicBezTo>
                    <a:pt x="39947" y="4798"/>
                    <a:pt x="39984" y="4807"/>
                    <a:pt x="40019" y="4807"/>
                  </a:cubicBezTo>
                  <a:cubicBezTo>
                    <a:pt x="40051" y="4807"/>
                    <a:pt x="40082" y="4800"/>
                    <a:pt x="40106" y="4785"/>
                  </a:cubicBezTo>
                  <a:lnTo>
                    <a:pt x="41281" y="4106"/>
                  </a:lnTo>
                  <a:cubicBezTo>
                    <a:pt x="41332" y="4079"/>
                    <a:pt x="41328" y="4027"/>
                    <a:pt x="41273" y="3997"/>
                  </a:cubicBezTo>
                  <a:lnTo>
                    <a:pt x="39915" y="3212"/>
                  </a:lnTo>
                  <a:cubicBezTo>
                    <a:pt x="39887" y="3196"/>
                    <a:pt x="39851" y="3189"/>
                    <a:pt x="39816" y="3189"/>
                  </a:cubicBezTo>
                  <a:close/>
                  <a:moveTo>
                    <a:pt x="41533" y="2196"/>
                  </a:moveTo>
                  <a:cubicBezTo>
                    <a:pt x="41501" y="2196"/>
                    <a:pt x="41470" y="2203"/>
                    <a:pt x="41448" y="2216"/>
                  </a:cubicBezTo>
                  <a:lnTo>
                    <a:pt x="40270" y="2895"/>
                  </a:lnTo>
                  <a:cubicBezTo>
                    <a:pt x="40219" y="2926"/>
                    <a:pt x="40223" y="2973"/>
                    <a:pt x="40277" y="3004"/>
                  </a:cubicBezTo>
                  <a:lnTo>
                    <a:pt x="43581" y="4912"/>
                  </a:lnTo>
                  <a:cubicBezTo>
                    <a:pt x="43609" y="4928"/>
                    <a:pt x="43644" y="4935"/>
                    <a:pt x="43679" y="4935"/>
                  </a:cubicBezTo>
                  <a:cubicBezTo>
                    <a:pt x="43712" y="4935"/>
                    <a:pt x="43744" y="4929"/>
                    <a:pt x="43768" y="4915"/>
                  </a:cubicBezTo>
                  <a:lnTo>
                    <a:pt x="44943" y="4236"/>
                  </a:lnTo>
                  <a:cubicBezTo>
                    <a:pt x="44994" y="4209"/>
                    <a:pt x="44991" y="4158"/>
                    <a:pt x="44936" y="4127"/>
                  </a:cubicBezTo>
                  <a:lnTo>
                    <a:pt x="41635" y="2222"/>
                  </a:lnTo>
                  <a:cubicBezTo>
                    <a:pt x="41607" y="2204"/>
                    <a:pt x="41569" y="2196"/>
                    <a:pt x="41533" y="2196"/>
                  </a:cubicBezTo>
                  <a:close/>
                  <a:moveTo>
                    <a:pt x="29997" y="3892"/>
                  </a:moveTo>
                  <a:cubicBezTo>
                    <a:pt x="29964" y="3892"/>
                    <a:pt x="29932" y="3898"/>
                    <a:pt x="29908" y="3912"/>
                  </a:cubicBezTo>
                  <a:lnTo>
                    <a:pt x="28731" y="4591"/>
                  </a:lnTo>
                  <a:cubicBezTo>
                    <a:pt x="28684" y="4621"/>
                    <a:pt x="28684" y="4670"/>
                    <a:pt x="28738" y="4700"/>
                  </a:cubicBezTo>
                  <a:lnTo>
                    <a:pt x="30100" y="5486"/>
                  </a:lnTo>
                  <a:cubicBezTo>
                    <a:pt x="30127" y="5501"/>
                    <a:pt x="30163" y="5510"/>
                    <a:pt x="30199" y="5510"/>
                  </a:cubicBezTo>
                  <a:cubicBezTo>
                    <a:pt x="30231" y="5510"/>
                    <a:pt x="30263" y="5503"/>
                    <a:pt x="30287" y="5489"/>
                  </a:cubicBezTo>
                  <a:lnTo>
                    <a:pt x="31461" y="4810"/>
                  </a:lnTo>
                  <a:cubicBezTo>
                    <a:pt x="31513" y="4782"/>
                    <a:pt x="31510" y="4734"/>
                    <a:pt x="31455" y="4700"/>
                  </a:cubicBezTo>
                  <a:lnTo>
                    <a:pt x="30097" y="3915"/>
                  </a:lnTo>
                  <a:cubicBezTo>
                    <a:pt x="30068" y="3899"/>
                    <a:pt x="30032" y="3892"/>
                    <a:pt x="29997" y="3892"/>
                  </a:cubicBezTo>
                  <a:close/>
                  <a:moveTo>
                    <a:pt x="34437" y="4052"/>
                  </a:moveTo>
                  <a:cubicBezTo>
                    <a:pt x="34403" y="4052"/>
                    <a:pt x="34370" y="4059"/>
                    <a:pt x="34345" y="4073"/>
                  </a:cubicBezTo>
                  <a:lnTo>
                    <a:pt x="33172" y="4752"/>
                  </a:lnTo>
                  <a:cubicBezTo>
                    <a:pt x="33120" y="4782"/>
                    <a:pt x="33123" y="4830"/>
                    <a:pt x="33178" y="4861"/>
                  </a:cubicBezTo>
                  <a:lnTo>
                    <a:pt x="34536" y="5645"/>
                  </a:lnTo>
                  <a:cubicBezTo>
                    <a:pt x="34565" y="5661"/>
                    <a:pt x="34601" y="5669"/>
                    <a:pt x="34636" y="5669"/>
                  </a:cubicBezTo>
                  <a:cubicBezTo>
                    <a:pt x="34669" y="5669"/>
                    <a:pt x="34701" y="5662"/>
                    <a:pt x="34725" y="5649"/>
                  </a:cubicBezTo>
                  <a:lnTo>
                    <a:pt x="35902" y="4969"/>
                  </a:lnTo>
                  <a:cubicBezTo>
                    <a:pt x="35949" y="4942"/>
                    <a:pt x="35949" y="4892"/>
                    <a:pt x="35895" y="4861"/>
                  </a:cubicBezTo>
                  <a:lnTo>
                    <a:pt x="34533" y="4076"/>
                  </a:lnTo>
                  <a:cubicBezTo>
                    <a:pt x="34507" y="4060"/>
                    <a:pt x="34472" y="4052"/>
                    <a:pt x="34437" y="4052"/>
                  </a:cubicBezTo>
                  <a:close/>
                  <a:moveTo>
                    <a:pt x="38098" y="4182"/>
                  </a:moveTo>
                  <a:cubicBezTo>
                    <a:pt x="38065" y="4182"/>
                    <a:pt x="38032" y="4189"/>
                    <a:pt x="38008" y="4202"/>
                  </a:cubicBezTo>
                  <a:lnTo>
                    <a:pt x="36834" y="4881"/>
                  </a:lnTo>
                  <a:cubicBezTo>
                    <a:pt x="36782" y="4908"/>
                    <a:pt x="36785" y="4960"/>
                    <a:pt x="36840" y="4990"/>
                  </a:cubicBezTo>
                  <a:lnTo>
                    <a:pt x="38198" y="5775"/>
                  </a:lnTo>
                  <a:cubicBezTo>
                    <a:pt x="38227" y="5791"/>
                    <a:pt x="38263" y="5799"/>
                    <a:pt x="38298" y="5799"/>
                  </a:cubicBezTo>
                  <a:cubicBezTo>
                    <a:pt x="38331" y="5799"/>
                    <a:pt x="38363" y="5792"/>
                    <a:pt x="38386" y="5779"/>
                  </a:cubicBezTo>
                  <a:lnTo>
                    <a:pt x="39564" y="5100"/>
                  </a:lnTo>
                  <a:cubicBezTo>
                    <a:pt x="39611" y="5069"/>
                    <a:pt x="39608" y="5021"/>
                    <a:pt x="39557" y="4990"/>
                  </a:cubicBezTo>
                  <a:lnTo>
                    <a:pt x="38195" y="4205"/>
                  </a:lnTo>
                  <a:cubicBezTo>
                    <a:pt x="38169" y="4190"/>
                    <a:pt x="38134" y="4182"/>
                    <a:pt x="38098" y="4182"/>
                  </a:cubicBezTo>
                  <a:close/>
                  <a:moveTo>
                    <a:pt x="41757" y="4310"/>
                  </a:moveTo>
                  <a:cubicBezTo>
                    <a:pt x="41725" y="4310"/>
                    <a:pt x="41694" y="4317"/>
                    <a:pt x="41670" y="4331"/>
                  </a:cubicBezTo>
                  <a:lnTo>
                    <a:pt x="40495" y="5010"/>
                  </a:lnTo>
                  <a:cubicBezTo>
                    <a:pt x="40444" y="5038"/>
                    <a:pt x="40448" y="5086"/>
                    <a:pt x="40503" y="5120"/>
                  </a:cubicBezTo>
                  <a:lnTo>
                    <a:pt x="41861" y="5905"/>
                  </a:lnTo>
                  <a:cubicBezTo>
                    <a:pt x="41889" y="5921"/>
                    <a:pt x="41924" y="5929"/>
                    <a:pt x="41959" y="5929"/>
                  </a:cubicBezTo>
                  <a:cubicBezTo>
                    <a:pt x="41992" y="5929"/>
                    <a:pt x="42024" y="5922"/>
                    <a:pt x="42048" y="5908"/>
                  </a:cubicBezTo>
                  <a:lnTo>
                    <a:pt x="43226" y="5229"/>
                  </a:lnTo>
                  <a:cubicBezTo>
                    <a:pt x="43274" y="5199"/>
                    <a:pt x="43270" y="5151"/>
                    <a:pt x="43219" y="5120"/>
                  </a:cubicBezTo>
                  <a:lnTo>
                    <a:pt x="41857" y="4335"/>
                  </a:lnTo>
                  <a:cubicBezTo>
                    <a:pt x="41829" y="4319"/>
                    <a:pt x="41792" y="4310"/>
                    <a:pt x="41757" y="4310"/>
                  </a:cubicBezTo>
                  <a:close/>
                  <a:moveTo>
                    <a:pt x="28278" y="4885"/>
                  </a:moveTo>
                  <a:cubicBezTo>
                    <a:pt x="28245" y="4885"/>
                    <a:pt x="28213" y="4892"/>
                    <a:pt x="28188" y="4905"/>
                  </a:cubicBezTo>
                  <a:lnTo>
                    <a:pt x="27014" y="5584"/>
                  </a:lnTo>
                  <a:cubicBezTo>
                    <a:pt x="26963" y="5615"/>
                    <a:pt x="26967" y="5662"/>
                    <a:pt x="27018" y="5694"/>
                  </a:cubicBezTo>
                  <a:lnTo>
                    <a:pt x="28380" y="6478"/>
                  </a:lnTo>
                  <a:cubicBezTo>
                    <a:pt x="28407" y="6494"/>
                    <a:pt x="28443" y="6502"/>
                    <a:pt x="28477" y="6502"/>
                  </a:cubicBezTo>
                  <a:cubicBezTo>
                    <a:pt x="28510" y="6502"/>
                    <a:pt x="28542" y="6495"/>
                    <a:pt x="28567" y="6482"/>
                  </a:cubicBezTo>
                  <a:lnTo>
                    <a:pt x="29744" y="5803"/>
                  </a:lnTo>
                  <a:cubicBezTo>
                    <a:pt x="29793" y="5775"/>
                    <a:pt x="29789" y="5724"/>
                    <a:pt x="29738" y="5694"/>
                  </a:cubicBezTo>
                  <a:lnTo>
                    <a:pt x="28376" y="4908"/>
                  </a:lnTo>
                  <a:cubicBezTo>
                    <a:pt x="28348" y="4892"/>
                    <a:pt x="28313" y="4885"/>
                    <a:pt x="28278" y="4885"/>
                  </a:cubicBezTo>
                  <a:close/>
                  <a:moveTo>
                    <a:pt x="36376" y="5174"/>
                  </a:moveTo>
                  <a:cubicBezTo>
                    <a:pt x="36344" y="5174"/>
                    <a:pt x="36313" y="5180"/>
                    <a:pt x="36291" y="5195"/>
                  </a:cubicBezTo>
                  <a:lnTo>
                    <a:pt x="35114" y="5875"/>
                  </a:lnTo>
                  <a:cubicBezTo>
                    <a:pt x="35062" y="5902"/>
                    <a:pt x="35065" y="5949"/>
                    <a:pt x="35120" y="5980"/>
                  </a:cubicBezTo>
                  <a:lnTo>
                    <a:pt x="36478" y="6768"/>
                  </a:lnTo>
                  <a:cubicBezTo>
                    <a:pt x="36507" y="6784"/>
                    <a:pt x="36543" y="6792"/>
                    <a:pt x="36578" y="6792"/>
                  </a:cubicBezTo>
                  <a:cubicBezTo>
                    <a:pt x="36611" y="6792"/>
                    <a:pt x="36643" y="6785"/>
                    <a:pt x="36666" y="6772"/>
                  </a:cubicBezTo>
                  <a:lnTo>
                    <a:pt x="37844" y="6092"/>
                  </a:lnTo>
                  <a:cubicBezTo>
                    <a:pt x="37895" y="6062"/>
                    <a:pt x="37891" y="6014"/>
                    <a:pt x="37837" y="5984"/>
                  </a:cubicBezTo>
                  <a:lnTo>
                    <a:pt x="36478" y="5199"/>
                  </a:lnTo>
                  <a:cubicBezTo>
                    <a:pt x="36450" y="5182"/>
                    <a:pt x="36412" y="5174"/>
                    <a:pt x="36376" y="5174"/>
                  </a:cubicBezTo>
                  <a:close/>
                  <a:moveTo>
                    <a:pt x="32355" y="5253"/>
                  </a:moveTo>
                  <a:cubicBezTo>
                    <a:pt x="32322" y="5253"/>
                    <a:pt x="32290" y="5260"/>
                    <a:pt x="32267" y="5273"/>
                  </a:cubicBezTo>
                  <a:lnTo>
                    <a:pt x="31089" y="5952"/>
                  </a:lnTo>
                  <a:cubicBezTo>
                    <a:pt x="31039" y="5984"/>
                    <a:pt x="31042" y="6031"/>
                    <a:pt x="31096" y="6062"/>
                  </a:cubicBezTo>
                  <a:lnTo>
                    <a:pt x="32455" y="6847"/>
                  </a:lnTo>
                  <a:cubicBezTo>
                    <a:pt x="32483" y="6863"/>
                    <a:pt x="32519" y="6871"/>
                    <a:pt x="32554" y="6871"/>
                  </a:cubicBezTo>
                  <a:cubicBezTo>
                    <a:pt x="32587" y="6871"/>
                    <a:pt x="32619" y="6864"/>
                    <a:pt x="32642" y="6850"/>
                  </a:cubicBezTo>
                  <a:lnTo>
                    <a:pt x="33819" y="6171"/>
                  </a:lnTo>
                  <a:cubicBezTo>
                    <a:pt x="33871" y="6144"/>
                    <a:pt x="33868" y="6092"/>
                    <a:pt x="33813" y="6062"/>
                  </a:cubicBezTo>
                  <a:lnTo>
                    <a:pt x="32455" y="5277"/>
                  </a:lnTo>
                  <a:cubicBezTo>
                    <a:pt x="32427" y="5261"/>
                    <a:pt x="32390" y="5253"/>
                    <a:pt x="32355" y="5253"/>
                  </a:cubicBezTo>
                  <a:close/>
                  <a:moveTo>
                    <a:pt x="40039" y="5303"/>
                  </a:moveTo>
                  <a:cubicBezTo>
                    <a:pt x="40006" y="5303"/>
                    <a:pt x="39976" y="5310"/>
                    <a:pt x="39953" y="5325"/>
                  </a:cubicBezTo>
                  <a:lnTo>
                    <a:pt x="38775" y="6004"/>
                  </a:lnTo>
                  <a:cubicBezTo>
                    <a:pt x="38724" y="6031"/>
                    <a:pt x="38728" y="6079"/>
                    <a:pt x="38782" y="6110"/>
                  </a:cubicBezTo>
                  <a:lnTo>
                    <a:pt x="40141" y="6894"/>
                  </a:lnTo>
                  <a:cubicBezTo>
                    <a:pt x="40171" y="6911"/>
                    <a:pt x="40210" y="6920"/>
                    <a:pt x="40246" y="6920"/>
                  </a:cubicBezTo>
                  <a:cubicBezTo>
                    <a:pt x="40277" y="6920"/>
                    <a:pt x="40307" y="6914"/>
                    <a:pt x="40328" y="6902"/>
                  </a:cubicBezTo>
                  <a:lnTo>
                    <a:pt x="41506" y="6223"/>
                  </a:lnTo>
                  <a:cubicBezTo>
                    <a:pt x="41557" y="6192"/>
                    <a:pt x="41554" y="6144"/>
                    <a:pt x="41499" y="6113"/>
                  </a:cubicBezTo>
                  <a:lnTo>
                    <a:pt x="40141" y="5328"/>
                  </a:lnTo>
                  <a:cubicBezTo>
                    <a:pt x="40112" y="5312"/>
                    <a:pt x="40074" y="5303"/>
                    <a:pt x="40039" y="5303"/>
                  </a:cubicBezTo>
                  <a:close/>
                  <a:moveTo>
                    <a:pt x="43697" y="5433"/>
                  </a:moveTo>
                  <a:cubicBezTo>
                    <a:pt x="43667" y="5433"/>
                    <a:pt x="43637" y="5439"/>
                    <a:pt x="43615" y="5451"/>
                  </a:cubicBezTo>
                  <a:lnTo>
                    <a:pt x="42437" y="6133"/>
                  </a:lnTo>
                  <a:cubicBezTo>
                    <a:pt x="42387" y="6161"/>
                    <a:pt x="42390" y="6209"/>
                    <a:pt x="42445" y="6239"/>
                  </a:cubicBezTo>
                  <a:lnTo>
                    <a:pt x="43803" y="7025"/>
                  </a:lnTo>
                  <a:cubicBezTo>
                    <a:pt x="43832" y="7041"/>
                    <a:pt x="43869" y="7049"/>
                    <a:pt x="43905" y="7049"/>
                  </a:cubicBezTo>
                  <a:cubicBezTo>
                    <a:pt x="43937" y="7049"/>
                    <a:pt x="43968" y="7042"/>
                    <a:pt x="43990" y="7028"/>
                  </a:cubicBezTo>
                  <a:lnTo>
                    <a:pt x="45168" y="6349"/>
                  </a:lnTo>
                  <a:cubicBezTo>
                    <a:pt x="45219" y="6321"/>
                    <a:pt x="45216" y="6274"/>
                    <a:pt x="45161" y="6243"/>
                  </a:cubicBezTo>
                  <a:lnTo>
                    <a:pt x="43800" y="5458"/>
                  </a:lnTo>
                  <a:cubicBezTo>
                    <a:pt x="43772" y="5441"/>
                    <a:pt x="43734" y="5433"/>
                    <a:pt x="43697" y="5433"/>
                  </a:cubicBezTo>
                  <a:close/>
                  <a:moveTo>
                    <a:pt x="45419" y="4440"/>
                  </a:moveTo>
                  <a:cubicBezTo>
                    <a:pt x="45387" y="4440"/>
                    <a:pt x="45356" y="4447"/>
                    <a:pt x="45332" y="4462"/>
                  </a:cubicBezTo>
                  <a:lnTo>
                    <a:pt x="44158" y="5141"/>
                  </a:lnTo>
                  <a:cubicBezTo>
                    <a:pt x="44107" y="5168"/>
                    <a:pt x="44110" y="5215"/>
                    <a:pt x="44165" y="5246"/>
                  </a:cubicBezTo>
                  <a:lnTo>
                    <a:pt x="47465" y="7154"/>
                  </a:lnTo>
                  <a:cubicBezTo>
                    <a:pt x="47494" y="7170"/>
                    <a:pt x="47531" y="7179"/>
                    <a:pt x="47567" y="7179"/>
                  </a:cubicBezTo>
                  <a:cubicBezTo>
                    <a:pt x="47599" y="7179"/>
                    <a:pt x="47630" y="7172"/>
                    <a:pt x="47653" y="7157"/>
                  </a:cubicBezTo>
                  <a:lnTo>
                    <a:pt x="48830" y="6478"/>
                  </a:lnTo>
                  <a:cubicBezTo>
                    <a:pt x="48881" y="6451"/>
                    <a:pt x="48878" y="6403"/>
                    <a:pt x="48823" y="6373"/>
                  </a:cubicBezTo>
                  <a:lnTo>
                    <a:pt x="45520" y="4465"/>
                  </a:lnTo>
                  <a:cubicBezTo>
                    <a:pt x="45491" y="4449"/>
                    <a:pt x="45454" y="4440"/>
                    <a:pt x="45419" y="4440"/>
                  </a:cubicBezTo>
                  <a:close/>
                  <a:moveTo>
                    <a:pt x="26557" y="5877"/>
                  </a:moveTo>
                  <a:cubicBezTo>
                    <a:pt x="26524" y="5877"/>
                    <a:pt x="26492" y="5884"/>
                    <a:pt x="26468" y="5898"/>
                  </a:cubicBezTo>
                  <a:lnTo>
                    <a:pt x="25294" y="6577"/>
                  </a:lnTo>
                  <a:cubicBezTo>
                    <a:pt x="25243" y="6604"/>
                    <a:pt x="25247" y="6653"/>
                    <a:pt x="25301" y="6686"/>
                  </a:cubicBezTo>
                  <a:lnTo>
                    <a:pt x="26660" y="7472"/>
                  </a:lnTo>
                  <a:cubicBezTo>
                    <a:pt x="26687" y="7487"/>
                    <a:pt x="26724" y="7495"/>
                    <a:pt x="26759" y="7495"/>
                  </a:cubicBezTo>
                  <a:cubicBezTo>
                    <a:pt x="26792" y="7495"/>
                    <a:pt x="26824" y="7488"/>
                    <a:pt x="26847" y="7475"/>
                  </a:cubicBezTo>
                  <a:lnTo>
                    <a:pt x="28024" y="6796"/>
                  </a:lnTo>
                  <a:cubicBezTo>
                    <a:pt x="28073" y="6765"/>
                    <a:pt x="28073" y="6717"/>
                    <a:pt x="28018" y="6686"/>
                  </a:cubicBezTo>
                  <a:lnTo>
                    <a:pt x="26656" y="5902"/>
                  </a:lnTo>
                  <a:cubicBezTo>
                    <a:pt x="26629" y="5885"/>
                    <a:pt x="26593" y="5877"/>
                    <a:pt x="26557" y="5877"/>
                  </a:cubicBezTo>
                  <a:close/>
                  <a:moveTo>
                    <a:pt x="30634" y="6245"/>
                  </a:moveTo>
                  <a:cubicBezTo>
                    <a:pt x="30602" y="6245"/>
                    <a:pt x="30571" y="6252"/>
                    <a:pt x="30547" y="6267"/>
                  </a:cubicBezTo>
                  <a:lnTo>
                    <a:pt x="29369" y="6946"/>
                  </a:lnTo>
                  <a:cubicBezTo>
                    <a:pt x="29322" y="6973"/>
                    <a:pt x="29325" y="7025"/>
                    <a:pt x="29376" y="7055"/>
                  </a:cubicBezTo>
                  <a:lnTo>
                    <a:pt x="30738" y="7840"/>
                  </a:lnTo>
                  <a:cubicBezTo>
                    <a:pt x="30766" y="7856"/>
                    <a:pt x="30802" y="7864"/>
                    <a:pt x="30836" y="7864"/>
                  </a:cubicBezTo>
                  <a:cubicBezTo>
                    <a:pt x="30869" y="7864"/>
                    <a:pt x="30901" y="7857"/>
                    <a:pt x="30926" y="7844"/>
                  </a:cubicBezTo>
                  <a:lnTo>
                    <a:pt x="32099" y="7165"/>
                  </a:lnTo>
                  <a:cubicBezTo>
                    <a:pt x="32151" y="7134"/>
                    <a:pt x="32148" y="7086"/>
                    <a:pt x="32093" y="7055"/>
                  </a:cubicBezTo>
                  <a:lnTo>
                    <a:pt x="30735" y="6270"/>
                  </a:lnTo>
                  <a:cubicBezTo>
                    <a:pt x="30706" y="6254"/>
                    <a:pt x="30669" y="6245"/>
                    <a:pt x="30634" y="6245"/>
                  </a:cubicBezTo>
                  <a:close/>
                  <a:moveTo>
                    <a:pt x="38320" y="6295"/>
                  </a:moveTo>
                  <a:cubicBezTo>
                    <a:pt x="38288" y="6295"/>
                    <a:pt x="38257" y="6302"/>
                    <a:pt x="38233" y="6314"/>
                  </a:cubicBezTo>
                  <a:lnTo>
                    <a:pt x="37055" y="6994"/>
                  </a:lnTo>
                  <a:cubicBezTo>
                    <a:pt x="37007" y="7025"/>
                    <a:pt x="37011" y="7072"/>
                    <a:pt x="37062" y="7103"/>
                  </a:cubicBezTo>
                  <a:lnTo>
                    <a:pt x="38424" y="7888"/>
                  </a:lnTo>
                  <a:cubicBezTo>
                    <a:pt x="38451" y="7904"/>
                    <a:pt x="38488" y="7913"/>
                    <a:pt x="38524" y="7913"/>
                  </a:cubicBezTo>
                  <a:cubicBezTo>
                    <a:pt x="38556" y="7913"/>
                    <a:pt x="38587" y="7906"/>
                    <a:pt x="38611" y="7891"/>
                  </a:cubicBezTo>
                  <a:lnTo>
                    <a:pt x="39786" y="7212"/>
                  </a:lnTo>
                  <a:cubicBezTo>
                    <a:pt x="39837" y="7185"/>
                    <a:pt x="39833" y="7137"/>
                    <a:pt x="39779" y="7107"/>
                  </a:cubicBezTo>
                  <a:lnTo>
                    <a:pt x="38420" y="6321"/>
                  </a:lnTo>
                  <a:cubicBezTo>
                    <a:pt x="38392" y="6303"/>
                    <a:pt x="38355" y="6295"/>
                    <a:pt x="38320" y="6295"/>
                  </a:cubicBezTo>
                  <a:close/>
                  <a:moveTo>
                    <a:pt x="34296" y="6375"/>
                  </a:moveTo>
                  <a:cubicBezTo>
                    <a:pt x="34264" y="6375"/>
                    <a:pt x="34233" y="6382"/>
                    <a:pt x="34209" y="6396"/>
                  </a:cubicBezTo>
                  <a:lnTo>
                    <a:pt x="33031" y="7075"/>
                  </a:lnTo>
                  <a:cubicBezTo>
                    <a:pt x="32984" y="7103"/>
                    <a:pt x="32987" y="7151"/>
                    <a:pt x="33038" y="7185"/>
                  </a:cubicBezTo>
                  <a:lnTo>
                    <a:pt x="34400" y="7970"/>
                  </a:lnTo>
                  <a:cubicBezTo>
                    <a:pt x="34426" y="7986"/>
                    <a:pt x="34462" y="7993"/>
                    <a:pt x="34497" y="7993"/>
                  </a:cubicBezTo>
                  <a:cubicBezTo>
                    <a:pt x="34530" y="7993"/>
                    <a:pt x="34563" y="7986"/>
                    <a:pt x="34588" y="7973"/>
                  </a:cubicBezTo>
                  <a:lnTo>
                    <a:pt x="35762" y="7294"/>
                  </a:lnTo>
                  <a:cubicBezTo>
                    <a:pt x="35813" y="7263"/>
                    <a:pt x="35810" y="7216"/>
                    <a:pt x="35755" y="7185"/>
                  </a:cubicBezTo>
                  <a:lnTo>
                    <a:pt x="34397" y="6400"/>
                  </a:lnTo>
                  <a:cubicBezTo>
                    <a:pt x="34368" y="6384"/>
                    <a:pt x="34332" y="6375"/>
                    <a:pt x="34296" y="6375"/>
                  </a:cubicBezTo>
                  <a:close/>
                  <a:moveTo>
                    <a:pt x="41984" y="6424"/>
                  </a:moveTo>
                  <a:cubicBezTo>
                    <a:pt x="41951" y="6424"/>
                    <a:pt x="41920" y="6431"/>
                    <a:pt x="41895" y="6444"/>
                  </a:cubicBezTo>
                  <a:lnTo>
                    <a:pt x="40717" y="7124"/>
                  </a:lnTo>
                  <a:cubicBezTo>
                    <a:pt x="40670" y="7154"/>
                    <a:pt x="40670" y="7202"/>
                    <a:pt x="40725" y="7233"/>
                  </a:cubicBezTo>
                  <a:lnTo>
                    <a:pt x="42086" y="8017"/>
                  </a:lnTo>
                  <a:cubicBezTo>
                    <a:pt x="42113" y="8034"/>
                    <a:pt x="42150" y="8042"/>
                    <a:pt x="42185" y="8042"/>
                  </a:cubicBezTo>
                  <a:cubicBezTo>
                    <a:pt x="42218" y="8042"/>
                    <a:pt x="42250" y="8035"/>
                    <a:pt x="42274" y="8021"/>
                  </a:cubicBezTo>
                  <a:lnTo>
                    <a:pt x="43448" y="7342"/>
                  </a:lnTo>
                  <a:cubicBezTo>
                    <a:pt x="43499" y="7315"/>
                    <a:pt x="43496" y="7267"/>
                    <a:pt x="43441" y="7236"/>
                  </a:cubicBezTo>
                  <a:lnTo>
                    <a:pt x="42083" y="6448"/>
                  </a:lnTo>
                  <a:cubicBezTo>
                    <a:pt x="42054" y="6432"/>
                    <a:pt x="42019" y="6424"/>
                    <a:pt x="41984" y="6424"/>
                  </a:cubicBezTo>
                  <a:close/>
                  <a:moveTo>
                    <a:pt x="45646" y="6554"/>
                  </a:moveTo>
                  <a:cubicBezTo>
                    <a:pt x="45613" y="6554"/>
                    <a:pt x="45581" y="6561"/>
                    <a:pt x="45557" y="6574"/>
                  </a:cubicBezTo>
                  <a:lnTo>
                    <a:pt x="44380" y="7253"/>
                  </a:lnTo>
                  <a:cubicBezTo>
                    <a:pt x="44332" y="7283"/>
                    <a:pt x="44332" y="7332"/>
                    <a:pt x="44386" y="7362"/>
                  </a:cubicBezTo>
                  <a:lnTo>
                    <a:pt x="45748" y="8148"/>
                  </a:lnTo>
                  <a:cubicBezTo>
                    <a:pt x="45775" y="8164"/>
                    <a:pt x="45812" y="8172"/>
                    <a:pt x="45848" y="8172"/>
                  </a:cubicBezTo>
                  <a:cubicBezTo>
                    <a:pt x="45880" y="8172"/>
                    <a:pt x="45912" y="8165"/>
                    <a:pt x="45936" y="8151"/>
                  </a:cubicBezTo>
                  <a:lnTo>
                    <a:pt x="47110" y="7472"/>
                  </a:lnTo>
                  <a:cubicBezTo>
                    <a:pt x="47161" y="7444"/>
                    <a:pt x="47158" y="7393"/>
                    <a:pt x="47103" y="7362"/>
                  </a:cubicBezTo>
                  <a:lnTo>
                    <a:pt x="45745" y="6577"/>
                  </a:lnTo>
                  <a:cubicBezTo>
                    <a:pt x="45717" y="6561"/>
                    <a:pt x="45681" y="6554"/>
                    <a:pt x="45646" y="6554"/>
                  </a:cubicBezTo>
                  <a:close/>
                  <a:moveTo>
                    <a:pt x="24457" y="7088"/>
                  </a:moveTo>
                  <a:cubicBezTo>
                    <a:pt x="24425" y="7088"/>
                    <a:pt x="24393" y="7095"/>
                    <a:pt x="24369" y="7110"/>
                  </a:cubicBezTo>
                  <a:lnTo>
                    <a:pt x="23196" y="7789"/>
                  </a:lnTo>
                  <a:cubicBezTo>
                    <a:pt x="23144" y="7816"/>
                    <a:pt x="23147" y="7868"/>
                    <a:pt x="23202" y="7898"/>
                  </a:cubicBezTo>
                  <a:lnTo>
                    <a:pt x="24560" y="8683"/>
                  </a:lnTo>
                  <a:cubicBezTo>
                    <a:pt x="24588" y="8699"/>
                    <a:pt x="24625" y="8707"/>
                    <a:pt x="24660" y="8707"/>
                  </a:cubicBezTo>
                  <a:cubicBezTo>
                    <a:pt x="24693" y="8707"/>
                    <a:pt x="24725" y="8700"/>
                    <a:pt x="24748" y="8687"/>
                  </a:cubicBezTo>
                  <a:lnTo>
                    <a:pt x="25926" y="8008"/>
                  </a:lnTo>
                  <a:cubicBezTo>
                    <a:pt x="25973" y="7976"/>
                    <a:pt x="25973" y="7929"/>
                    <a:pt x="25919" y="7898"/>
                  </a:cubicBezTo>
                  <a:lnTo>
                    <a:pt x="24557" y="7113"/>
                  </a:lnTo>
                  <a:cubicBezTo>
                    <a:pt x="24530" y="7097"/>
                    <a:pt x="24493" y="7088"/>
                    <a:pt x="24457" y="7088"/>
                  </a:cubicBezTo>
                  <a:close/>
                  <a:moveTo>
                    <a:pt x="28915" y="7239"/>
                  </a:moveTo>
                  <a:cubicBezTo>
                    <a:pt x="28883" y="7239"/>
                    <a:pt x="28851" y="7245"/>
                    <a:pt x="28827" y="7260"/>
                  </a:cubicBezTo>
                  <a:lnTo>
                    <a:pt x="27652" y="7939"/>
                  </a:lnTo>
                  <a:cubicBezTo>
                    <a:pt x="27602" y="7967"/>
                    <a:pt x="27605" y="8014"/>
                    <a:pt x="27660" y="8045"/>
                  </a:cubicBezTo>
                  <a:lnTo>
                    <a:pt x="29018" y="8830"/>
                  </a:lnTo>
                  <a:cubicBezTo>
                    <a:pt x="29047" y="8848"/>
                    <a:pt x="29084" y="8857"/>
                    <a:pt x="29120" y="8857"/>
                  </a:cubicBezTo>
                  <a:cubicBezTo>
                    <a:pt x="29152" y="8857"/>
                    <a:pt x="29183" y="8850"/>
                    <a:pt x="29205" y="8837"/>
                  </a:cubicBezTo>
                  <a:lnTo>
                    <a:pt x="30383" y="8157"/>
                  </a:lnTo>
                  <a:cubicBezTo>
                    <a:pt x="30431" y="8127"/>
                    <a:pt x="30431" y="8079"/>
                    <a:pt x="30376" y="8049"/>
                  </a:cubicBezTo>
                  <a:lnTo>
                    <a:pt x="29015" y="7263"/>
                  </a:lnTo>
                  <a:cubicBezTo>
                    <a:pt x="28987" y="7247"/>
                    <a:pt x="28951" y="7239"/>
                    <a:pt x="28915" y="7239"/>
                  </a:cubicBezTo>
                  <a:close/>
                  <a:moveTo>
                    <a:pt x="32577" y="7368"/>
                  </a:moveTo>
                  <a:cubicBezTo>
                    <a:pt x="32545" y="7368"/>
                    <a:pt x="32513" y="7375"/>
                    <a:pt x="32488" y="7390"/>
                  </a:cubicBezTo>
                  <a:lnTo>
                    <a:pt x="31315" y="8069"/>
                  </a:lnTo>
                  <a:cubicBezTo>
                    <a:pt x="31264" y="8096"/>
                    <a:pt x="31267" y="8144"/>
                    <a:pt x="31321" y="8175"/>
                  </a:cubicBezTo>
                  <a:lnTo>
                    <a:pt x="32680" y="8959"/>
                  </a:lnTo>
                  <a:cubicBezTo>
                    <a:pt x="32710" y="8976"/>
                    <a:pt x="32747" y="8985"/>
                    <a:pt x="32784" y="8985"/>
                  </a:cubicBezTo>
                  <a:cubicBezTo>
                    <a:pt x="32815" y="8985"/>
                    <a:pt x="32844" y="8979"/>
                    <a:pt x="32868" y="8967"/>
                  </a:cubicBezTo>
                  <a:lnTo>
                    <a:pt x="34045" y="8287"/>
                  </a:lnTo>
                  <a:cubicBezTo>
                    <a:pt x="34093" y="8257"/>
                    <a:pt x="34090" y="8209"/>
                    <a:pt x="34038" y="8178"/>
                  </a:cubicBezTo>
                  <a:lnTo>
                    <a:pt x="32677" y="7393"/>
                  </a:lnTo>
                  <a:cubicBezTo>
                    <a:pt x="32650" y="7377"/>
                    <a:pt x="32613" y="7368"/>
                    <a:pt x="32577" y="7368"/>
                  </a:cubicBezTo>
                  <a:close/>
                  <a:moveTo>
                    <a:pt x="40264" y="7418"/>
                  </a:moveTo>
                  <a:cubicBezTo>
                    <a:pt x="40232" y="7418"/>
                    <a:pt x="40200" y="7424"/>
                    <a:pt x="40175" y="7437"/>
                  </a:cubicBezTo>
                  <a:lnTo>
                    <a:pt x="39000" y="8117"/>
                  </a:lnTo>
                  <a:cubicBezTo>
                    <a:pt x="38950" y="8148"/>
                    <a:pt x="38953" y="8195"/>
                    <a:pt x="39008" y="8225"/>
                  </a:cubicBezTo>
                  <a:lnTo>
                    <a:pt x="40366" y="9011"/>
                  </a:lnTo>
                  <a:cubicBezTo>
                    <a:pt x="40394" y="9027"/>
                    <a:pt x="40429" y="9034"/>
                    <a:pt x="40464" y="9034"/>
                  </a:cubicBezTo>
                  <a:cubicBezTo>
                    <a:pt x="40497" y="9034"/>
                    <a:pt x="40529" y="9027"/>
                    <a:pt x="40553" y="9014"/>
                  </a:cubicBezTo>
                  <a:lnTo>
                    <a:pt x="41731" y="8335"/>
                  </a:lnTo>
                  <a:cubicBezTo>
                    <a:pt x="41779" y="8307"/>
                    <a:pt x="41776" y="8257"/>
                    <a:pt x="41724" y="8225"/>
                  </a:cubicBezTo>
                  <a:lnTo>
                    <a:pt x="40363" y="7441"/>
                  </a:lnTo>
                  <a:cubicBezTo>
                    <a:pt x="40334" y="7425"/>
                    <a:pt x="40299" y="7418"/>
                    <a:pt x="40264" y="7418"/>
                  </a:cubicBezTo>
                  <a:close/>
                  <a:moveTo>
                    <a:pt x="22738" y="8082"/>
                  </a:moveTo>
                  <a:cubicBezTo>
                    <a:pt x="22706" y="8082"/>
                    <a:pt x="22675" y="8088"/>
                    <a:pt x="22652" y="8103"/>
                  </a:cubicBezTo>
                  <a:lnTo>
                    <a:pt x="21475" y="8782"/>
                  </a:lnTo>
                  <a:cubicBezTo>
                    <a:pt x="21424" y="8810"/>
                    <a:pt x="21427" y="8857"/>
                    <a:pt x="21482" y="8888"/>
                  </a:cubicBezTo>
                  <a:lnTo>
                    <a:pt x="22843" y="9673"/>
                  </a:lnTo>
                  <a:cubicBezTo>
                    <a:pt x="22870" y="9691"/>
                    <a:pt x="22907" y="9700"/>
                    <a:pt x="22943" y="9700"/>
                  </a:cubicBezTo>
                  <a:cubicBezTo>
                    <a:pt x="22975" y="9700"/>
                    <a:pt x="23007" y="9693"/>
                    <a:pt x="23032" y="9679"/>
                  </a:cubicBezTo>
                  <a:lnTo>
                    <a:pt x="24205" y="9000"/>
                  </a:lnTo>
                  <a:cubicBezTo>
                    <a:pt x="24256" y="8970"/>
                    <a:pt x="24253" y="8922"/>
                    <a:pt x="24199" y="8891"/>
                  </a:cubicBezTo>
                  <a:lnTo>
                    <a:pt x="22840" y="8107"/>
                  </a:lnTo>
                  <a:cubicBezTo>
                    <a:pt x="22811" y="8090"/>
                    <a:pt x="22774" y="8082"/>
                    <a:pt x="22738" y="8082"/>
                  </a:cubicBezTo>
                  <a:close/>
                  <a:moveTo>
                    <a:pt x="30858" y="8360"/>
                  </a:moveTo>
                  <a:cubicBezTo>
                    <a:pt x="30826" y="8360"/>
                    <a:pt x="30795" y="8367"/>
                    <a:pt x="30772" y="8379"/>
                  </a:cubicBezTo>
                  <a:lnTo>
                    <a:pt x="29594" y="9059"/>
                  </a:lnTo>
                  <a:cubicBezTo>
                    <a:pt x="29544" y="9090"/>
                    <a:pt x="29547" y="9137"/>
                    <a:pt x="29601" y="9167"/>
                  </a:cubicBezTo>
                  <a:lnTo>
                    <a:pt x="30960" y="9953"/>
                  </a:lnTo>
                  <a:cubicBezTo>
                    <a:pt x="30988" y="9969"/>
                    <a:pt x="31026" y="9977"/>
                    <a:pt x="31062" y="9977"/>
                  </a:cubicBezTo>
                  <a:cubicBezTo>
                    <a:pt x="31094" y="9977"/>
                    <a:pt x="31125" y="9971"/>
                    <a:pt x="31148" y="9956"/>
                  </a:cubicBezTo>
                  <a:lnTo>
                    <a:pt x="32325" y="9277"/>
                  </a:lnTo>
                  <a:cubicBezTo>
                    <a:pt x="32376" y="9249"/>
                    <a:pt x="32373" y="9202"/>
                    <a:pt x="32318" y="9172"/>
                  </a:cubicBezTo>
                  <a:lnTo>
                    <a:pt x="30960" y="8386"/>
                  </a:lnTo>
                  <a:cubicBezTo>
                    <a:pt x="30931" y="8368"/>
                    <a:pt x="30894" y="8360"/>
                    <a:pt x="30858" y="8360"/>
                  </a:cubicBezTo>
                  <a:close/>
                  <a:moveTo>
                    <a:pt x="43927" y="7547"/>
                  </a:moveTo>
                  <a:cubicBezTo>
                    <a:pt x="43894" y="7547"/>
                    <a:pt x="43862" y="7554"/>
                    <a:pt x="43837" y="7567"/>
                  </a:cubicBezTo>
                  <a:lnTo>
                    <a:pt x="40943" y="9240"/>
                  </a:lnTo>
                  <a:cubicBezTo>
                    <a:pt x="40892" y="9267"/>
                    <a:pt x="40895" y="9315"/>
                    <a:pt x="40950" y="9345"/>
                  </a:cubicBezTo>
                  <a:lnTo>
                    <a:pt x="42308" y="10134"/>
                  </a:lnTo>
                  <a:cubicBezTo>
                    <a:pt x="42336" y="10150"/>
                    <a:pt x="42372" y="10157"/>
                    <a:pt x="42407" y="10157"/>
                  </a:cubicBezTo>
                  <a:cubicBezTo>
                    <a:pt x="42441" y="10157"/>
                    <a:pt x="42472" y="10150"/>
                    <a:pt x="42496" y="10137"/>
                  </a:cubicBezTo>
                  <a:lnTo>
                    <a:pt x="45394" y="8465"/>
                  </a:lnTo>
                  <a:cubicBezTo>
                    <a:pt x="45441" y="8434"/>
                    <a:pt x="45438" y="8386"/>
                    <a:pt x="45386" y="8356"/>
                  </a:cubicBezTo>
                  <a:lnTo>
                    <a:pt x="44025" y="7570"/>
                  </a:lnTo>
                  <a:cubicBezTo>
                    <a:pt x="43997" y="7555"/>
                    <a:pt x="43961" y="7547"/>
                    <a:pt x="43927" y="7547"/>
                  </a:cubicBezTo>
                  <a:close/>
                  <a:moveTo>
                    <a:pt x="26833" y="8440"/>
                  </a:moveTo>
                  <a:cubicBezTo>
                    <a:pt x="26801" y="8440"/>
                    <a:pt x="26770" y="8447"/>
                    <a:pt x="26748" y="8461"/>
                  </a:cubicBezTo>
                  <a:lnTo>
                    <a:pt x="24755" y="9611"/>
                  </a:lnTo>
                  <a:cubicBezTo>
                    <a:pt x="24707" y="9638"/>
                    <a:pt x="24711" y="9687"/>
                    <a:pt x="24762" y="9717"/>
                  </a:cubicBezTo>
                  <a:lnTo>
                    <a:pt x="26124" y="10503"/>
                  </a:lnTo>
                  <a:cubicBezTo>
                    <a:pt x="26152" y="10519"/>
                    <a:pt x="26189" y="10527"/>
                    <a:pt x="26224" y="10527"/>
                  </a:cubicBezTo>
                  <a:cubicBezTo>
                    <a:pt x="26256" y="10527"/>
                    <a:pt x="26287" y="10520"/>
                    <a:pt x="26311" y="10506"/>
                  </a:cubicBezTo>
                  <a:lnTo>
                    <a:pt x="28301" y="9359"/>
                  </a:lnTo>
                  <a:cubicBezTo>
                    <a:pt x="28352" y="9328"/>
                    <a:pt x="28349" y="9281"/>
                    <a:pt x="28295" y="9249"/>
                  </a:cubicBezTo>
                  <a:lnTo>
                    <a:pt x="26936" y="8465"/>
                  </a:lnTo>
                  <a:cubicBezTo>
                    <a:pt x="26907" y="8449"/>
                    <a:pt x="26869" y="8440"/>
                    <a:pt x="26833" y="8440"/>
                  </a:cubicBezTo>
                  <a:close/>
                  <a:moveTo>
                    <a:pt x="21019" y="9075"/>
                  </a:moveTo>
                  <a:cubicBezTo>
                    <a:pt x="20988" y="9075"/>
                    <a:pt x="20957" y="9082"/>
                    <a:pt x="20932" y="9096"/>
                  </a:cubicBezTo>
                  <a:lnTo>
                    <a:pt x="19755" y="9772"/>
                  </a:lnTo>
                  <a:cubicBezTo>
                    <a:pt x="19707" y="9802"/>
                    <a:pt x="19710" y="9851"/>
                    <a:pt x="19762" y="9881"/>
                  </a:cubicBezTo>
                  <a:lnTo>
                    <a:pt x="21123" y="10666"/>
                  </a:lnTo>
                  <a:cubicBezTo>
                    <a:pt x="21152" y="10682"/>
                    <a:pt x="21188" y="10691"/>
                    <a:pt x="21224" y="10691"/>
                  </a:cubicBezTo>
                  <a:cubicBezTo>
                    <a:pt x="21256" y="10691"/>
                    <a:pt x="21287" y="10684"/>
                    <a:pt x="21312" y="10670"/>
                  </a:cubicBezTo>
                  <a:lnTo>
                    <a:pt x="22485" y="9991"/>
                  </a:lnTo>
                  <a:cubicBezTo>
                    <a:pt x="22536" y="9963"/>
                    <a:pt x="22533" y="9915"/>
                    <a:pt x="22482" y="9884"/>
                  </a:cubicBezTo>
                  <a:lnTo>
                    <a:pt x="21120" y="9099"/>
                  </a:lnTo>
                  <a:cubicBezTo>
                    <a:pt x="21091" y="9083"/>
                    <a:pt x="21055" y="9075"/>
                    <a:pt x="21019" y="9075"/>
                  </a:cubicBezTo>
                  <a:close/>
                  <a:moveTo>
                    <a:pt x="36462" y="9611"/>
                  </a:moveTo>
                  <a:cubicBezTo>
                    <a:pt x="36430" y="9611"/>
                    <a:pt x="36399" y="9618"/>
                    <a:pt x="36376" y="9632"/>
                  </a:cubicBezTo>
                  <a:lnTo>
                    <a:pt x="35199" y="10311"/>
                  </a:lnTo>
                  <a:cubicBezTo>
                    <a:pt x="35151" y="10339"/>
                    <a:pt x="35151" y="10390"/>
                    <a:pt x="35205" y="10421"/>
                  </a:cubicBezTo>
                  <a:lnTo>
                    <a:pt x="36568" y="11205"/>
                  </a:lnTo>
                  <a:cubicBezTo>
                    <a:pt x="36594" y="11221"/>
                    <a:pt x="36629" y="11229"/>
                    <a:pt x="36664" y="11229"/>
                  </a:cubicBezTo>
                  <a:cubicBezTo>
                    <a:pt x="36697" y="11229"/>
                    <a:pt x="36730" y="11222"/>
                    <a:pt x="36755" y="11209"/>
                  </a:cubicBezTo>
                  <a:lnTo>
                    <a:pt x="37929" y="10530"/>
                  </a:lnTo>
                  <a:cubicBezTo>
                    <a:pt x="37981" y="10499"/>
                    <a:pt x="37976" y="10451"/>
                    <a:pt x="37922" y="10421"/>
                  </a:cubicBezTo>
                  <a:lnTo>
                    <a:pt x="36564" y="9635"/>
                  </a:lnTo>
                  <a:cubicBezTo>
                    <a:pt x="36535" y="9619"/>
                    <a:pt x="36498" y="9611"/>
                    <a:pt x="36462" y="9611"/>
                  </a:cubicBezTo>
                  <a:close/>
                  <a:moveTo>
                    <a:pt x="40123" y="9740"/>
                  </a:moveTo>
                  <a:cubicBezTo>
                    <a:pt x="40091" y="9740"/>
                    <a:pt x="40061" y="9747"/>
                    <a:pt x="40038" y="9761"/>
                  </a:cubicBezTo>
                  <a:lnTo>
                    <a:pt x="38861" y="10441"/>
                  </a:lnTo>
                  <a:cubicBezTo>
                    <a:pt x="38810" y="10468"/>
                    <a:pt x="38813" y="10516"/>
                    <a:pt x="38868" y="10550"/>
                  </a:cubicBezTo>
                  <a:lnTo>
                    <a:pt x="40229" y="11335"/>
                  </a:lnTo>
                  <a:cubicBezTo>
                    <a:pt x="40256" y="11351"/>
                    <a:pt x="40291" y="11359"/>
                    <a:pt x="40326" y="11359"/>
                  </a:cubicBezTo>
                  <a:cubicBezTo>
                    <a:pt x="40359" y="11359"/>
                    <a:pt x="40392" y="11352"/>
                    <a:pt x="40417" y="11338"/>
                  </a:cubicBezTo>
                  <a:lnTo>
                    <a:pt x="41591" y="10659"/>
                  </a:lnTo>
                  <a:cubicBezTo>
                    <a:pt x="41642" y="10629"/>
                    <a:pt x="41639" y="10580"/>
                    <a:pt x="41585" y="10550"/>
                  </a:cubicBezTo>
                  <a:lnTo>
                    <a:pt x="40226" y="9765"/>
                  </a:lnTo>
                  <a:cubicBezTo>
                    <a:pt x="40197" y="9749"/>
                    <a:pt x="40160" y="9740"/>
                    <a:pt x="40123" y="9740"/>
                  </a:cubicBezTo>
                  <a:close/>
                  <a:moveTo>
                    <a:pt x="24303" y="9902"/>
                  </a:moveTo>
                  <a:cubicBezTo>
                    <a:pt x="24270" y="9902"/>
                    <a:pt x="24237" y="9909"/>
                    <a:pt x="24212" y="9922"/>
                  </a:cubicBezTo>
                  <a:lnTo>
                    <a:pt x="23038" y="10601"/>
                  </a:lnTo>
                  <a:cubicBezTo>
                    <a:pt x="22987" y="10632"/>
                    <a:pt x="22991" y="10680"/>
                    <a:pt x="23045" y="10711"/>
                  </a:cubicBezTo>
                  <a:lnTo>
                    <a:pt x="24404" y="11495"/>
                  </a:lnTo>
                  <a:cubicBezTo>
                    <a:pt x="24432" y="11512"/>
                    <a:pt x="24469" y="11520"/>
                    <a:pt x="24505" y="11520"/>
                  </a:cubicBezTo>
                  <a:cubicBezTo>
                    <a:pt x="24537" y="11520"/>
                    <a:pt x="24568" y="11513"/>
                    <a:pt x="24591" y="11499"/>
                  </a:cubicBezTo>
                  <a:lnTo>
                    <a:pt x="25768" y="10820"/>
                  </a:lnTo>
                  <a:cubicBezTo>
                    <a:pt x="25817" y="10793"/>
                    <a:pt x="25817" y="10744"/>
                    <a:pt x="25762" y="10714"/>
                  </a:cubicBezTo>
                  <a:lnTo>
                    <a:pt x="24400" y="9925"/>
                  </a:lnTo>
                  <a:cubicBezTo>
                    <a:pt x="24374" y="9910"/>
                    <a:pt x="24338" y="9902"/>
                    <a:pt x="24303" y="9902"/>
                  </a:cubicBezTo>
                  <a:close/>
                  <a:moveTo>
                    <a:pt x="19303" y="10066"/>
                  </a:moveTo>
                  <a:cubicBezTo>
                    <a:pt x="19270" y="10066"/>
                    <a:pt x="19237" y="10073"/>
                    <a:pt x="19212" y="10086"/>
                  </a:cubicBezTo>
                  <a:lnTo>
                    <a:pt x="18038" y="10765"/>
                  </a:lnTo>
                  <a:cubicBezTo>
                    <a:pt x="17987" y="10796"/>
                    <a:pt x="17990" y="10843"/>
                    <a:pt x="18045" y="10875"/>
                  </a:cubicBezTo>
                  <a:lnTo>
                    <a:pt x="19403" y="11659"/>
                  </a:lnTo>
                  <a:cubicBezTo>
                    <a:pt x="19432" y="11676"/>
                    <a:pt x="19469" y="11684"/>
                    <a:pt x="19505" y="11684"/>
                  </a:cubicBezTo>
                  <a:cubicBezTo>
                    <a:pt x="19537" y="11684"/>
                    <a:pt x="19569" y="11677"/>
                    <a:pt x="19591" y="11662"/>
                  </a:cubicBezTo>
                  <a:lnTo>
                    <a:pt x="20768" y="10983"/>
                  </a:lnTo>
                  <a:cubicBezTo>
                    <a:pt x="20816" y="10956"/>
                    <a:pt x="20816" y="10908"/>
                    <a:pt x="20762" y="10878"/>
                  </a:cubicBezTo>
                  <a:lnTo>
                    <a:pt x="19400" y="10089"/>
                  </a:lnTo>
                  <a:cubicBezTo>
                    <a:pt x="19374" y="10073"/>
                    <a:pt x="19338" y="10066"/>
                    <a:pt x="19303" y="10066"/>
                  </a:cubicBezTo>
                  <a:close/>
                  <a:moveTo>
                    <a:pt x="26876" y="10658"/>
                  </a:moveTo>
                  <a:cubicBezTo>
                    <a:pt x="26845" y="10658"/>
                    <a:pt x="26813" y="10665"/>
                    <a:pt x="26789" y="10680"/>
                  </a:cubicBezTo>
                  <a:lnTo>
                    <a:pt x="25615" y="11359"/>
                  </a:lnTo>
                  <a:cubicBezTo>
                    <a:pt x="25564" y="11386"/>
                    <a:pt x="25567" y="11434"/>
                    <a:pt x="25622" y="11468"/>
                  </a:cubicBezTo>
                  <a:lnTo>
                    <a:pt x="26980" y="12253"/>
                  </a:lnTo>
                  <a:cubicBezTo>
                    <a:pt x="27008" y="12269"/>
                    <a:pt x="27043" y="12277"/>
                    <a:pt x="27078" y="12277"/>
                  </a:cubicBezTo>
                  <a:cubicBezTo>
                    <a:pt x="27111" y="12277"/>
                    <a:pt x="27143" y="12270"/>
                    <a:pt x="27168" y="12256"/>
                  </a:cubicBezTo>
                  <a:lnTo>
                    <a:pt x="28345" y="11577"/>
                  </a:lnTo>
                  <a:cubicBezTo>
                    <a:pt x="28393" y="11547"/>
                    <a:pt x="28390" y="11499"/>
                    <a:pt x="28339" y="11468"/>
                  </a:cubicBezTo>
                  <a:lnTo>
                    <a:pt x="26977" y="10683"/>
                  </a:lnTo>
                  <a:cubicBezTo>
                    <a:pt x="26948" y="10667"/>
                    <a:pt x="26912" y="10658"/>
                    <a:pt x="26876" y="10658"/>
                  </a:cubicBezTo>
                  <a:close/>
                  <a:moveTo>
                    <a:pt x="38405" y="10733"/>
                  </a:moveTo>
                  <a:cubicBezTo>
                    <a:pt x="38373" y="10733"/>
                    <a:pt x="38342" y="10740"/>
                    <a:pt x="38318" y="10755"/>
                  </a:cubicBezTo>
                  <a:lnTo>
                    <a:pt x="37141" y="11434"/>
                  </a:lnTo>
                  <a:cubicBezTo>
                    <a:pt x="37093" y="11461"/>
                    <a:pt x="37096" y="11509"/>
                    <a:pt x="37148" y="11540"/>
                  </a:cubicBezTo>
                  <a:lnTo>
                    <a:pt x="38509" y="12325"/>
                  </a:lnTo>
                  <a:cubicBezTo>
                    <a:pt x="38539" y="12342"/>
                    <a:pt x="38576" y="12350"/>
                    <a:pt x="38613" y="12350"/>
                  </a:cubicBezTo>
                  <a:cubicBezTo>
                    <a:pt x="38644" y="12350"/>
                    <a:pt x="38674" y="12344"/>
                    <a:pt x="38697" y="12332"/>
                  </a:cubicBezTo>
                  <a:lnTo>
                    <a:pt x="39874" y="11653"/>
                  </a:lnTo>
                  <a:cubicBezTo>
                    <a:pt x="39922" y="11622"/>
                    <a:pt x="39919" y="11574"/>
                    <a:pt x="39868" y="11543"/>
                  </a:cubicBezTo>
                  <a:lnTo>
                    <a:pt x="38506" y="10758"/>
                  </a:lnTo>
                  <a:cubicBezTo>
                    <a:pt x="38477" y="10742"/>
                    <a:pt x="38441" y="10733"/>
                    <a:pt x="38405" y="10733"/>
                  </a:cubicBezTo>
                  <a:close/>
                  <a:moveTo>
                    <a:pt x="22584" y="10895"/>
                  </a:moveTo>
                  <a:cubicBezTo>
                    <a:pt x="22551" y="10895"/>
                    <a:pt x="22519" y="10902"/>
                    <a:pt x="22495" y="10915"/>
                  </a:cubicBezTo>
                  <a:lnTo>
                    <a:pt x="21318" y="11595"/>
                  </a:lnTo>
                  <a:cubicBezTo>
                    <a:pt x="21266" y="11622"/>
                    <a:pt x="21271" y="11673"/>
                    <a:pt x="21325" y="11703"/>
                  </a:cubicBezTo>
                  <a:lnTo>
                    <a:pt x="22684" y="12489"/>
                  </a:lnTo>
                  <a:cubicBezTo>
                    <a:pt x="22711" y="12505"/>
                    <a:pt x="22747" y="12512"/>
                    <a:pt x="22782" y="12512"/>
                  </a:cubicBezTo>
                  <a:cubicBezTo>
                    <a:pt x="22816" y="12512"/>
                    <a:pt x="22848" y="12505"/>
                    <a:pt x="22871" y="12492"/>
                  </a:cubicBezTo>
                  <a:lnTo>
                    <a:pt x="24048" y="11813"/>
                  </a:lnTo>
                  <a:cubicBezTo>
                    <a:pt x="24100" y="11785"/>
                    <a:pt x="24097" y="11735"/>
                    <a:pt x="24042" y="11703"/>
                  </a:cubicBezTo>
                  <a:lnTo>
                    <a:pt x="22684" y="10919"/>
                  </a:lnTo>
                  <a:cubicBezTo>
                    <a:pt x="22655" y="10903"/>
                    <a:pt x="22619" y="10895"/>
                    <a:pt x="22584" y="10895"/>
                  </a:cubicBezTo>
                  <a:close/>
                  <a:moveTo>
                    <a:pt x="16833" y="11491"/>
                  </a:moveTo>
                  <a:cubicBezTo>
                    <a:pt x="16801" y="11491"/>
                    <a:pt x="16771" y="11498"/>
                    <a:pt x="16748" y="11513"/>
                  </a:cubicBezTo>
                  <a:lnTo>
                    <a:pt x="15570" y="12192"/>
                  </a:lnTo>
                  <a:cubicBezTo>
                    <a:pt x="15520" y="12219"/>
                    <a:pt x="15523" y="12267"/>
                    <a:pt x="15578" y="12297"/>
                  </a:cubicBezTo>
                  <a:lnTo>
                    <a:pt x="16936" y="13083"/>
                  </a:lnTo>
                  <a:cubicBezTo>
                    <a:pt x="16965" y="13101"/>
                    <a:pt x="17002" y="13109"/>
                    <a:pt x="17038" y="13109"/>
                  </a:cubicBezTo>
                  <a:cubicBezTo>
                    <a:pt x="17070" y="13109"/>
                    <a:pt x="17101" y="13102"/>
                    <a:pt x="17123" y="13089"/>
                  </a:cubicBezTo>
                  <a:lnTo>
                    <a:pt x="18301" y="12410"/>
                  </a:lnTo>
                  <a:cubicBezTo>
                    <a:pt x="18352" y="12379"/>
                    <a:pt x="18349" y="12332"/>
                    <a:pt x="18294" y="12301"/>
                  </a:cubicBezTo>
                  <a:lnTo>
                    <a:pt x="16936" y="11516"/>
                  </a:lnTo>
                  <a:cubicBezTo>
                    <a:pt x="16907" y="11500"/>
                    <a:pt x="16869" y="11491"/>
                    <a:pt x="16833" y="11491"/>
                  </a:cubicBezTo>
                  <a:close/>
                  <a:moveTo>
                    <a:pt x="28777" y="9561"/>
                  </a:moveTo>
                  <a:cubicBezTo>
                    <a:pt x="28745" y="9561"/>
                    <a:pt x="28714" y="9568"/>
                    <a:pt x="28690" y="9581"/>
                  </a:cubicBezTo>
                  <a:lnTo>
                    <a:pt x="27332" y="10366"/>
                  </a:lnTo>
                  <a:cubicBezTo>
                    <a:pt x="27284" y="10393"/>
                    <a:pt x="27287" y="10444"/>
                    <a:pt x="27339" y="10475"/>
                  </a:cubicBezTo>
                  <a:lnTo>
                    <a:pt x="29089" y="11486"/>
                  </a:lnTo>
                  <a:cubicBezTo>
                    <a:pt x="29141" y="11516"/>
                    <a:pt x="29144" y="11563"/>
                    <a:pt x="29096" y="11591"/>
                  </a:cubicBezTo>
                  <a:lnTo>
                    <a:pt x="28008" y="12219"/>
                  </a:lnTo>
                  <a:cubicBezTo>
                    <a:pt x="27960" y="12247"/>
                    <a:pt x="27963" y="12297"/>
                    <a:pt x="28014" y="12328"/>
                  </a:cubicBezTo>
                  <a:lnTo>
                    <a:pt x="29376" y="13113"/>
                  </a:lnTo>
                  <a:cubicBezTo>
                    <a:pt x="29404" y="13129"/>
                    <a:pt x="29439" y="13137"/>
                    <a:pt x="29474" y="13137"/>
                  </a:cubicBezTo>
                  <a:cubicBezTo>
                    <a:pt x="29507" y="13137"/>
                    <a:pt x="29539" y="13130"/>
                    <a:pt x="29564" y="13116"/>
                  </a:cubicBezTo>
                  <a:lnTo>
                    <a:pt x="32189" y="11601"/>
                  </a:lnTo>
                  <a:cubicBezTo>
                    <a:pt x="32236" y="11574"/>
                    <a:pt x="32233" y="11522"/>
                    <a:pt x="32181" y="11492"/>
                  </a:cubicBezTo>
                  <a:lnTo>
                    <a:pt x="28878" y="9588"/>
                  </a:lnTo>
                  <a:cubicBezTo>
                    <a:pt x="28849" y="9570"/>
                    <a:pt x="28812" y="9561"/>
                    <a:pt x="28777" y="9561"/>
                  </a:cubicBezTo>
                  <a:close/>
                  <a:moveTo>
                    <a:pt x="25158" y="11651"/>
                  </a:moveTo>
                  <a:cubicBezTo>
                    <a:pt x="25126" y="11651"/>
                    <a:pt x="25095" y="11658"/>
                    <a:pt x="25072" y="11673"/>
                  </a:cubicBezTo>
                  <a:lnTo>
                    <a:pt x="23895" y="12352"/>
                  </a:lnTo>
                  <a:cubicBezTo>
                    <a:pt x="23843" y="12379"/>
                    <a:pt x="23847" y="12428"/>
                    <a:pt x="23902" y="12458"/>
                  </a:cubicBezTo>
                  <a:lnTo>
                    <a:pt x="25260" y="13243"/>
                  </a:lnTo>
                  <a:cubicBezTo>
                    <a:pt x="25290" y="13260"/>
                    <a:pt x="25329" y="13268"/>
                    <a:pt x="25366" y="13268"/>
                  </a:cubicBezTo>
                  <a:cubicBezTo>
                    <a:pt x="25397" y="13268"/>
                    <a:pt x="25426" y="13262"/>
                    <a:pt x="25448" y="13250"/>
                  </a:cubicBezTo>
                  <a:lnTo>
                    <a:pt x="26625" y="12571"/>
                  </a:lnTo>
                  <a:cubicBezTo>
                    <a:pt x="26677" y="12540"/>
                    <a:pt x="26673" y="12492"/>
                    <a:pt x="26619" y="12461"/>
                  </a:cubicBezTo>
                  <a:lnTo>
                    <a:pt x="25256" y="11676"/>
                  </a:lnTo>
                  <a:cubicBezTo>
                    <a:pt x="25230" y="11660"/>
                    <a:pt x="25193" y="11651"/>
                    <a:pt x="25158" y="11651"/>
                  </a:cubicBezTo>
                  <a:close/>
                  <a:moveTo>
                    <a:pt x="36686" y="11725"/>
                  </a:moveTo>
                  <a:cubicBezTo>
                    <a:pt x="36654" y="11725"/>
                    <a:pt x="36622" y="11732"/>
                    <a:pt x="36598" y="11744"/>
                  </a:cubicBezTo>
                  <a:lnTo>
                    <a:pt x="35424" y="12423"/>
                  </a:lnTo>
                  <a:cubicBezTo>
                    <a:pt x="35373" y="12455"/>
                    <a:pt x="35376" y="12502"/>
                    <a:pt x="35431" y="12533"/>
                  </a:cubicBezTo>
                  <a:lnTo>
                    <a:pt x="36789" y="13318"/>
                  </a:lnTo>
                  <a:cubicBezTo>
                    <a:pt x="36818" y="13334"/>
                    <a:pt x="36855" y="13343"/>
                    <a:pt x="36891" y="13343"/>
                  </a:cubicBezTo>
                  <a:cubicBezTo>
                    <a:pt x="36923" y="13343"/>
                    <a:pt x="36954" y="13336"/>
                    <a:pt x="36977" y="13321"/>
                  </a:cubicBezTo>
                  <a:lnTo>
                    <a:pt x="38154" y="12642"/>
                  </a:lnTo>
                  <a:cubicBezTo>
                    <a:pt x="38202" y="12615"/>
                    <a:pt x="38202" y="12567"/>
                    <a:pt x="38148" y="12536"/>
                  </a:cubicBezTo>
                  <a:lnTo>
                    <a:pt x="36785" y="11752"/>
                  </a:lnTo>
                  <a:cubicBezTo>
                    <a:pt x="36759" y="11734"/>
                    <a:pt x="36722" y="11725"/>
                    <a:pt x="36686" y="11725"/>
                  </a:cubicBezTo>
                  <a:close/>
                  <a:moveTo>
                    <a:pt x="20863" y="11887"/>
                  </a:moveTo>
                  <a:cubicBezTo>
                    <a:pt x="20831" y="11887"/>
                    <a:pt x="20799" y="11894"/>
                    <a:pt x="20775" y="11908"/>
                  </a:cubicBezTo>
                  <a:lnTo>
                    <a:pt x="19598" y="12587"/>
                  </a:lnTo>
                  <a:cubicBezTo>
                    <a:pt x="19550" y="12615"/>
                    <a:pt x="19554" y="12666"/>
                    <a:pt x="19605" y="12697"/>
                  </a:cubicBezTo>
                  <a:lnTo>
                    <a:pt x="20967" y="13482"/>
                  </a:lnTo>
                  <a:cubicBezTo>
                    <a:pt x="20994" y="13498"/>
                    <a:pt x="21030" y="13506"/>
                    <a:pt x="21064" y="13506"/>
                  </a:cubicBezTo>
                  <a:cubicBezTo>
                    <a:pt x="21097" y="13506"/>
                    <a:pt x="21129" y="13499"/>
                    <a:pt x="21154" y="13485"/>
                  </a:cubicBezTo>
                  <a:lnTo>
                    <a:pt x="22328" y="12806"/>
                  </a:lnTo>
                  <a:cubicBezTo>
                    <a:pt x="22380" y="12776"/>
                    <a:pt x="22376" y="12727"/>
                    <a:pt x="22322" y="12697"/>
                  </a:cubicBezTo>
                  <a:lnTo>
                    <a:pt x="20963" y="11912"/>
                  </a:lnTo>
                  <a:cubicBezTo>
                    <a:pt x="20935" y="11896"/>
                    <a:pt x="20898" y="11887"/>
                    <a:pt x="20863" y="11887"/>
                  </a:cubicBezTo>
                  <a:close/>
                  <a:moveTo>
                    <a:pt x="15111" y="12484"/>
                  </a:moveTo>
                  <a:cubicBezTo>
                    <a:pt x="15081" y="12484"/>
                    <a:pt x="15051" y="12490"/>
                    <a:pt x="15028" y="12502"/>
                  </a:cubicBezTo>
                  <a:lnTo>
                    <a:pt x="13850" y="13181"/>
                  </a:lnTo>
                  <a:cubicBezTo>
                    <a:pt x="13803" y="13212"/>
                    <a:pt x="13806" y="13260"/>
                    <a:pt x="13858" y="13291"/>
                  </a:cubicBezTo>
                  <a:lnTo>
                    <a:pt x="15219" y="14076"/>
                  </a:lnTo>
                  <a:cubicBezTo>
                    <a:pt x="15246" y="14092"/>
                    <a:pt x="15283" y="14101"/>
                    <a:pt x="15318" y="14101"/>
                  </a:cubicBezTo>
                  <a:cubicBezTo>
                    <a:pt x="15351" y="14101"/>
                    <a:pt x="15382" y="14094"/>
                    <a:pt x="15407" y="14079"/>
                  </a:cubicBezTo>
                  <a:lnTo>
                    <a:pt x="16581" y="13400"/>
                  </a:lnTo>
                  <a:cubicBezTo>
                    <a:pt x="16632" y="13373"/>
                    <a:pt x="16629" y="13324"/>
                    <a:pt x="16574" y="13294"/>
                  </a:cubicBezTo>
                  <a:lnTo>
                    <a:pt x="15216" y="12509"/>
                  </a:lnTo>
                  <a:cubicBezTo>
                    <a:pt x="15186" y="12492"/>
                    <a:pt x="15148" y="12484"/>
                    <a:pt x="15111" y="12484"/>
                  </a:cubicBezTo>
                  <a:close/>
                  <a:moveTo>
                    <a:pt x="27553" y="12511"/>
                  </a:moveTo>
                  <a:cubicBezTo>
                    <a:pt x="27521" y="12511"/>
                    <a:pt x="27489" y="12518"/>
                    <a:pt x="27465" y="12533"/>
                  </a:cubicBezTo>
                  <a:lnTo>
                    <a:pt x="26291" y="13212"/>
                  </a:lnTo>
                  <a:cubicBezTo>
                    <a:pt x="26239" y="13239"/>
                    <a:pt x="26243" y="13288"/>
                    <a:pt x="26298" y="13321"/>
                  </a:cubicBezTo>
                  <a:lnTo>
                    <a:pt x="27656" y="14107"/>
                  </a:lnTo>
                  <a:cubicBezTo>
                    <a:pt x="27684" y="14122"/>
                    <a:pt x="27720" y="14130"/>
                    <a:pt x="27755" y="14130"/>
                  </a:cubicBezTo>
                  <a:cubicBezTo>
                    <a:pt x="27788" y="14130"/>
                    <a:pt x="27821" y="14123"/>
                    <a:pt x="27844" y="14110"/>
                  </a:cubicBezTo>
                  <a:lnTo>
                    <a:pt x="29021" y="13431"/>
                  </a:lnTo>
                  <a:cubicBezTo>
                    <a:pt x="29069" y="13400"/>
                    <a:pt x="29065" y="13352"/>
                    <a:pt x="29015" y="13321"/>
                  </a:cubicBezTo>
                  <a:lnTo>
                    <a:pt x="27652" y="12536"/>
                  </a:lnTo>
                  <a:cubicBezTo>
                    <a:pt x="27626" y="12520"/>
                    <a:pt x="27589" y="12511"/>
                    <a:pt x="27553" y="12511"/>
                  </a:cubicBezTo>
                  <a:close/>
                  <a:moveTo>
                    <a:pt x="23439" y="12643"/>
                  </a:moveTo>
                  <a:cubicBezTo>
                    <a:pt x="23408" y="12643"/>
                    <a:pt x="23376" y="12650"/>
                    <a:pt x="23352" y="12663"/>
                  </a:cubicBezTo>
                  <a:lnTo>
                    <a:pt x="22175" y="13342"/>
                  </a:lnTo>
                  <a:cubicBezTo>
                    <a:pt x="22127" y="13373"/>
                    <a:pt x="22127" y="13420"/>
                    <a:pt x="22181" y="13451"/>
                  </a:cubicBezTo>
                  <a:lnTo>
                    <a:pt x="23544" y="14236"/>
                  </a:lnTo>
                  <a:cubicBezTo>
                    <a:pt x="23571" y="14252"/>
                    <a:pt x="23607" y="14261"/>
                    <a:pt x="23643" y="14261"/>
                  </a:cubicBezTo>
                  <a:cubicBezTo>
                    <a:pt x="23675" y="14261"/>
                    <a:pt x="23707" y="14254"/>
                    <a:pt x="23731" y="14239"/>
                  </a:cubicBezTo>
                  <a:lnTo>
                    <a:pt x="24905" y="13560"/>
                  </a:lnTo>
                  <a:cubicBezTo>
                    <a:pt x="24957" y="13533"/>
                    <a:pt x="24953" y="13485"/>
                    <a:pt x="24898" y="13455"/>
                  </a:cubicBezTo>
                  <a:lnTo>
                    <a:pt x="23540" y="12669"/>
                  </a:lnTo>
                  <a:cubicBezTo>
                    <a:pt x="23511" y="12651"/>
                    <a:pt x="23475" y="12643"/>
                    <a:pt x="23439" y="12643"/>
                  </a:cubicBezTo>
                  <a:close/>
                  <a:moveTo>
                    <a:pt x="19144" y="12880"/>
                  </a:moveTo>
                  <a:cubicBezTo>
                    <a:pt x="19111" y="12880"/>
                    <a:pt x="19079" y="12887"/>
                    <a:pt x="19055" y="12902"/>
                  </a:cubicBezTo>
                  <a:lnTo>
                    <a:pt x="17881" y="13581"/>
                  </a:lnTo>
                  <a:cubicBezTo>
                    <a:pt x="17830" y="13608"/>
                    <a:pt x="17834" y="13656"/>
                    <a:pt x="17888" y="13687"/>
                  </a:cubicBezTo>
                  <a:lnTo>
                    <a:pt x="19247" y="14471"/>
                  </a:lnTo>
                  <a:cubicBezTo>
                    <a:pt x="19275" y="14489"/>
                    <a:pt x="19312" y="14498"/>
                    <a:pt x="19347" y="14498"/>
                  </a:cubicBezTo>
                  <a:cubicBezTo>
                    <a:pt x="19379" y="14498"/>
                    <a:pt x="19410" y="14491"/>
                    <a:pt x="19434" y="14479"/>
                  </a:cubicBezTo>
                  <a:lnTo>
                    <a:pt x="20611" y="13800"/>
                  </a:lnTo>
                  <a:cubicBezTo>
                    <a:pt x="20660" y="13768"/>
                    <a:pt x="20660" y="13721"/>
                    <a:pt x="20605" y="13690"/>
                  </a:cubicBezTo>
                  <a:lnTo>
                    <a:pt x="19243" y="12905"/>
                  </a:lnTo>
                  <a:cubicBezTo>
                    <a:pt x="19216" y="12889"/>
                    <a:pt x="19180" y="12880"/>
                    <a:pt x="19144" y="12880"/>
                  </a:cubicBezTo>
                  <a:close/>
                  <a:moveTo>
                    <a:pt x="32662" y="11805"/>
                  </a:moveTo>
                  <a:cubicBezTo>
                    <a:pt x="32630" y="11805"/>
                    <a:pt x="32598" y="11812"/>
                    <a:pt x="32574" y="11826"/>
                  </a:cubicBezTo>
                  <a:lnTo>
                    <a:pt x="29137" y="13809"/>
                  </a:lnTo>
                  <a:cubicBezTo>
                    <a:pt x="29086" y="13841"/>
                    <a:pt x="29089" y="13888"/>
                    <a:pt x="29144" y="13918"/>
                  </a:cubicBezTo>
                  <a:lnTo>
                    <a:pt x="30502" y="14704"/>
                  </a:lnTo>
                  <a:cubicBezTo>
                    <a:pt x="30531" y="14720"/>
                    <a:pt x="30568" y="14728"/>
                    <a:pt x="30605" y="14728"/>
                  </a:cubicBezTo>
                  <a:cubicBezTo>
                    <a:pt x="30637" y="14728"/>
                    <a:pt x="30669" y="14721"/>
                    <a:pt x="30694" y="14707"/>
                  </a:cubicBezTo>
                  <a:lnTo>
                    <a:pt x="34131" y="12724"/>
                  </a:lnTo>
                  <a:cubicBezTo>
                    <a:pt x="34178" y="12694"/>
                    <a:pt x="34178" y="12645"/>
                    <a:pt x="34123" y="12615"/>
                  </a:cubicBezTo>
                  <a:lnTo>
                    <a:pt x="32762" y="11830"/>
                  </a:lnTo>
                  <a:cubicBezTo>
                    <a:pt x="32735" y="11814"/>
                    <a:pt x="32698" y="11805"/>
                    <a:pt x="32662" y="11805"/>
                  </a:cubicBezTo>
                  <a:close/>
                  <a:moveTo>
                    <a:pt x="34605" y="12927"/>
                  </a:moveTo>
                  <a:cubicBezTo>
                    <a:pt x="34573" y="12927"/>
                    <a:pt x="34542" y="12933"/>
                    <a:pt x="34520" y="12946"/>
                  </a:cubicBezTo>
                  <a:lnTo>
                    <a:pt x="32707" y="13994"/>
                  </a:lnTo>
                  <a:cubicBezTo>
                    <a:pt x="32660" y="14021"/>
                    <a:pt x="32663" y="14069"/>
                    <a:pt x="32714" y="14099"/>
                  </a:cubicBezTo>
                  <a:lnTo>
                    <a:pt x="34076" y="14885"/>
                  </a:lnTo>
                  <a:cubicBezTo>
                    <a:pt x="34105" y="14901"/>
                    <a:pt x="34141" y="14909"/>
                    <a:pt x="34177" y="14909"/>
                  </a:cubicBezTo>
                  <a:cubicBezTo>
                    <a:pt x="34208" y="14909"/>
                    <a:pt x="34239" y="14903"/>
                    <a:pt x="34263" y="14888"/>
                  </a:cubicBezTo>
                  <a:lnTo>
                    <a:pt x="36072" y="13844"/>
                  </a:lnTo>
                  <a:cubicBezTo>
                    <a:pt x="36124" y="13816"/>
                    <a:pt x="36120" y="13768"/>
                    <a:pt x="36065" y="13738"/>
                  </a:cubicBezTo>
                  <a:lnTo>
                    <a:pt x="34707" y="12953"/>
                  </a:lnTo>
                  <a:cubicBezTo>
                    <a:pt x="34678" y="12935"/>
                    <a:pt x="34641" y="12927"/>
                    <a:pt x="34605" y="12927"/>
                  </a:cubicBezTo>
                  <a:close/>
                  <a:moveTo>
                    <a:pt x="13397" y="13475"/>
                  </a:moveTo>
                  <a:cubicBezTo>
                    <a:pt x="13365" y="13475"/>
                    <a:pt x="13333" y="13482"/>
                    <a:pt x="13308" y="13496"/>
                  </a:cubicBezTo>
                  <a:lnTo>
                    <a:pt x="12133" y="14175"/>
                  </a:lnTo>
                  <a:cubicBezTo>
                    <a:pt x="12083" y="14205"/>
                    <a:pt x="12086" y="14253"/>
                    <a:pt x="12141" y="14284"/>
                  </a:cubicBezTo>
                  <a:lnTo>
                    <a:pt x="13499" y="15069"/>
                  </a:lnTo>
                  <a:cubicBezTo>
                    <a:pt x="13528" y="15085"/>
                    <a:pt x="13564" y="15094"/>
                    <a:pt x="13600" y="15094"/>
                  </a:cubicBezTo>
                  <a:cubicBezTo>
                    <a:pt x="13631" y="15094"/>
                    <a:pt x="13662" y="15087"/>
                    <a:pt x="13686" y="15072"/>
                  </a:cubicBezTo>
                  <a:lnTo>
                    <a:pt x="14864" y="14393"/>
                  </a:lnTo>
                  <a:cubicBezTo>
                    <a:pt x="14912" y="14366"/>
                    <a:pt x="14909" y="14318"/>
                    <a:pt x="14857" y="14284"/>
                  </a:cubicBezTo>
                  <a:lnTo>
                    <a:pt x="13496" y="13499"/>
                  </a:lnTo>
                  <a:cubicBezTo>
                    <a:pt x="13467" y="13483"/>
                    <a:pt x="13432" y="13475"/>
                    <a:pt x="13397" y="13475"/>
                  </a:cubicBezTo>
                  <a:close/>
                  <a:moveTo>
                    <a:pt x="25834" y="13505"/>
                  </a:moveTo>
                  <a:cubicBezTo>
                    <a:pt x="25802" y="13505"/>
                    <a:pt x="25771" y="13512"/>
                    <a:pt x="25748" y="13526"/>
                  </a:cubicBezTo>
                  <a:lnTo>
                    <a:pt x="24571" y="14205"/>
                  </a:lnTo>
                  <a:cubicBezTo>
                    <a:pt x="24519" y="14233"/>
                    <a:pt x="24522" y="14280"/>
                    <a:pt x="24577" y="14312"/>
                  </a:cubicBezTo>
                  <a:lnTo>
                    <a:pt x="25935" y="15096"/>
                  </a:lnTo>
                  <a:cubicBezTo>
                    <a:pt x="25965" y="15112"/>
                    <a:pt x="26002" y="15121"/>
                    <a:pt x="26038" y="15121"/>
                  </a:cubicBezTo>
                  <a:cubicBezTo>
                    <a:pt x="26070" y="15121"/>
                    <a:pt x="26101" y="15114"/>
                    <a:pt x="26124" y="15100"/>
                  </a:cubicBezTo>
                  <a:lnTo>
                    <a:pt x="27301" y="14420"/>
                  </a:lnTo>
                  <a:cubicBezTo>
                    <a:pt x="27353" y="14393"/>
                    <a:pt x="27348" y="14345"/>
                    <a:pt x="27294" y="14315"/>
                  </a:cubicBezTo>
                  <a:lnTo>
                    <a:pt x="25935" y="13529"/>
                  </a:lnTo>
                  <a:cubicBezTo>
                    <a:pt x="25907" y="13513"/>
                    <a:pt x="25870" y="13505"/>
                    <a:pt x="25834" y="13505"/>
                  </a:cubicBezTo>
                  <a:close/>
                  <a:moveTo>
                    <a:pt x="21722" y="13636"/>
                  </a:moveTo>
                  <a:cubicBezTo>
                    <a:pt x="21689" y="13636"/>
                    <a:pt x="21657" y="13643"/>
                    <a:pt x="21632" y="13656"/>
                  </a:cubicBezTo>
                  <a:lnTo>
                    <a:pt x="20458" y="14335"/>
                  </a:lnTo>
                  <a:cubicBezTo>
                    <a:pt x="20406" y="14366"/>
                    <a:pt x="20411" y="14414"/>
                    <a:pt x="20465" y="14444"/>
                  </a:cubicBezTo>
                  <a:lnTo>
                    <a:pt x="21823" y="15229"/>
                  </a:lnTo>
                  <a:cubicBezTo>
                    <a:pt x="21852" y="15245"/>
                    <a:pt x="21889" y="15254"/>
                    <a:pt x="21924" y="15254"/>
                  </a:cubicBezTo>
                  <a:cubicBezTo>
                    <a:pt x="21956" y="15254"/>
                    <a:pt x="21987" y="15247"/>
                    <a:pt x="22011" y="15233"/>
                  </a:cubicBezTo>
                  <a:lnTo>
                    <a:pt x="23188" y="14553"/>
                  </a:lnTo>
                  <a:cubicBezTo>
                    <a:pt x="23236" y="14526"/>
                    <a:pt x="23232" y="14479"/>
                    <a:pt x="23182" y="14444"/>
                  </a:cubicBezTo>
                  <a:lnTo>
                    <a:pt x="21819" y="13660"/>
                  </a:lnTo>
                  <a:cubicBezTo>
                    <a:pt x="21792" y="13644"/>
                    <a:pt x="21756" y="13636"/>
                    <a:pt x="21722" y="13636"/>
                  </a:cubicBezTo>
                  <a:close/>
                  <a:moveTo>
                    <a:pt x="17421" y="13873"/>
                  </a:moveTo>
                  <a:cubicBezTo>
                    <a:pt x="17390" y="13873"/>
                    <a:pt x="17361" y="13879"/>
                    <a:pt x="17339" y="13891"/>
                  </a:cubicBezTo>
                  <a:lnTo>
                    <a:pt x="16161" y="14570"/>
                  </a:lnTo>
                  <a:cubicBezTo>
                    <a:pt x="16110" y="14601"/>
                    <a:pt x="16113" y="14649"/>
                    <a:pt x="16167" y="14680"/>
                  </a:cubicBezTo>
                  <a:lnTo>
                    <a:pt x="17526" y="15465"/>
                  </a:lnTo>
                  <a:cubicBezTo>
                    <a:pt x="17555" y="15481"/>
                    <a:pt x="17593" y="15490"/>
                    <a:pt x="17629" y="15490"/>
                  </a:cubicBezTo>
                  <a:cubicBezTo>
                    <a:pt x="17661" y="15490"/>
                    <a:pt x="17692" y="15483"/>
                    <a:pt x="17714" y="15468"/>
                  </a:cubicBezTo>
                  <a:lnTo>
                    <a:pt x="18891" y="14789"/>
                  </a:lnTo>
                  <a:cubicBezTo>
                    <a:pt x="18943" y="14762"/>
                    <a:pt x="18939" y="14714"/>
                    <a:pt x="18885" y="14683"/>
                  </a:cubicBezTo>
                  <a:lnTo>
                    <a:pt x="17526" y="13898"/>
                  </a:lnTo>
                  <a:cubicBezTo>
                    <a:pt x="17497" y="13881"/>
                    <a:pt x="17458" y="13873"/>
                    <a:pt x="17421" y="13873"/>
                  </a:cubicBezTo>
                  <a:close/>
                  <a:moveTo>
                    <a:pt x="28684" y="14103"/>
                  </a:moveTo>
                  <a:cubicBezTo>
                    <a:pt x="28651" y="14103"/>
                    <a:pt x="28619" y="14110"/>
                    <a:pt x="28594" y="14123"/>
                  </a:cubicBezTo>
                  <a:lnTo>
                    <a:pt x="27417" y="14803"/>
                  </a:lnTo>
                  <a:cubicBezTo>
                    <a:pt x="27369" y="14833"/>
                    <a:pt x="27373" y="14881"/>
                    <a:pt x="27424" y="14912"/>
                  </a:cubicBezTo>
                  <a:lnTo>
                    <a:pt x="28786" y="15697"/>
                  </a:lnTo>
                  <a:cubicBezTo>
                    <a:pt x="28814" y="15713"/>
                    <a:pt x="28851" y="15722"/>
                    <a:pt x="28886" y="15722"/>
                  </a:cubicBezTo>
                  <a:cubicBezTo>
                    <a:pt x="28918" y="15722"/>
                    <a:pt x="28949" y="15715"/>
                    <a:pt x="28974" y="15700"/>
                  </a:cubicBezTo>
                  <a:lnTo>
                    <a:pt x="30147" y="15021"/>
                  </a:lnTo>
                  <a:cubicBezTo>
                    <a:pt x="30199" y="14994"/>
                    <a:pt x="30195" y="14942"/>
                    <a:pt x="30141" y="14912"/>
                  </a:cubicBezTo>
                  <a:lnTo>
                    <a:pt x="28782" y="14127"/>
                  </a:lnTo>
                  <a:cubicBezTo>
                    <a:pt x="28754" y="14111"/>
                    <a:pt x="28718" y="14103"/>
                    <a:pt x="28684" y="14103"/>
                  </a:cubicBezTo>
                  <a:close/>
                  <a:moveTo>
                    <a:pt x="32255" y="14284"/>
                  </a:moveTo>
                  <a:cubicBezTo>
                    <a:pt x="32222" y="14284"/>
                    <a:pt x="32190" y="14291"/>
                    <a:pt x="32165" y="14304"/>
                  </a:cubicBezTo>
                  <a:lnTo>
                    <a:pt x="30717" y="15140"/>
                  </a:lnTo>
                  <a:cubicBezTo>
                    <a:pt x="30670" y="15172"/>
                    <a:pt x="30673" y="15219"/>
                    <a:pt x="30724" y="15249"/>
                  </a:cubicBezTo>
                  <a:lnTo>
                    <a:pt x="32086" y="16035"/>
                  </a:lnTo>
                  <a:cubicBezTo>
                    <a:pt x="32113" y="16051"/>
                    <a:pt x="32149" y="16059"/>
                    <a:pt x="32185" y="16059"/>
                  </a:cubicBezTo>
                  <a:cubicBezTo>
                    <a:pt x="32217" y="16059"/>
                    <a:pt x="32249" y="16053"/>
                    <a:pt x="32274" y="16038"/>
                  </a:cubicBezTo>
                  <a:lnTo>
                    <a:pt x="33721" y="15202"/>
                  </a:lnTo>
                  <a:cubicBezTo>
                    <a:pt x="33772" y="15175"/>
                    <a:pt x="33769" y="15127"/>
                    <a:pt x="33714" y="15096"/>
                  </a:cubicBezTo>
                  <a:lnTo>
                    <a:pt x="32352" y="14307"/>
                  </a:lnTo>
                  <a:cubicBezTo>
                    <a:pt x="32326" y="14292"/>
                    <a:pt x="32290" y="14284"/>
                    <a:pt x="32255" y="14284"/>
                  </a:cubicBezTo>
                  <a:close/>
                  <a:moveTo>
                    <a:pt x="11679" y="14469"/>
                  </a:moveTo>
                  <a:cubicBezTo>
                    <a:pt x="11646" y="14469"/>
                    <a:pt x="11614" y="14475"/>
                    <a:pt x="11591" y="14488"/>
                  </a:cubicBezTo>
                  <a:lnTo>
                    <a:pt x="10413" y="15168"/>
                  </a:lnTo>
                  <a:cubicBezTo>
                    <a:pt x="10362" y="15195"/>
                    <a:pt x="10366" y="15246"/>
                    <a:pt x="10421" y="15277"/>
                  </a:cubicBezTo>
                  <a:lnTo>
                    <a:pt x="11779" y="16062"/>
                  </a:lnTo>
                  <a:cubicBezTo>
                    <a:pt x="11807" y="16078"/>
                    <a:pt x="11843" y="16086"/>
                    <a:pt x="11878" y="16086"/>
                  </a:cubicBezTo>
                  <a:cubicBezTo>
                    <a:pt x="11911" y="16086"/>
                    <a:pt x="11943" y="16079"/>
                    <a:pt x="11966" y="16065"/>
                  </a:cubicBezTo>
                  <a:lnTo>
                    <a:pt x="13144" y="15386"/>
                  </a:lnTo>
                  <a:cubicBezTo>
                    <a:pt x="13195" y="15359"/>
                    <a:pt x="13192" y="15308"/>
                    <a:pt x="13137" y="15277"/>
                  </a:cubicBezTo>
                  <a:lnTo>
                    <a:pt x="11779" y="14492"/>
                  </a:lnTo>
                  <a:cubicBezTo>
                    <a:pt x="11750" y="14476"/>
                    <a:pt x="11714" y="14469"/>
                    <a:pt x="11679" y="14469"/>
                  </a:cubicBezTo>
                  <a:close/>
                  <a:moveTo>
                    <a:pt x="24118" y="14496"/>
                  </a:moveTo>
                  <a:cubicBezTo>
                    <a:pt x="24085" y="14496"/>
                    <a:pt x="24053" y="14503"/>
                    <a:pt x="24028" y="14516"/>
                  </a:cubicBezTo>
                  <a:lnTo>
                    <a:pt x="22851" y="15195"/>
                  </a:lnTo>
                  <a:cubicBezTo>
                    <a:pt x="22802" y="15226"/>
                    <a:pt x="22806" y="15274"/>
                    <a:pt x="22857" y="15304"/>
                  </a:cubicBezTo>
                  <a:lnTo>
                    <a:pt x="24219" y="16089"/>
                  </a:lnTo>
                  <a:cubicBezTo>
                    <a:pt x="24248" y="16106"/>
                    <a:pt x="24285" y="16114"/>
                    <a:pt x="24320" y="16114"/>
                  </a:cubicBezTo>
                  <a:cubicBezTo>
                    <a:pt x="24352" y="16114"/>
                    <a:pt x="24383" y="16107"/>
                    <a:pt x="24407" y="16093"/>
                  </a:cubicBezTo>
                  <a:lnTo>
                    <a:pt x="25581" y="15413"/>
                  </a:lnTo>
                  <a:cubicBezTo>
                    <a:pt x="25632" y="15386"/>
                    <a:pt x="25628" y="15339"/>
                    <a:pt x="25574" y="15308"/>
                  </a:cubicBezTo>
                  <a:lnTo>
                    <a:pt x="24215" y="14520"/>
                  </a:lnTo>
                  <a:cubicBezTo>
                    <a:pt x="24188" y="14504"/>
                    <a:pt x="24152" y="14496"/>
                    <a:pt x="24118" y="14496"/>
                  </a:cubicBezTo>
                  <a:close/>
                  <a:moveTo>
                    <a:pt x="20003" y="14629"/>
                  </a:moveTo>
                  <a:cubicBezTo>
                    <a:pt x="19971" y="14629"/>
                    <a:pt x="19938" y="14636"/>
                    <a:pt x="19915" y="14649"/>
                  </a:cubicBezTo>
                  <a:lnTo>
                    <a:pt x="18738" y="15328"/>
                  </a:lnTo>
                  <a:cubicBezTo>
                    <a:pt x="18686" y="15356"/>
                    <a:pt x="18690" y="15407"/>
                    <a:pt x="18744" y="15438"/>
                  </a:cubicBezTo>
                  <a:lnTo>
                    <a:pt x="20103" y="16223"/>
                  </a:lnTo>
                  <a:cubicBezTo>
                    <a:pt x="20131" y="16238"/>
                    <a:pt x="20167" y="16246"/>
                    <a:pt x="20202" y="16246"/>
                  </a:cubicBezTo>
                  <a:cubicBezTo>
                    <a:pt x="20235" y="16246"/>
                    <a:pt x="20267" y="16239"/>
                    <a:pt x="20291" y="16226"/>
                  </a:cubicBezTo>
                  <a:lnTo>
                    <a:pt x="21468" y="15547"/>
                  </a:lnTo>
                  <a:cubicBezTo>
                    <a:pt x="21520" y="15516"/>
                    <a:pt x="21516" y="15468"/>
                    <a:pt x="21461" y="15438"/>
                  </a:cubicBezTo>
                  <a:lnTo>
                    <a:pt x="20099" y="14652"/>
                  </a:lnTo>
                  <a:cubicBezTo>
                    <a:pt x="20073" y="14637"/>
                    <a:pt x="20038" y="14629"/>
                    <a:pt x="20003" y="14629"/>
                  </a:cubicBezTo>
                  <a:close/>
                  <a:moveTo>
                    <a:pt x="15708" y="14864"/>
                  </a:moveTo>
                  <a:cubicBezTo>
                    <a:pt x="15675" y="14864"/>
                    <a:pt x="15643" y="14871"/>
                    <a:pt x="15619" y="14885"/>
                  </a:cubicBezTo>
                  <a:lnTo>
                    <a:pt x="14441" y="15564"/>
                  </a:lnTo>
                  <a:cubicBezTo>
                    <a:pt x="14393" y="15594"/>
                    <a:pt x="14397" y="15643"/>
                    <a:pt x="14447" y="15673"/>
                  </a:cubicBezTo>
                  <a:lnTo>
                    <a:pt x="15810" y="16458"/>
                  </a:lnTo>
                  <a:cubicBezTo>
                    <a:pt x="15839" y="16474"/>
                    <a:pt x="15875" y="16483"/>
                    <a:pt x="15911" y="16483"/>
                  </a:cubicBezTo>
                  <a:cubicBezTo>
                    <a:pt x="15942" y="16483"/>
                    <a:pt x="15973" y="16476"/>
                    <a:pt x="15997" y="16462"/>
                  </a:cubicBezTo>
                  <a:lnTo>
                    <a:pt x="17171" y="15782"/>
                  </a:lnTo>
                  <a:cubicBezTo>
                    <a:pt x="17223" y="15755"/>
                    <a:pt x="17219" y="15707"/>
                    <a:pt x="17164" y="15673"/>
                  </a:cubicBezTo>
                  <a:lnTo>
                    <a:pt x="15806" y="14888"/>
                  </a:lnTo>
                  <a:cubicBezTo>
                    <a:pt x="15778" y="14872"/>
                    <a:pt x="15743" y="14864"/>
                    <a:pt x="15708" y="14864"/>
                  </a:cubicBezTo>
                  <a:close/>
                  <a:moveTo>
                    <a:pt x="26965" y="15097"/>
                  </a:moveTo>
                  <a:cubicBezTo>
                    <a:pt x="26932" y="15097"/>
                    <a:pt x="26899" y="15104"/>
                    <a:pt x="26874" y="15117"/>
                  </a:cubicBezTo>
                  <a:lnTo>
                    <a:pt x="25700" y="15796"/>
                  </a:lnTo>
                  <a:cubicBezTo>
                    <a:pt x="25649" y="15823"/>
                    <a:pt x="25653" y="15874"/>
                    <a:pt x="25707" y="15905"/>
                  </a:cubicBezTo>
                  <a:lnTo>
                    <a:pt x="27066" y="16690"/>
                  </a:lnTo>
                  <a:cubicBezTo>
                    <a:pt x="27094" y="16706"/>
                    <a:pt x="27129" y="16713"/>
                    <a:pt x="27163" y="16713"/>
                  </a:cubicBezTo>
                  <a:cubicBezTo>
                    <a:pt x="27196" y="16713"/>
                    <a:pt x="27228" y="16707"/>
                    <a:pt x="27253" y="16694"/>
                  </a:cubicBezTo>
                  <a:lnTo>
                    <a:pt x="28430" y="16014"/>
                  </a:lnTo>
                  <a:cubicBezTo>
                    <a:pt x="28479" y="15983"/>
                    <a:pt x="28475" y="15936"/>
                    <a:pt x="28424" y="15905"/>
                  </a:cubicBezTo>
                  <a:lnTo>
                    <a:pt x="27062" y="15120"/>
                  </a:lnTo>
                  <a:cubicBezTo>
                    <a:pt x="27036" y="15104"/>
                    <a:pt x="27000" y="15097"/>
                    <a:pt x="26965" y="15097"/>
                  </a:cubicBezTo>
                  <a:close/>
                  <a:moveTo>
                    <a:pt x="22399" y="15489"/>
                  </a:moveTo>
                  <a:cubicBezTo>
                    <a:pt x="22366" y="15489"/>
                    <a:pt x="22333" y="15496"/>
                    <a:pt x="22308" y="15509"/>
                  </a:cubicBezTo>
                  <a:lnTo>
                    <a:pt x="21134" y="16188"/>
                  </a:lnTo>
                  <a:cubicBezTo>
                    <a:pt x="21082" y="16219"/>
                    <a:pt x="21086" y="16267"/>
                    <a:pt x="21140" y="16298"/>
                  </a:cubicBezTo>
                  <a:lnTo>
                    <a:pt x="22499" y="17083"/>
                  </a:lnTo>
                  <a:cubicBezTo>
                    <a:pt x="22528" y="17099"/>
                    <a:pt x="22564" y="17107"/>
                    <a:pt x="22600" y="17107"/>
                  </a:cubicBezTo>
                  <a:cubicBezTo>
                    <a:pt x="22632" y="17107"/>
                    <a:pt x="22663" y="17101"/>
                    <a:pt x="22687" y="17086"/>
                  </a:cubicBezTo>
                  <a:lnTo>
                    <a:pt x="23864" y="16407"/>
                  </a:lnTo>
                  <a:cubicBezTo>
                    <a:pt x="23912" y="16380"/>
                    <a:pt x="23912" y="16328"/>
                    <a:pt x="23857" y="16298"/>
                  </a:cubicBezTo>
                  <a:lnTo>
                    <a:pt x="22495" y="15512"/>
                  </a:lnTo>
                  <a:cubicBezTo>
                    <a:pt x="22469" y="15497"/>
                    <a:pt x="22434" y="15489"/>
                    <a:pt x="22399" y="15489"/>
                  </a:cubicBezTo>
                  <a:close/>
                  <a:moveTo>
                    <a:pt x="30265" y="15434"/>
                  </a:moveTo>
                  <a:cubicBezTo>
                    <a:pt x="30232" y="15434"/>
                    <a:pt x="30199" y="15441"/>
                    <a:pt x="30174" y="15454"/>
                  </a:cubicBezTo>
                  <a:lnTo>
                    <a:pt x="28728" y="16291"/>
                  </a:lnTo>
                  <a:cubicBezTo>
                    <a:pt x="28676" y="16318"/>
                    <a:pt x="28680" y="16369"/>
                    <a:pt x="28734" y="16400"/>
                  </a:cubicBezTo>
                  <a:lnTo>
                    <a:pt x="30097" y="17185"/>
                  </a:lnTo>
                  <a:cubicBezTo>
                    <a:pt x="30123" y="17201"/>
                    <a:pt x="30158" y="17208"/>
                    <a:pt x="30193" y="17208"/>
                  </a:cubicBezTo>
                  <a:cubicBezTo>
                    <a:pt x="30226" y="17208"/>
                    <a:pt x="30259" y="17201"/>
                    <a:pt x="30284" y="17188"/>
                  </a:cubicBezTo>
                  <a:lnTo>
                    <a:pt x="31731" y="16352"/>
                  </a:lnTo>
                  <a:cubicBezTo>
                    <a:pt x="31779" y="16325"/>
                    <a:pt x="31776" y="16273"/>
                    <a:pt x="31724" y="16243"/>
                  </a:cubicBezTo>
                  <a:lnTo>
                    <a:pt x="30363" y="15458"/>
                  </a:lnTo>
                  <a:cubicBezTo>
                    <a:pt x="30336" y="15442"/>
                    <a:pt x="30300" y="15434"/>
                    <a:pt x="30265" y="15434"/>
                  </a:cubicBezTo>
                  <a:close/>
                  <a:moveTo>
                    <a:pt x="18281" y="15621"/>
                  </a:moveTo>
                  <a:cubicBezTo>
                    <a:pt x="18249" y="15621"/>
                    <a:pt x="18218" y="15628"/>
                    <a:pt x="18195" y="15643"/>
                  </a:cubicBezTo>
                  <a:lnTo>
                    <a:pt x="17018" y="16322"/>
                  </a:lnTo>
                  <a:cubicBezTo>
                    <a:pt x="16970" y="16349"/>
                    <a:pt x="16970" y="16396"/>
                    <a:pt x="17024" y="16431"/>
                  </a:cubicBezTo>
                  <a:lnTo>
                    <a:pt x="18386" y="17215"/>
                  </a:lnTo>
                  <a:cubicBezTo>
                    <a:pt x="18413" y="17231"/>
                    <a:pt x="18448" y="17239"/>
                    <a:pt x="18484" y="17239"/>
                  </a:cubicBezTo>
                  <a:cubicBezTo>
                    <a:pt x="18516" y="17239"/>
                    <a:pt x="18549" y="17232"/>
                    <a:pt x="18574" y="17219"/>
                  </a:cubicBezTo>
                  <a:lnTo>
                    <a:pt x="19748" y="16540"/>
                  </a:lnTo>
                  <a:cubicBezTo>
                    <a:pt x="19799" y="16509"/>
                    <a:pt x="19796" y="16462"/>
                    <a:pt x="19741" y="16431"/>
                  </a:cubicBezTo>
                  <a:lnTo>
                    <a:pt x="18383" y="15646"/>
                  </a:lnTo>
                  <a:cubicBezTo>
                    <a:pt x="18354" y="15629"/>
                    <a:pt x="18317" y="15621"/>
                    <a:pt x="18281" y="15621"/>
                  </a:cubicBezTo>
                  <a:close/>
                  <a:moveTo>
                    <a:pt x="13989" y="15858"/>
                  </a:moveTo>
                  <a:cubicBezTo>
                    <a:pt x="13956" y="15858"/>
                    <a:pt x="13923" y="15865"/>
                    <a:pt x="13899" y="15878"/>
                  </a:cubicBezTo>
                  <a:lnTo>
                    <a:pt x="12724" y="16557"/>
                  </a:lnTo>
                  <a:cubicBezTo>
                    <a:pt x="12673" y="16585"/>
                    <a:pt x="12676" y="16635"/>
                    <a:pt x="12731" y="16666"/>
                  </a:cubicBezTo>
                  <a:lnTo>
                    <a:pt x="14089" y="17451"/>
                  </a:lnTo>
                  <a:cubicBezTo>
                    <a:pt x="14118" y="17467"/>
                    <a:pt x="14153" y="17474"/>
                    <a:pt x="14188" y="17474"/>
                  </a:cubicBezTo>
                  <a:cubicBezTo>
                    <a:pt x="14220" y="17474"/>
                    <a:pt x="14252" y="17468"/>
                    <a:pt x="14277" y="17454"/>
                  </a:cubicBezTo>
                  <a:lnTo>
                    <a:pt x="15455" y="16775"/>
                  </a:lnTo>
                  <a:cubicBezTo>
                    <a:pt x="15502" y="16748"/>
                    <a:pt x="15502" y="16697"/>
                    <a:pt x="15447" y="16666"/>
                  </a:cubicBezTo>
                  <a:lnTo>
                    <a:pt x="14086" y="15881"/>
                  </a:lnTo>
                  <a:cubicBezTo>
                    <a:pt x="14060" y="15865"/>
                    <a:pt x="14024" y="15858"/>
                    <a:pt x="13989" y="15858"/>
                  </a:cubicBezTo>
                  <a:close/>
                  <a:moveTo>
                    <a:pt x="9212" y="15892"/>
                  </a:moveTo>
                  <a:cubicBezTo>
                    <a:pt x="9179" y="15892"/>
                    <a:pt x="9147" y="15899"/>
                    <a:pt x="9123" y="15912"/>
                  </a:cubicBezTo>
                  <a:lnTo>
                    <a:pt x="7946" y="16591"/>
                  </a:lnTo>
                  <a:cubicBezTo>
                    <a:pt x="7894" y="16621"/>
                    <a:pt x="7899" y="16670"/>
                    <a:pt x="7953" y="16700"/>
                  </a:cubicBezTo>
                  <a:lnTo>
                    <a:pt x="9315" y="17486"/>
                  </a:lnTo>
                  <a:cubicBezTo>
                    <a:pt x="9342" y="17502"/>
                    <a:pt x="9378" y="17510"/>
                    <a:pt x="9414" y="17510"/>
                  </a:cubicBezTo>
                  <a:cubicBezTo>
                    <a:pt x="9446" y="17510"/>
                    <a:pt x="9478" y="17503"/>
                    <a:pt x="9502" y="17489"/>
                  </a:cubicBezTo>
                  <a:lnTo>
                    <a:pt x="10676" y="16810"/>
                  </a:lnTo>
                  <a:cubicBezTo>
                    <a:pt x="10728" y="16782"/>
                    <a:pt x="10724" y="16734"/>
                    <a:pt x="10670" y="16703"/>
                  </a:cubicBezTo>
                  <a:lnTo>
                    <a:pt x="9311" y="15915"/>
                  </a:lnTo>
                  <a:cubicBezTo>
                    <a:pt x="9283" y="15899"/>
                    <a:pt x="9247" y="15892"/>
                    <a:pt x="9212" y="15892"/>
                  </a:cubicBezTo>
                  <a:close/>
                  <a:moveTo>
                    <a:pt x="25243" y="16088"/>
                  </a:moveTo>
                  <a:cubicBezTo>
                    <a:pt x="25211" y="16088"/>
                    <a:pt x="25180" y="16095"/>
                    <a:pt x="25157" y="16109"/>
                  </a:cubicBezTo>
                  <a:lnTo>
                    <a:pt x="23980" y="16789"/>
                  </a:lnTo>
                  <a:cubicBezTo>
                    <a:pt x="23929" y="16816"/>
                    <a:pt x="23933" y="16864"/>
                    <a:pt x="23987" y="16895"/>
                  </a:cubicBezTo>
                  <a:lnTo>
                    <a:pt x="25346" y="17683"/>
                  </a:lnTo>
                  <a:cubicBezTo>
                    <a:pt x="25373" y="17699"/>
                    <a:pt x="25409" y="17707"/>
                    <a:pt x="25444" y="17707"/>
                  </a:cubicBezTo>
                  <a:cubicBezTo>
                    <a:pt x="25478" y="17707"/>
                    <a:pt x="25510" y="17700"/>
                    <a:pt x="25533" y="17686"/>
                  </a:cubicBezTo>
                  <a:lnTo>
                    <a:pt x="26710" y="17007"/>
                  </a:lnTo>
                  <a:cubicBezTo>
                    <a:pt x="26762" y="16977"/>
                    <a:pt x="26759" y="16929"/>
                    <a:pt x="26704" y="16898"/>
                  </a:cubicBezTo>
                  <a:lnTo>
                    <a:pt x="25346" y="16114"/>
                  </a:lnTo>
                  <a:cubicBezTo>
                    <a:pt x="25317" y="16097"/>
                    <a:pt x="25279" y="16088"/>
                    <a:pt x="25243" y="16088"/>
                  </a:cubicBezTo>
                  <a:close/>
                  <a:moveTo>
                    <a:pt x="20677" y="16481"/>
                  </a:moveTo>
                  <a:cubicBezTo>
                    <a:pt x="20645" y="16481"/>
                    <a:pt x="20614" y="16488"/>
                    <a:pt x="20591" y="16503"/>
                  </a:cubicBezTo>
                  <a:lnTo>
                    <a:pt x="19414" y="17182"/>
                  </a:lnTo>
                  <a:cubicBezTo>
                    <a:pt x="19362" y="17209"/>
                    <a:pt x="19366" y="17260"/>
                    <a:pt x="19420" y="17291"/>
                  </a:cubicBezTo>
                  <a:lnTo>
                    <a:pt x="20779" y="18075"/>
                  </a:lnTo>
                  <a:cubicBezTo>
                    <a:pt x="20807" y="18091"/>
                    <a:pt x="20843" y="18099"/>
                    <a:pt x="20879" y="18099"/>
                  </a:cubicBezTo>
                  <a:cubicBezTo>
                    <a:pt x="20912" y="18099"/>
                    <a:pt x="20943" y="18093"/>
                    <a:pt x="20967" y="18079"/>
                  </a:cubicBezTo>
                  <a:lnTo>
                    <a:pt x="22144" y="17400"/>
                  </a:lnTo>
                  <a:cubicBezTo>
                    <a:pt x="22195" y="17369"/>
                    <a:pt x="22192" y="17322"/>
                    <a:pt x="22137" y="17291"/>
                  </a:cubicBezTo>
                  <a:lnTo>
                    <a:pt x="20779" y="16506"/>
                  </a:lnTo>
                  <a:cubicBezTo>
                    <a:pt x="20750" y="16490"/>
                    <a:pt x="20713" y="16481"/>
                    <a:pt x="20677" y="16481"/>
                  </a:cubicBezTo>
                  <a:close/>
                  <a:moveTo>
                    <a:pt x="16562" y="16614"/>
                  </a:moveTo>
                  <a:cubicBezTo>
                    <a:pt x="16530" y="16614"/>
                    <a:pt x="16499" y="16621"/>
                    <a:pt x="16475" y="16635"/>
                  </a:cubicBezTo>
                  <a:lnTo>
                    <a:pt x="15301" y="17314"/>
                  </a:lnTo>
                  <a:cubicBezTo>
                    <a:pt x="15250" y="17342"/>
                    <a:pt x="15253" y="17390"/>
                    <a:pt x="15304" y="17420"/>
                  </a:cubicBezTo>
                  <a:lnTo>
                    <a:pt x="16666" y="18206"/>
                  </a:lnTo>
                  <a:cubicBezTo>
                    <a:pt x="16695" y="18222"/>
                    <a:pt x="16731" y="18230"/>
                    <a:pt x="16766" y="18230"/>
                  </a:cubicBezTo>
                  <a:cubicBezTo>
                    <a:pt x="16798" y="18230"/>
                    <a:pt x="16830" y="18223"/>
                    <a:pt x="16854" y="18209"/>
                  </a:cubicBezTo>
                  <a:lnTo>
                    <a:pt x="18031" y="17533"/>
                  </a:lnTo>
                  <a:cubicBezTo>
                    <a:pt x="18079" y="17502"/>
                    <a:pt x="18076" y="17454"/>
                    <a:pt x="18024" y="17424"/>
                  </a:cubicBezTo>
                  <a:lnTo>
                    <a:pt x="16663" y="16639"/>
                  </a:lnTo>
                  <a:cubicBezTo>
                    <a:pt x="16634" y="16623"/>
                    <a:pt x="16598" y="16614"/>
                    <a:pt x="16562" y="16614"/>
                  </a:cubicBezTo>
                  <a:close/>
                  <a:moveTo>
                    <a:pt x="28272" y="16583"/>
                  </a:moveTo>
                  <a:cubicBezTo>
                    <a:pt x="28240" y="16583"/>
                    <a:pt x="28209" y="16590"/>
                    <a:pt x="28185" y="16605"/>
                  </a:cubicBezTo>
                  <a:lnTo>
                    <a:pt x="26738" y="17441"/>
                  </a:lnTo>
                  <a:cubicBezTo>
                    <a:pt x="26687" y="17468"/>
                    <a:pt x="26690" y="17516"/>
                    <a:pt x="26745" y="17547"/>
                  </a:cubicBezTo>
                  <a:lnTo>
                    <a:pt x="28103" y="18332"/>
                  </a:lnTo>
                  <a:cubicBezTo>
                    <a:pt x="28132" y="18350"/>
                    <a:pt x="28169" y="18358"/>
                    <a:pt x="28205" y="18358"/>
                  </a:cubicBezTo>
                  <a:cubicBezTo>
                    <a:pt x="28237" y="18358"/>
                    <a:pt x="28268" y="18351"/>
                    <a:pt x="28290" y="18338"/>
                  </a:cubicBezTo>
                  <a:lnTo>
                    <a:pt x="29738" y="17502"/>
                  </a:lnTo>
                  <a:cubicBezTo>
                    <a:pt x="29789" y="17472"/>
                    <a:pt x="29785" y="17424"/>
                    <a:pt x="29731" y="17393"/>
                  </a:cubicBezTo>
                  <a:lnTo>
                    <a:pt x="28372" y="16608"/>
                  </a:lnTo>
                  <a:cubicBezTo>
                    <a:pt x="28344" y="16592"/>
                    <a:pt x="28308" y="16583"/>
                    <a:pt x="28272" y="16583"/>
                  </a:cubicBezTo>
                  <a:close/>
                  <a:moveTo>
                    <a:pt x="12267" y="16849"/>
                  </a:moveTo>
                  <a:cubicBezTo>
                    <a:pt x="12235" y="16849"/>
                    <a:pt x="12204" y="16857"/>
                    <a:pt x="12182" y="16871"/>
                  </a:cubicBezTo>
                  <a:lnTo>
                    <a:pt x="11004" y="17550"/>
                  </a:lnTo>
                  <a:cubicBezTo>
                    <a:pt x="10953" y="17577"/>
                    <a:pt x="10956" y="17629"/>
                    <a:pt x="11011" y="17659"/>
                  </a:cubicBezTo>
                  <a:lnTo>
                    <a:pt x="12369" y="18444"/>
                  </a:lnTo>
                  <a:cubicBezTo>
                    <a:pt x="12398" y="18460"/>
                    <a:pt x="12434" y="18468"/>
                    <a:pt x="12469" y="18468"/>
                  </a:cubicBezTo>
                  <a:cubicBezTo>
                    <a:pt x="12502" y="18468"/>
                    <a:pt x="12534" y="18461"/>
                    <a:pt x="12557" y="18448"/>
                  </a:cubicBezTo>
                  <a:lnTo>
                    <a:pt x="13735" y="17768"/>
                  </a:lnTo>
                  <a:cubicBezTo>
                    <a:pt x="13786" y="17738"/>
                    <a:pt x="13782" y="17690"/>
                    <a:pt x="13727" y="17659"/>
                  </a:cubicBezTo>
                  <a:lnTo>
                    <a:pt x="12369" y="16875"/>
                  </a:lnTo>
                  <a:cubicBezTo>
                    <a:pt x="12340" y="16858"/>
                    <a:pt x="12303" y="16849"/>
                    <a:pt x="12267" y="16849"/>
                  </a:cubicBezTo>
                  <a:close/>
                  <a:moveTo>
                    <a:pt x="7493" y="16885"/>
                  </a:moveTo>
                  <a:cubicBezTo>
                    <a:pt x="7460" y="16885"/>
                    <a:pt x="7428" y="16892"/>
                    <a:pt x="7403" y="16905"/>
                  </a:cubicBezTo>
                  <a:lnTo>
                    <a:pt x="6226" y="17584"/>
                  </a:lnTo>
                  <a:cubicBezTo>
                    <a:pt x="6178" y="17615"/>
                    <a:pt x="6182" y="17663"/>
                    <a:pt x="6232" y="17694"/>
                  </a:cubicBezTo>
                  <a:lnTo>
                    <a:pt x="7595" y="18478"/>
                  </a:lnTo>
                  <a:cubicBezTo>
                    <a:pt x="7622" y="18494"/>
                    <a:pt x="7658" y="18502"/>
                    <a:pt x="7692" y="18502"/>
                  </a:cubicBezTo>
                  <a:cubicBezTo>
                    <a:pt x="7725" y="18502"/>
                    <a:pt x="7757" y="18495"/>
                    <a:pt x="7782" y="18482"/>
                  </a:cubicBezTo>
                  <a:lnTo>
                    <a:pt x="8956" y="17803"/>
                  </a:lnTo>
                  <a:cubicBezTo>
                    <a:pt x="9008" y="17776"/>
                    <a:pt x="9004" y="17724"/>
                    <a:pt x="8953" y="17694"/>
                  </a:cubicBezTo>
                  <a:lnTo>
                    <a:pt x="7591" y="16908"/>
                  </a:lnTo>
                  <a:cubicBezTo>
                    <a:pt x="7563" y="16893"/>
                    <a:pt x="7528" y="16885"/>
                    <a:pt x="7493" y="16885"/>
                  </a:cubicBezTo>
                  <a:close/>
                  <a:moveTo>
                    <a:pt x="23524" y="17082"/>
                  </a:moveTo>
                  <a:cubicBezTo>
                    <a:pt x="23492" y="17082"/>
                    <a:pt x="23461" y="17088"/>
                    <a:pt x="23437" y="17103"/>
                  </a:cubicBezTo>
                  <a:lnTo>
                    <a:pt x="22260" y="17782"/>
                  </a:lnTo>
                  <a:cubicBezTo>
                    <a:pt x="22213" y="17809"/>
                    <a:pt x="22216" y="17857"/>
                    <a:pt x="22267" y="17888"/>
                  </a:cubicBezTo>
                  <a:lnTo>
                    <a:pt x="23629" y="18673"/>
                  </a:lnTo>
                  <a:cubicBezTo>
                    <a:pt x="23657" y="18689"/>
                    <a:pt x="23694" y="18698"/>
                    <a:pt x="23729" y="18698"/>
                  </a:cubicBezTo>
                  <a:cubicBezTo>
                    <a:pt x="23761" y="18698"/>
                    <a:pt x="23792" y="18691"/>
                    <a:pt x="23816" y="18677"/>
                  </a:cubicBezTo>
                  <a:lnTo>
                    <a:pt x="24990" y="17998"/>
                  </a:lnTo>
                  <a:cubicBezTo>
                    <a:pt x="25042" y="17970"/>
                    <a:pt x="25039" y="17922"/>
                    <a:pt x="24984" y="17891"/>
                  </a:cubicBezTo>
                  <a:lnTo>
                    <a:pt x="23626" y="17106"/>
                  </a:lnTo>
                  <a:cubicBezTo>
                    <a:pt x="23596" y="17090"/>
                    <a:pt x="23560" y="17082"/>
                    <a:pt x="23524" y="17082"/>
                  </a:cubicBezTo>
                  <a:close/>
                  <a:moveTo>
                    <a:pt x="18958" y="17474"/>
                  </a:moveTo>
                  <a:cubicBezTo>
                    <a:pt x="18926" y="17474"/>
                    <a:pt x="18895" y="17481"/>
                    <a:pt x="18871" y="17495"/>
                  </a:cubicBezTo>
                  <a:lnTo>
                    <a:pt x="17694" y="18174"/>
                  </a:lnTo>
                  <a:cubicBezTo>
                    <a:pt x="17646" y="18202"/>
                    <a:pt x="17649" y="18250"/>
                    <a:pt x="17700" y="18280"/>
                  </a:cubicBezTo>
                  <a:lnTo>
                    <a:pt x="19062" y="19069"/>
                  </a:lnTo>
                  <a:cubicBezTo>
                    <a:pt x="19088" y="19085"/>
                    <a:pt x="19124" y="19092"/>
                    <a:pt x="19159" y="19092"/>
                  </a:cubicBezTo>
                  <a:cubicBezTo>
                    <a:pt x="19192" y="19092"/>
                    <a:pt x="19225" y="19085"/>
                    <a:pt x="19250" y="19072"/>
                  </a:cubicBezTo>
                  <a:lnTo>
                    <a:pt x="20424" y="18393"/>
                  </a:lnTo>
                  <a:cubicBezTo>
                    <a:pt x="20475" y="18362"/>
                    <a:pt x="20472" y="18315"/>
                    <a:pt x="20417" y="18284"/>
                  </a:cubicBezTo>
                  <a:lnTo>
                    <a:pt x="19059" y="17499"/>
                  </a:lnTo>
                  <a:cubicBezTo>
                    <a:pt x="19030" y="17483"/>
                    <a:pt x="18994" y="17474"/>
                    <a:pt x="18958" y="17474"/>
                  </a:cubicBezTo>
                  <a:close/>
                  <a:moveTo>
                    <a:pt x="14840" y="17607"/>
                  </a:moveTo>
                  <a:cubicBezTo>
                    <a:pt x="14810" y="17607"/>
                    <a:pt x="14780" y="17613"/>
                    <a:pt x="14759" y="17625"/>
                  </a:cubicBezTo>
                  <a:lnTo>
                    <a:pt x="13581" y="18305"/>
                  </a:lnTo>
                  <a:cubicBezTo>
                    <a:pt x="13530" y="18335"/>
                    <a:pt x="13533" y="18383"/>
                    <a:pt x="13587" y="18414"/>
                  </a:cubicBezTo>
                  <a:lnTo>
                    <a:pt x="14946" y="19198"/>
                  </a:lnTo>
                  <a:cubicBezTo>
                    <a:pt x="14975" y="19215"/>
                    <a:pt x="15012" y="19223"/>
                    <a:pt x="15048" y="19223"/>
                  </a:cubicBezTo>
                  <a:cubicBezTo>
                    <a:pt x="15080" y="19223"/>
                    <a:pt x="15111" y="19216"/>
                    <a:pt x="15134" y="19202"/>
                  </a:cubicBezTo>
                  <a:lnTo>
                    <a:pt x="16311" y="18523"/>
                  </a:lnTo>
                  <a:cubicBezTo>
                    <a:pt x="16362" y="18496"/>
                    <a:pt x="16359" y="18448"/>
                    <a:pt x="16304" y="18417"/>
                  </a:cubicBezTo>
                  <a:lnTo>
                    <a:pt x="14943" y="17632"/>
                  </a:lnTo>
                  <a:cubicBezTo>
                    <a:pt x="14915" y="17615"/>
                    <a:pt x="14877" y="17607"/>
                    <a:pt x="14840" y="17607"/>
                  </a:cubicBezTo>
                  <a:close/>
                  <a:moveTo>
                    <a:pt x="10548" y="17843"/>
                  </a:moveTo>
                  <a:cubicBezTo>
                    <a:pt x="10517" y="17843"/>
                    <a:pt x="10486" y="17850"/>
                    <a:pt x="10462" y="17864"/>
                  </a:cubicBezTo>
                  <a:lnTo>
                    <a:pt x="9284" y="18543"/>
                  </a:lnTo>
                  <a:cubicBezTo>
                    <a:pt x="9236" y="18571"/>
                    <a:pt x="9239" y="18618"/>
                    <a:pt x="9291" y="18649"/>
                  </a:cubicBezTo>
                  <a:lnTo>
                    <a:pt x="10652" y="19434"/>
                  </a:lnTo>
                  <a:cubicBezTo>
                    <a:pt x="10681" y="19452"/>
                    <a:pt x="10718" y="19460"/>
                    <a:pt x="10753" y="19460"/>
                  </a:cubicBezTo>
                  <a:cubicBezTo>
                    <a:pt x="10785" y="19460"/>
                    <a:pt x="10816" y="19454"/>
                    <a:pt x="10840" y="19441"/>
                  </a:cubicBezTo>
                  <a:lnTo>
                    <a:pt x="12015" y="18762"/>
                  </a:lnTo>
                  <a:cubicBezTo>
                    <a:pt x="12065" y="18731"/>
                    <a:pt x="12062" y="18683"/>
                    <a:pt x="12007" y="18653"/>
                  </a:cubicBezTo>
                  <a:lnTo>
                    <a:pt x="10649" y="17867"/>
                  </a:lnTo>
                  <a:cubicBezTo>
                    <a:pt x="10620" y="17851"/>
                    <a:pt x="10584" y="17843"/>
                    <a:pt x="10548" y="17843"/>
                  </a:cubicBezTo>
                  <a:close/>
                  <a:moveTo>
                    <a:pt x="5772" y="17877"/>
                  </a:moveTo>
                  <a:cubicBezTo>
                    <a:pt x="5739" y="17877"/>
                    <a:pt x="5707" y="17884"/>
                    <a:pt x="5683" y="17898"/>
                  </a:cubicBezTo>
                  <a:lnTo>
                    <a:pt x="4509" y="18577"/>
                  </a:lnTo>
                  <a:cubicBezTo>
                    <a:pt x="4458" y="18605"/>
                    <a:pt x="4461" y="18656"/>
                    <a:pt x="4516" y="18686"/>
                  </a:cubicBezTo>
                  <a:lnTo>
                    <a:pt x="5874" y="19472"/>
                  </a:lnTo>
                  <a:cubicBezTo>
                    <a:pt x="5902" y="19488"/>
                    <a:pt x="5939" y="19495"/>
                    <a:pt x="5974" y="19495"/>
                  </a:cubicBezTo>
                  <a:cubicBezTo>
                    <a:pt x="6007" y="19495"/>
                    <a:pt x="6039" y="19488"/>
                    <a:pt x="6062" y="19475"/>
                  </a:cubicBezTo>
                  <a:lnTo>
                    <a:pt x="7239" y="18796"/>
                  </a:lnTo>
                  <a:cubicBezTo>
                    <a:pt x="7287" y="18765"/>
                    <a:pt x="7287" y="18718"/>
                    <a:pt x="7233" y="18686"/>
                  </a:cubicBezTo>
                  <a:lnTo>
                    <a:pt x="5871" y="17902"/>
                  </a:lnTo>
                  <a:cubicBezTo>
                    <a:pt x="5844" y="17885"/>
                    <a:pt x="5808" y="17877"/>
                    <a:pt x="5772" y="17877"/>
                  </a:cubicBezTo>
                  <a:close/>
                  <a:moveTo>
                    <a:pt x="21808" y="18073"/>
                  </a:moveTo>
                  <a:cubicBezTo>
                    <a:pt x="21775" y="18073"/>
                    <a:pt x="21742" y="18079"/>
                    <a:pt x="21717" y="18093"/>
                  </a:cubicBezTo>
                  <a:lnTo>
                    <a:pt x="20543" y="18772"/>
                  </a:lnTo>
                  <a:cubicBezTo>
                    <a:pt x="20492" y="18803"/>
                    <a:pt x="20496" y="18850"/>
                    <a:pt x="20550" y="18881"/>
                  </a:cubicBezTo>
                  <a:lnTo>
                    <a:pt x="21909" y="19666"/>
                  </a:lnTo>
                  <a:cubicBezTo>
                    <a:pt x="21937" y="19682"/>
                    <a:pt x="21973" y="19691"/>
                    <a:pt x="22009" y="19691"/>
                  </a:cubicBezTo>
                  <a:cubicBezTo>
                    <a:pt x="22041" y="19691"/>
                    <a:pt x="22072" y="19684"/>
                    <a:pt x="22096" y="19669"/>
                  </a:cubicBezTo>
                  <a:lnTo>
                    <a:pt x="23273" y="18990"/>
                  </a:lnTo>
                  <a:cubicBezTo>
                    <a:pt x="23322" y="18963"/>
                    <a:pt x="23322" y="18915"/>
                    <a:pt x="23267" y="18885"/>
                  </a:cubicBezTo>
                  <a:lnTo>
                    <a:pt x="21905" y="18096"/>
                  </a:lnTo>
                  <a:cubicBezTo>
                    <a:pt x="21879" y="18080"/>
                    <a:pt x="21843" y="18073"/>
                    <a:pt x="21808" y="18073"/>
                  </a:cubicBezTo>
                  <a:close/>
                  <a:moveTo>
                    <a:pt x="17239" y="18467"/>
                  </a:moveTo>
                  <a:cubicBezTo>
                    <a:pt x="17207" y="18467"/>
                    <a:pt x="17175" y="18474"/>
                    <a:pt x="17150" y="18489"/>
                  </a:cubicBezTo>
                  <a:lnTo>
                    <a:pt x="15977" y="19165"/>
                  </a:lnTo>
                  <a:cubicBezTo>
                    <a:pt x="15926" y="19195"/>
                    <a:pt x="15929" y="19243"/>
                    <a:pt x="15983" y="19274"/>
                  </a:cubicBezTo>
                  <a:lnTo>
                    <a:pt x="17342" y="20058"/>
                  </a:lnTo>
                  <a:cubicBezTo>
                    <a:pt x="17371" y="20075"/>
                    <a:pt x="17407" y="20084"/>
                    <a:pt x="17442" y="20084"/>
                  </a:cubicBezTo>
                  <a:cubicBezTo>
                    <a:pt x="17474" y="20084"/>
                    <a:pt x="17505" y="20076"/>
                    <a:pt x="17530" y="20062"/>
                  </a:cubicBezTo>
                  <a:lnTo>
                    <a:pt x="18707" y="19383"/>
                  </a:lnTo>
                  <a:cubicBezTo>
                    <a:pt x="18755" y="19356"/>
                    <a:pt x="18752" y="19308"/>
                    <a:pt x="18700" y="19277"/>
                  </a:cubicBezTo>
                  <a:lnTo>
                    <a:pt x="17339" y="18492"/>
                  </a:lnTo>
                  <a:cubicBezTo>
                    <a:pt x="17312" y="18476"/>
                    <a:pt x="17275" y="18467"/>
                    <a:pt x="17239" y="18467"/>
                  </a:cubicBezTo>
                  <a:close/>
                  <a:moveTo>
                    <a:pt x="13127" y="18599"/>
                  </a:moveTo>
                  <a:cubicBezTo>
                    <a:pt x="13094" y="18599"/>
                    <a:pt x="13062" y="18605"/>
                    <a:pt x="13038" y="18618"/>
                  </a:cubicBezTo>
                  <a:lnTo>
                    <a:pt x="11861" y="19297"/>
                  </a:lnTo>
                  <a:cubicBezTo>
                    <a:pt x="11813" y="19329"/>
                    <a:pt x="11813" y="19376"/>
                    <a:pt x="11867" y="19406"/>
                  </a:cubicBezTo>
                  <a:lnTo>
                    <a:pt x="13229" y="20192"/>
                  </a:lnTo>
                  <a:cubicBezTo>
                    <a:pt x="13256" y="20208"/>
                    <a:pt x="13293" y="20216"/>
                    <a:pt x="13329" y="20216"/>
                  </a:cubicBezTo>
                  <a:cubicBezTo>
                    <a:pt x="13361" y="20216"/>
                    <a:pt x="13393" y="20210"/>
                    <a:pt x="13417" y="20195"/>
                  </a:cubicBezTo>
                  <a:lnTo>
                    <a:pt x="14591" y="19516"/>
                  </a:lnTo>
                  <a:cubicBezTo>
                    <a:pt x="14642" y="19488"/>
                    <a:pt x="14639" y="19441"/>
                    <a:pt x="14584" y="19406"/>
                  </a:cubicBezTo>
                  <a:lnTo>
                    <a:pt x="13226" y="18622"/>
                  </a:lnTo>
                  <a:cubicBezTo>
                    <a:pt x="13198" y="18606"/>
                    <a:pt x="13162" y="18599"/>
                    <a:pt x="13127" y="18599"/>
                  </a:cubicBezTo>
                  <a:close/>
                  <a:moveTo>
                    <a:pt x="8826" y="18835"/>
                  </a:moveTo>
                  <a:cubicBezTo>
                    <a:pt x="8795" y="18835"/>
                    <a:pt x="8764" y="18841"/>
                    <a:pt x="8741" y="18854"/>
                  </a:cubicBezTo>
                  <a:lnTo>
                    <a:pt x="7567" y="19533"/>
                  </a:lnTo>
                  <a:cubicBezTo>
                    <a:pt x="7516" y="19564"/>
                    <a:pt x="7519" y="19611"/>
                    <a:pt x="7574" y="19642"/>
                  </a:cubicBezTo>
                  <a:lnTo>
                    <a:pt x="8932" y="20427"/>
                  </a:lnTo>
                  <a:cubicBezTo>
                    <a:pt x="8961" y="20443"/>
                    <a:pt x="8997" y="20452"/>
                    <a:pt x="9033" y="20452"/>
                  </a:cubicBezTo>
                  <a:cubicBezTo>
                    <a:pt x="9065" y="20452"/>
                    <a:pt x="9096" y="20445"/>
                    <a:pt x="9120" y="20430"/>
                  </a:cubicBezTo>
                  <a:lnTo>
                    <a:pt x="10298" y="19751"/>
                  </a:lnTo>
                  <a:cubicBezTo>
                    <a:pt x="10345" y="19724"/>
                    <a:pt x="10342" y="19677"/>
                    <a:pt x="10290" y="19646"/>
                  </a:cubicBezTo>
                  <a:lnTo>
                    <a:pt x="8929" y="18861"/>
                  </a:lnTo>
                  <a:cubicBezTo>
                    <a:pt x="8901" y="18844"/>
                    <a:pt x="8863" y="18835"/>
                    <a:pt x="8826" y="18835"/>
                  </a:cubicBezTo>
                  <a:close/>
                  <a:moveTo>
                    <a:pt x="4052" y="18870"/>
                  </a:moveTo>
                  <a:cubicBezTo>
                    <a:pt x="4020" y="18870"/>
                    <a:pt x="3989" y="18877"/>
                    <a:pt x="3967" y="18891"/>
                  </a:cubicBezTo>
                  <a:lnTo>
                    <a:pt x="2789" y="19570"/>
                  </a:lnTo>
                  <a:cubicBezTo>
                    <a:pt x="2738" y="19598"/>
                    <a:pt x="2741" y="19646"/>
                    <a:pt x="2795" y="19677"/>
                  </a:cubicBezTo>
                  <a:lnTo>
                    <a:pt x="4158" y="20461"/>
                  </a:lnTo>
                  <a:cubicBezTo>
                    <a:pt x="4184" y="20480"/>
                    <a:pt x="4221" y="20488"/>
                    <a:pt x="4257" y="20488"/>
                  </a:cubicBezTo>
                  <a:cubicBezTo>
                    <a:pt x="4289" y="20488"/>
                    <a:pt x="4321" y="20481"/>
                    <a:pt x="4345" y="20468"/>
                  </a:cubicBezTo>
                  <a:lnTo>
                    <a:pt x="5519" y="19789"/>
                  </a:lnTo>
                  <a:cubicBezTo>
                    <a:pt x="5571" y="19759"/>
                    <a:pt x="5567" y="19710"/>
                    <a:pt x="5512" y="19680"/>
                  </a:cubicBezTo>
                  <a:lnTo>
                    <a:pt x="4154" y="18894"/>
                  </a:lnTo>
                  <a:cubicBezTo>
                    <a:pt x="4125" y="18879"/>
                    <a:pt x="4088" y="18870"/>
                    <a:pt x="4052" y="18870"/>
                  </a:cubicBezTo>
                  <a:close/>
                  <a:moveTo>
                    <a:pt x="20089" y="19066"/>
                  </a:moveTo>
                  <a:cubicBezTo>
                    <a:pt x="20056" y="19066"/>
                    <a:pt x="20024" y="19073"/>
                    <a:pt x="20001" y="19086"/>
                  </a:cubicBezTo>
                  <a:lnTo>
                    <a:pt x="18823" y="19765"/>
                  </a:lnTo>
                  <a:cubicBezTo>
                    <a:pt x="18772" y="19796"/>
                    <a:pt x="18776" y="19844"/>
                    <a:pt x="18830" y="19874"/>
                  </a:cubicBezTo>
                  <a:lnTo>
                    <a:pt x="20189" y="20660"/>
                  </a:lnTo>
                  <a:cubicBezTo>
                    <a:pt x="20216" y="20675"/>
                    <a:pt x="20253" y="20683"/>
                    <a:pt x="20288" y="20683"/>
                  </a:cubicBezTo>
                  <a:cubicBezTo>
                    <a:pt x="20321" y="20683"/>
                    <a:pt x="20353" y="20676"/>
                    <a:pt x="20376" y="20663"/>
                  </a:cubicBezTo>
                  <a:lnTo>
                    <a:pt x="21553" y="19984"/>
                  </a:lnTo>
                  <a:cubicBezTo>
                    <a:pt x="21605" y="19956"/>
                    <a:pt x="21602" y="19905"/>
                    <a:pt x="21547" y="19874"/>
                  </a:cubicBezTo>
                  <a:lnTo>
                    <a:pt x="20189" y="19089"/>
                  </a:lnTo>
                  <a:cubicBezTo>
                    <a:pt x="20160" y="19073"/>
                    <a:pt x="20124" y="19066"/>
                    <a:pt x="20089" y="19066"/>
                  </a:cubicBezTo>
                  <a:close/>
                  <a:moveTo>
                    <a:pt x="15522" y="19459"/>
                  </a:moveTo>
                  <a:cubicBezTo>
                    <a:pt x="15489" y="19459"/>
                    <a:pt x="15457" y="19465"/>
                    <a:pt x="15434" y="19479"/>
                  </a:cubicBezTo>
                  <a:lnTo>
                    <a:pt x="14256" y="20158"/>
                  </a:lnTo>
                  <a:cubicBezTo>
                    <a:pt x="14206" y="20189"/>
                    <a:pt x="14209" y="20236"/>
                    <a:pt x="14263" y="20267"/>
                  </a:cubicBezTo>
                  <a:lnTo>
                    <a:pt x="15622" y="21052"/>
                  </a:lnTo>
                  <a:cubicBezTo>
                    <a:pt x="15650" y="21068"/>
                    <a:pt x="15688" y="21076"/>
                    <a:pt x="15724" y="21076"/>
                  </a:cubicBezTo>
                  <a:cubicBezTo>
                    <a:pt x="15756" y="21076"/>
                    <a:pt x="15787" y="21070"/>
                    <a:pt x="15810" y="21055"/>
                  </a:cubicBezTo>
                  <a:lnTo>
                    <a:pt x="16987" y="20376"/>
                  </a:lnTo>
                  <a:cubicBezTo>
                    <a:pt x="17038" y="20348"/>
                    <a:pt x="17035" y="20301"/>
                    <a:pt x="16980" y="20271"/>
                  </a:cubicBezTo>
                  <a:lnTo>
                    <a:pt x="15622" y="19482"/>
                  </a:lnTo>
                  <a:cubicBezTo>
                    <a:pt x="15594" y="19466"/>
                    <a:pt x="15557" y="19459"/>
                    <a:pt x="15522" y="19459"/>
                  </a:cubicBezTo>
                  <a:close/>
                  <a:moveTo>
                    <a:pt x="11405" y="19590"/>
                  </a:moveTo>
                  <a:cubicBezTo>
                    <a:pt x="11373" y="19590"/>
                    <a:pt x="11342" y="19597"/>
                    <a:pt x="11318" y="19611"/>
                  </a:cubicBezTo>
                  <a:lnTo>
                    <a:pt x="10144" y="20291"/>
                  </a:lnTo>
                  <a:cubicBezTo>
                    <a:pt x="10093" y="20318"/>
                    <a:pt x="10096" y="20369"/>
                    <a:pt x="10147" y="20400"/>
                  </a:cubicBezTo>
                  <a:lnTo>
                    <a:pt x="11509" y="21185"/>
                  </a:lnTo>
                  <a:cubicBezTo>
                    <a:pt x="11537" y="21201"/>
                    <a:pt x="11573" y="21209"/>
                    <a:pt x="11607" y="21209"/>
                  </a:cubicBezTo>
                  <a:cubicBezTo>
                    <a:pt x="11640" y="21209"/>
                    <a:pt x="11672" y="21202"/>
                    <a:pt x="11697" y="21188"/>
                  </a:cubicBezTo>
                  <a:lnTo>
                    <a:pt x="12875" y="20509"/>
                  </a:lnTo>
                  <a:cubicBezTo>
                    <a:pt x="12922" y="20479"/>
                    <a:pt x="12919" y="20430"/>
                    <a:pt x="12867" y="20400"/>
                  </a:cubicBezTo>
                  <a:lnTo>
                    <a:pt x="11506" y="19615"/>
                  </a:lnTo>
                  <a:cubicBezTo>
                    <a:pt x="11477" y="19599"/>
                    <a:pt x="11440" y="19590"/>
                    <a:pt x="11405" y="19590"/>
                  </a:cubicBezTo>
                  <a:close/>
                  <a:moveTo>
                    <a:pt x="7113" y="19827"/>
                  </a:moveTo>
                  <a:cubicBezTo>
                    <a:pt x="7080" y="19827"/>
                    <a:pt x="7048" y="19834"/>
                    <a:pt x="7025" y="19847"/>
                  </a:cubicBezTo>
                  <a:lnTo>
                    <a:pt x="5847" y="20526"/>
                  </a:lnTo>
                  <a:cubicBezTo>
                    <a:pt x="5796" y="20557"/>
                    <a:pt x="5799" y="20605"/>
                    <a:pt x="5854" y="20635"/>
                  </a:cubicBezTo>
                  <a:lnTo>
                    <a:pt x="7212" y="21421"/>
                  </a:lnTo>
                  <a:cubicBezTo>
                    <a:pt x="7241" y="21437"/>
                    <a:pt x="7278" y="21445"/>
                    <a:pt x="7314" y="21445"/>
                  </a:cubicBezTo>
                  <a:cubicBezTo>
                    <a:pt x="7346" y="21445"/>
                    <a:pt x="7377" y="21438"/>
                    <a:pt x="7400" y="21424"/>
                  </a:cubicBezTo>
                  <a:lnTo>
                    <a:pt x="8578" y="20745"/>
                  </a:lnTo>
                  <a:cubicBezTo>
                    <a:pt x="8628" y="20717"/>
                    <a:pt x="8625" y="20670"/>
                    <a:pt x="8570" y="20635"/>
                  </a:cubicBezTo>
                  <a:lnTo>
                    <a:pt x="7212" y="19850"/>
                  </a:lnTo>
                  <a:cubicBezTo>
                    <a:pt x="7184" y="19835"/>
                    <a:pt x="7148" y="19827"/>
                    <a:pt x="7113" y="19827"/>
                  </a:cubicBezTo>
                  <a:close/>
                  <a:moveTo>
                    <a:pt x="18370" y="20059"/>
                  </a:moveTo>
                  <a:cubicBezTo>
                    <a:pt x="18337" y="20059"/>
                    <a:pt x="18305" y="20066"/>
                    <a:pt x="18281" y="20079"/>
                  </a:cubicBezTo>
                  <a:lnTo>
                    <a:pt x="17103" y="20758"/>
                  </a:lnTo>
                  <a:cubicBezTo>
                    <a:pt x="17055" y="20786"/>
                    <a:pt x="17059" y="20837"/>
                    <a:pt x="17109" y="20868"/>
                  </a:cubicBezTo>
                  <a:lnTo>
                    <a:pt x="18472" y="21652"/>
                  </a:lnTo>
                  <a:cubicBezTo>
                    <a:pt x="18500" y="21668"/>
                    <a:pt x="18535" y="21676"/>
                    <a:pt x="18570" y="21676"/>
                  </a:cubicBezTo>
                  <a:cubicBezTo>
                    <a:pt x="18603" y="21676"/>
                    <a:pt x="18635" y="21669"/>
                    <a:pt x="18659" y="21656"/>
                  </a:cubicBezTo>
                  <a:lnTo>
                    <a:pt x="19833" y="20977"/>
                  </a:lnTo>
                  <a:cubicBezTo>
                    <a:pt x="19885" y="20946"/>
                    <a:pt x="19881" y="20898"/>
                    <a:pt x="19826" y="20868"/>
                  </a:cubicBezTo>
                  <a:lnTo>
                    <a:pt x="18468" y="20082"/>
                  </a:lnTo>
                  <a:cubicBezTo>
                    <a:pt x="18440" y="20067"/>
                    <a:pt x="18405" y="20059"/>
                    <a:pt x="18370" y="20059"/>
                  </a:cubicBezTo>
                  <a:close/>
                  <a:moveTo>
                    <a:pt x="1589" y="20294"/>
                  </a:moveTo>
                  <a:cubicBezTo>
                    <a:pt x="1556" y="20294"/>
                    <a:pt x="1524" y="20301"/>
                    <a:pt x="1499" y="20315"/>
                  </a:cubicBezTo>
                  <a:lnTo>
                    <a:pt x="51" y="21151"/>
                  </a:lnTo>
                  <a:cubicBezTo>
                    <a:pt x="1" y="21178"/>
                    <a:pt x="4" y="21229"/>
                    <a:pt x="59" y="21260"/>
                  </a:cubicBezTo>
                  <a:lnTo>
                    <a:pt x="1417" y="22045"/>
                  </a:lnTo>
                  <a:cubicBezTo>
                    <a:pt x="1445" y="22061"/>
                    <a:pt x="1481" y="22069"/>
                    <a:pt x="1516" y="22069"/>
                  </a:cubicBezTo>
                  <a:cubicBezTo>
                    <a:pt x="1549" y="22069"/>
                    <a:pt x="1581" y="22062"/>
                    <a:pt x="1604" y="22048"/>
                  </a:cubicBezTo>
                  <a:lnTo>
                    <a:pt x="3052" y="21213"/>
                  </a:lnTo>
                  <a:cubicBezTo>
                    <a:pt x="3103" y="21185"/>
                    <a:pt x="3099" y="21134"/>
                    <a:pt x="3045" y="21103"/>
                  </a:cubicBezTo>
                  <a:lnTo>
                    <a:pt x="1686" y="20318"/>
                  </a:lnTo>
                  <a:cubicBezTo>
                    <a:pt x="1659" y="20302"/>
                    <a:pt x="1623" y="20294"/>
                    <a:pt x="1589" y="20294"/>
                  </a:cubicBezTo>
                  <a:close/>
                  <a:moveTo>
                    <a:pt x="13803" y="20452"/>
                  </a:moveTo>
                  <a:cubicBezTo>
                    <a:pt x="13770" y="20452"/>
                    <a:pt x="13739" y="20458"/>
                    <a:pt x="13714" y="20471"/>
                  </a:cubicBezTo>
                  <a:lnTo>
                    <a:pt x="12536" y="21151"/>
                  </a:lnTo>
                  <a:cubicBezTo>
                    <a:pt x="12489" y="21181"/>
                    <a:pt x="12492" y="21229"/>
                    <a:pt x="12543" y="21260"/>
                  </a:cubicBezTo>
                  <a:lnTo>
                    <a:pt x="13905" y="22045"/>
                  </a:lnTo>
                  <a:cubicBezTo>
                    <a:pt x="13931" y="22061"/>
                    <a:pt x="13967" y="22069"/>
                    <a:pt x="14002" y="22069"/>
                  </a:cubicBezTo>
                  <a:cubicBezTo>
                    <a:pt x="14035" y="22069"/>
                    <a:pt x="14068" y="22062"/>
                    <a:pt x="14093" y="22048"/>
                  </a:cubicBezTo>
                  <a:lnTo>
                    <a:pt x="15266" y="21369"/>
                  </a:lnTo>
                  <a:cubicBezTo>
                    <a:pt x="15318" y="21342"/>
                    <a:pt x="15315" y="21290"/>
                    <a:pt x="15260" y="21260"/>
                  </a:cubicBezTo>
                  <a:lnTo>
                    <a:pt x="13902" y="20475"/>
                  </a:lnTo>
                  <a:cubicBezTo>
                    <a:pt x="13873" y="20459"/>
                    <a:pt x="13838" y="20452"/>
                    <a:pt x="13803" y="20452"/>
                  </a:cubicBezTo>
                  <a:close/>
                  <a:moveTo>
                    <a:pt x="9686" y="20583"/>
                  </a:moveTo>
                  <a:cubicBezTo>
                    <a:pt x="9654" y="20583"/>
                    <a:pt x="9622" y="20590"/>
                    <a:pt x="9598" y="20605"/>
                  </a:cubicBezTo>
                  <a:lnTo>
                    <a:pt x="8424" y="21284"/>
                  </a:lnTo>
                  <a:cubicBezTo>
                    <a:pt x="8373" y="21311"/>
                    <a:pt x="8376" y="21359"/>
                    <a:pt x="8431" y="21393"/>
                  </a:cubicBezTo>
                  <a:lnTo>
                    <a:pt x="9789" y="22178"/>
                  </a:lnTo>
                  <a:cubicBezTo>
                    <a:pt x="9817" y="22194"/>
                    <a:pt x="9853" y="22201"/>
                    <a:pt x="9889" y="22201"/>
                  </a:cubicBezTo>
                  <a:cubicBezTo>
                    <a:pt x="9922" y="22201"/>
                    <a:pt x="9954" y="22195"/>
                    <a:pt x="9977" y="22182"/>
                  </a:cubicBezTo>
                  <a:lnTo>
                    <a:pt x="11154" y="21503"/>
                  </a:lnTo>
                  <a:cubicBezTo>
                    <a:pt x="11205" y="21471"/>
                    <a:pt x="11202" y="21424"/>
                    <a:pt x="11147" y="21393"/>
                  </a:cubicBezTo>
                  <a:lnTo>
                    <a:pt x="9786" y="20608"/>
                  </a:lnTo>
                  <a:cubicBezTo>
                    <a:pt x="9758" y="20592"/>
                    <a:pt x="9722" y="20583"/>
                    <a:pt x="9686" y="20583"/>
                  </a:cubicBezTo>
                  <a:close/>
                  <a:moveTo>
                    <a:pt x="5393" y="20820"/>
                  </a:moveTo>
                  <a:cubicBezTo>
                    <a:pt x="5361" y="20820"/>
                    <a:pt x="5329" y="20827"/>
                    <a:pt x="5304" y="20840"/>
                  </a:cubicBezTo>
                  <a:lnTo>
                    <a:pt x="4126" y="21520"/>
                  </a:lnTo>
                  <a:cubicBezTo>
                    <a:pt x="4079" y="21547"/>
                    <a:pt x="4082" y="21598"/>
                    <a:pt x="4134" y="21629"/>
                  </a:cubicBezTo>
                  <a:lnTo>
                    <a:pt x="5495" y="22413"/>
                  </a:lnTo>
                  <a:cubicBezTo>
                    <a:pt x="5522" y="22429"/>
                    <a:pt x="5557" y="22437"/>
                    <a:pt x="5592" y="22437"/>
                  </a:cubicBezTo>
                  <a:cubicBezTo>
                    <a:pt x="5625" y="22437"/>
                    <a:pt x="5658" y="22430"/>
                    <a:pt x="5683" y="22417"/>
                  </a:cubicBezTo>
                  <a:lnTo>
                    <a:pt x="6857" y="21738"/>
                  </a:lnTo>
                  <a:cubicBezTo>
                    <a:pt x="6908" y="21711"/>
                    <a:pt x="6905" y="21659"/>
                    <a:pt x="6850" y="21629"/>
                  </a:cubicBezTo>
                  <a:lnTo>
                    <a:pt x="5492" y="20844"/>
                  </a:lnTo>
                  <a:cubicBezTo>
                    <a:pt x="5464" y="20828"/>
                    <a:pt x="5428" y="20820"/>
                    <a:pt x="5393" y="20820"/>
                  </a:cubicBezTo>
                  <a:close/>
                  <a:moveTo>
                    <a:pt x="16649" y="21051"/>
                  </a:moveTo>
                  <a:cubicBezTo>
                    <a:pt x="16617" y="21051"/>
                    <a:pt x="16585" y="21058"/>
                    <a:pt x="16561" y="21073"/>
                  </a:cubicBezTo>
                  <a:lnTo>
                    <a:pt x="15386" y="21752"/>
                  </a:lnTo>
                  <a:cubicBezTo>
                    <a:pt x="15335" y="21779"/>
                    <a:pt x="15339" y="21827"/>
                    <a:pt x="15393" y="21857"/>
                  </a:cubicBezTo>
                  <a:lnTo>
                    <a:pt x="16752" y="22646"/>
                  </a:lnTo>
                  <a:cubicBezTo>
                    <a:pt x="16780" y="22662"/>
                    <a:pt x="16815" y="22669"/>
                    <a:pt x="16850" y="22669"/>
                  </a:cubicBezTo>
                  <a:cubicBezTo>
                    <a:pt x="16882" y="22669"/>
                    <a:pt x="16914" y="22662"/>
                    <a:pt x="16939" y="22649"/>
                  </a:cubicBezTo>
                  <a:lnTo>
                    <a:pt x="18117" y="21970"/>
                  </a:lnTo>
                  <a:cubicBezTo>
                    <a:pt x="18165" y="21939"/>
                    <a:pt x="18161" y="21892"/>
                    <a:pt x="18110" y="21861"/>
                  </a:cubicBezTo>
                  <a:lnTo>
                    <a:pt x="16748" y="21076"/>
                  </a:lnTo>
                  <a:cubicBezTo>
                    <a:pt x="16721" y="21059"/>
                    <a:pt x="16685" y="21051"/>
                    <a:pt x="16649" y="21051"/>
                  </a:cubicBezTo>
                  <a:close/>
                  <a:moveTo>
                    <a:pt x="12081" y="21443"/>
                  </a:moveTo>
                  <a:cubicBezTo>
                    <a:pt x="12049" y="21443"/>
                    <a:pt x="12018" y="21450"/>
                    <a:pt x="11994" y="21465"/>
                  </a:cubicBezTo>
                  <a:lnTo>
                    <a:pt x="10819" y="22144"/>
                  </a:lnTo>
                  <a:cubicBezTo>
                    <a:pt x="10769" y="22171"/>
                    <a:pt x="10772" y="22223"/>
                    <a:pt x="10827" y="22253"/>
                  </a:cubicBezTo>
                  <a:lnTo>
                    <a:pt x="12185" y="23038"/>
                  </a:lnTo>
                  <a:cubicBezTo>
                    <a:pt x="12213" y="23054"/>
                    <a:pt x="12249" y="23062"/>
                    <a:pt x="12283" y="23062"/>
                  </a:cubicBezTo>
                  <a:cubicBezTo>
                    <a:pt x="12316" y="23062"/>
                    <a:pt x="12348" y="23055"/>
                    <a:pt x="12373" y="23042"/>
                  </a:cubicBezTo>
                  <a:lnTo>
                    <a:pt x="13550" y="22363"/>
                  </a:lnTo>
                  <a:cubicBezTo>
                    <a:pt x="13598" y="22332"/>
                    <a:pt x="13595" y="22284"/>
                    <a:pt x="13543" y="22253"/>
                  </a:cubicBezTo>
                  <a:lnTo>
                    <a:pt x="12182" y="21468"/>
                  </a:lnTo>
                  <a:cubicBezTo>
                    <a:pt x="12154" y="21452"/>
                    <a:pt x="12118" y="21443"/>
                    <a:pt x="12081" y="21443"/>
                  </a:cubicBezTo>
                  <a:close/>
                  <a:moveTo>
                    <a:pt x="7966" y="21577"/>
                  </a:moveTo>
                  <a:cubicBezTo>
                    <a:pt x="7934" y="21577"/>
                    <a:pt x="7904" y="21583"/>
                    <a:pt x="7881" y="21598"/>
                  </a:cubicBezTo>
                  <a:lnTo>
                    <a:pt x="6703" y="22277"/>
                  </a:lnTo>
                  <a:cubicBezTo>
                    <a:pt x="6656" y="22304"/>
                    <a:pt x="6656" y="22352"/>
                    <a:pt x="6711" y="22383"/>
                  </a:cubicBezTo>
                  <a:lnTo>
                    <a:pt x="8072" y="23168"/>
                  </a:lnTo>
                  <a:cubicBezTo>
                    <a:pt x="8099" y="23184"/>
                    <a:pt x="8136" y="23193"/>
                    <a:pt x="8172" y="23193"/>
                  </a:cubicBezTo>
                  <a:cubicBezTo>
                    <a:pt x="8204" y="23193"/>
                    <a:pt x="8236" y="23186"/>
                    <a:pt x="8260" y="23171"/>
                  </a:cubicBezTo>
                  <a:lnTo>
                    <a:pt x="9434" y="22495"/>
                  </a:lnTo>
                  <a:cubicBezTo>
                    <a:pt x="9485" y="22465"/>
                    <a:pt x="9482" y="22417"/>
                    <a:pt x="9427" y="22386"/>
                  </a:cubicBezTo>
                  <a:lnTo>
                    <a:pt x="8069" y="21602"/>
                  </a:lnTo>
                  <a:cubicBezTo>
                    <a:pt x="8040" y="21585"/>
                    <a:pt x="8002" y="21577"/>
                    <a:pt x="7966" y="21577"/>
                  </a:cubicBezTo>
                  <a:close/>
                  <a:moveTo>
                    <a:pt x="3670" y="21812"/>
                  </a:moveTo>
                  <a:cubicBezTo>
                    <a:pt x="3639" y="21812"/>
                    <a:pt x="3608" y="21819"/>
                    <a:pt x="3584" y="21833"/>
                  </a:cubicBezTo>
                  <a:lnTo>
                    <a:pt x="2410" y="22513"/>
                  </a:lnTo>
                  <a:cubicBezTo>
                    <a:pt x="2359" y="22540"/>
                    <a:pt x="2362" y="22588"/>
                    <a:pt x="2417" y="22621"/>
                  </a:cubicBezTo>
                  <a:lnTo>
                    <a:pt x="3775" y="23407"/>
                  </a:lnTo>
                  <a:cubicBezTo>
                    <a:pt x="3803" y="23423"/>
                    <a:pt x="3839" y="23430"/>
                    <a:pt x="3873" y="23430"/>
                  </a:cubicBezTo>
                  <a:cubicBezTo>
                    <a:pt x="3906" y="23430"/>
                    <a:pt x="3938" y="23423"/>
                    <a:pt x="3963" y="23410"/>
                  </a:cubicBezTo>
                  <a:lnTo>
                    <a:pt x="5141" y="22731"/>
                  </a:lnTo>
                  <a:cubicBezTo>
                    <a:pt x="5188" y="22700"/>
                    <a:pt x="5185" y="22653"/>
                    <a:pt x="5134" y="22621"/>
                  </a:cubicBezTo>
                  <a:lnTo>
                    <a:pt x="3772" y="21837"/>
                  </a:lnTo>
                  <a:cubicBezTo>
                    <a:pt x="3743" y="21821"/>
                    <a:pt x="3706" y="21812"/>
                    <a:pt x="3670" y="21812"/>
                  </a:cubicBezTo>
                  <a:close/>
                  <a:moveTo>
                    <a:pt x="14929" y="22044"/>
                  </a:moveTo>
                  <a:cubicBezTo>
                    <a:pt x="14897" y="22044"/>
                    <a:pt x="14866" y="22051"/>
                    <a:pt x="14844" y="22065"/>
                  </a:cubicBezTo>
                  <a:lnTo>
                    <a:pt x="13666" y="22744"/>
                  </a:lnTo>
                  <a:cubicBezTo>
                    <a:pt x="13615" y="22772"/>
                    <a:pt x="13618" y="22820"/>
                    <a:pt x="13673" y="22851"/>
                  </a:cubicBezTo>
                  <a:lnTo>
                    <a:pt x="15031" y="23636"/>
                  </a:lnTo>
                  <a:cubicBezTo>
                    <a:pt x="15060" y="23652"/>
                    <a:pt x="15098" y="23660"/>
                    <a:pt x="15134" y="23660"/>
                  </a:cubicBezTo>
                  <a:cubicBezTo>
                    <a:pt x="15166" y="23660"/>
                    <a:pt x="15197" y="23653"/>
                    <a:pt x="15219" y="23639"/>
                  </a:cubicBezTo>
                  <a:lnTo>
                    <a:pt x="16397" y="22960"/>
                  </a:lnTo>
                  <a:cubicBezTo>
                    <a:pt x="16448" y="22933"/>
                    <a:pt x="16444" y="22884"/>
                    <a:pt x="16389" y="22854"/>
                  </a:cubicBezTo>
                  <a:lnTo>
                    <a:pt x="15031" y="22069"/>
                  </a:lnTo>
                  <a:cubicBezTo>
                    <a:pt x="15002" y="22053"/>
                    <a:pt x="14965" y="22044"/>
                    <a:pt x="14929" y="22044"/>
                  </a:cubicBezTo>
                  <a:close/>
                  <a:moveTo>
                    <a:pt x="10362" y="22437"/>
                  </a:moveTo>
                  <a:cubicBezTo>
                    <a:pt x="10330" y="22437"/>
                    <a:pt x="10300" y="22443"/>
                    <a:pt x="10277" y="22458"/>
                  </a:cubicBezTo>
                  <a:lnTo>
                    <a:pt x="9099" y="23138"/>
                  </a:lnTo>
                  <a:cubicBezTo>
                    <a:pt x="9049" y="23165"/>
                    <a:pt x="9052" y="23212"/>
                    <a:pt x="9107" y="23243"/>
                  </a:cubicBezTo>
                  <a:lnTo>
                    <a:pt x="10465" y="24031"/>
                  </a:lnTo>
                  <a:cubicBezTo>
                    <a:pt x="10493" y="24047"/>
                    <a:pt x="10529" y="24055"/>
                    <a:pt x="10564" y="24055"/>
                  </a:cubicBezTo>
                  <a:cubicBezTo>
                    <a:pt x="10597" y="24055"/>
                    <a:pt x="10629" y="24048"/>
                    <a:pt x="10652" y="24034"/>
                  </a:cubicBezTo>
                  <a:lnTo>
                    <a:pt x="11830" y="23355"/>
                  </a:lnTo>
                  <a:cubicBezTo>
                    <a:pt x="11881" y="23325"/>
                    <a:pt x="11878" y="23277"/>
                    <a:pt x="11823" y="23246"/>
                  </a:cubicBezTo>
                  <a:lnTo>
                    <a:pt x="10465" y="22462"/>
                  </a:lnTo>
                  <a:cubicBezTo>
                    <a:pt x="10436" y="22445"/>
                    <a:pt x="10398" y="22437"/>
                    <a:pt x="10362" y="22437"/>
                  </a:cubicBezTo>
                  <a:close/>
                  <a:moveTo>
                    <a:pt x="26278" y="17733"/>
                  </a:moveTo>
                  <a:cubicBezTo>
                    <a:pt x="26247" y="17733"/>
                    <a:pt x="26217" y="17739"/>
                    <a:pt x="26195" y="17752"/>
                  </a:cubicBezTo>
                  <a:lnTo>
                    <a:pt x="16512" y="23342"/>
                  </a:lnTo>
                  <a:cubicBezTo>
                    <a:pt x="16465" y="23373"/>
                    <a:pt x="16468" y="23420"/>
                    <a:pt x="16520" y="23451"/>
                  </a:cubicBezTo>
                  <a:lnTo>
                    <a:pt x="17881" y="24236"/>
                  </a:lnTo>
                  <a:cubicBezTo>
                    <a:pt x="17910" y="24252"/>
                    <a:pt x="17946" y="24261"/>
                    <a:pt x="17982" y="24261"/>
                  </a:cubicBezTo>
                  <a:cubicBezTo>
                    <a:pt x="18014" y="24261"/>
                    <a:pt x="18045" y="24254"/>
                    <a:pt x="18069" y="24239"/>
                  </a:cubicBezTo>
                  <a:lnTo>
                    <a:pt x="27748" y="18649"/>
                  </a:lnTo>
                  <a:cubicBezTo>
                    <a:pt x="27799" y="18622"/>
                    <a:pt x="27796" y="18574"/>
                    <a:pt x="27742" y="18543"/>
                  </a:cubicBezTo>
                  <a:lnTo>
                    <a:pt x="26383" y="17758"/>
                  </a:lnTo>
                  <a:cubicBezTo>
                    <a:pt x="26353" y="17742"/>
                    <a:pt x="26315" y="17733"/>
                    <a:pt x="26278" y="17733"/>
                  </a:cubicBezTo>
                  <a:close/>
                  <a:moveTo>
                    <a:pt x="6248" y="22568"/>
                  </a:moveTo>
                  <a:cubicBezTo>
                    <a:pt x="6216" y="22568"/>
                    <a:pt x="6185" y="22575"/>
                    <a:pt x="6161" y="22588"/>
                  </a:cubicBezTo>
                  <a:lnTo>
                    <a:pt x="4352" y="23632"/>
                  </a:lnTo>
                  <a:cubicBezTo>
                    <a:pt x="4301" y="23663"/>
                    <a:pt x="4304" y="23711"/>
                    <a:pt x="4359" y="23741"/>
                  </a:cubicBezTo>
                  <a:lnTo>
                    <a:pt x="5717" y="24526"/>
                  </a:lnTo>
                  <a:cubicBezTo>
                    <a:pt x="5746" y="24542"/>
                    <a:pt x="5784" y="24551"/>
                    <a:pt x="5820" y="24551"/>
                  </a:cubicBezTo>
                  <a:cubicBezTo>
                    <a:pt x="5852" y="24551"/>
                    <a:pt x="5882" y="24544"/>
                    <a:pt x="5905" y="24530"/>
                  </a:cubicBezTo>
                  <a:lnTo>
                    <a:pt x="7717" y="23486"/>
                  </a:lnTo>
                  <a:cubicBezTo>
                    <a:pt x="7765" y="23458"/>
                    <a:pt x="7762" y="23410"/>
                    <a:pt x="7710" y="23379"/>
                  </a:cubicBezTo>
                  <a:lnTo>
                    <a:pt x="6349" y="22594"/>
                  </a:lnTo>
                  <a:cubicBezTo>
                    <a:pt x="6320" y="22576"/>
                    <a:pt x="6283" y="22568"/>
                    <a:pt x="6248" y="22568"/>
                  </a:cubicBezTo>
                  <a:close/>
                  <a:moveTo>
                    <a:pt x="13213" y="23035"/>
                  </a:moveTo>
                  <a:cubicBezTo>
                    <a:pt x="13180" y="23035"/>
                    <a:pt x="13148" y="23042"/>
                    <a:pt x="13124" y="23056"/>
                  </a:cubicBezTo>
                  <a:lnTo>
                    <a:pt x="11946" y="23735"/>
                  </a:lnTo>
                  <a:cubicBezTo>
                    <a:pt x="11898" y="23765"/>
                    <a:pt x="11902" y="23813"/>
                    <a:pt x="11953" y="23844"/>
                  </a:cubicBezTo>
                  <a:lnTo>
                    <a:pt x="13315" y="24628"/>
                  </a:lnTo>
                  <a:cubicBezTo>
                    <a:pt x="13342" y="24645"/>
                    <a:pt x="13379" y="24653"/>
                    <a:pt x="13415" y="24653"/>
                  </a:cubicBezTo>
                  <a:cubicBezTo>
                    <a:pt x="13447" y="24653"/>
                    <a:pt x="13478" y="24647"/>
                    <a:pt x="13502" y="24632"/>
                  </a:cubicBezTo>
                  <a:lnTo>
                    <a:pt x="14677" y="23953"/>
                  </a:lnTo>
                  <a:cubicBezTo>
                    <a:pt x="14727" y="23926"/>
                    <a:pt x="14724" y="23878"/>
                    <a:pt x="14669" y="23847"/>
                  </a:cubicBezTo>
                  <a:lnTo>
                    <a:pt x="13311" y="23059"/>
                  </a:lnTo>
                  <a:cubicBezTo>
                    <a:pt x="13283" y="23043"/>
                    <a:pt x="13248" y="23035"/>
                    <a:pt x="13213" y="23035"/>
                  </a:cubicBezTo>
                  <a:close/>
                  <a:moveTo>
                    <a:pt x="16061" y="23636"/>
                  </a:moveTo>
                  <a:cubicBezTo>
                    <a:pt x="16028" y="23636"/>
                    <a:pt x="15995" y="23643"/>
                    <a:pt x="15970" y="23656"/>
                  </a:cubicBezTo>
                  <a:lnTo>
                    <a:pt x="14523" y="24492"/>
                  </a:lnTo>
                  <a:cubicBezTo>
                    <a:pt x="14475" y="24519"/>
                    <a:pt x="14475" y="24571"/>
                    <a:pt x="14529" y="24601"/>
                  </a:cubicBezTo>
                  <a:lnTo>
                    <a:pt x="15891" y="25386"/>
                  </a:lnTo>
                  <a:cubicBezTo>
                    <a:pt x="15918" y="25402"/>
                    <a:pt x="15953" y="25410"/>
                    <a:pt x="15989" y="25410"/>
                  </a:cubicBezTo>
                  <a:cubicBezTo>
                    <a:pt x="16022" y="25410"/>
                    <a:pt x="16055" y="25403"/>
                    <a:pt x="16079" y="25390"/>
                  </a:cubicBezTo>
                  <a:lnTo>
                    <a:pt x="17526" y="24554"/>
                  </a:lnTo>
                  <a:cubicBezTo>
                    <a:pt x="17574" y="24523"/>
                    <a:pt x="17574" y="24475"/>
                    <a:pt x="17519" y="24444"/>
                  </a:cubicBezTo>
                  <a:lnTo>
                    <a:pt x="16158" y="23659"/>
                  </a:lnTo>
                  <a:cubicBezTo>
                    <a:pt x="16131" y="23644"/>
                    <a:pt x="16096" y="23636"/>
                    <a:pt x="16061" y="23636"/>
                  </a:cubicBezTo>
                  <a:close/>
                  <a:moveTo>
                    <a:pt x="11494" y="24028"/>
                  </a:moveTo>
                  <a:cubicBezTo>
                    <a:pt x="11461" y="24028"/>
                    <a:pt x="11428" y="24035"/>
                    <a:pt x="11404" y="24048"/>
                  </a:cubicBezTo>
                  <a:lnTo>
                    <a:pt x="10229" y="24727"/>
                  </a:lnTo>
                  <a:cubicBezTo>
                    <a:pt x="10178" y="24759"/>
                    <a:pt x="10181" y="24806"/>
                    <a:pt x="10236" y="24837"/>
                  </a:cubicBezTo>
                  <a:lnTo>
                    <a:pt x="11594" y="25622"/>
                  </a:lnTo>
                  <a:cubicBezTo>
                    <a:pt x="11623" y="25637"/>
                    <a:pt x="11658" y="25645"/>
                    <a:pt x="11693" y="25645"/>
                  </a:cubicBezTo>
                  <a:cubicBezTo>
                    <a:pt x="11725" y="25645"/>
                    <a:pt x="11757" y="25638"/>
                    <a:pt x="11782" y="25625"/>
                  </a:cubicBezTo>
                  <a:lnTo>
                    <a:pt x="12960" y="24946"/>
                  </a:lnTo>
                  <a:cubicBezTo>
                    <a:pt x="13007" y="24919"/>
                    <a:pt x="13004" y="24867"/>
                    <a:pt x="12952" y="24837"/>
                  </a:cubicBezTo>
                  <a:lnTo>
                    <a:pt x="11591" y="24052"/>
                  </a:lnTo>
                  <a:cubicBezTo>
                    <a:pt x="11565" y="24036"/>
                    <a:pt x="11529" y="24028"/>
                    <a:pt x="11494" y="24028"/>
                  </a:cubicBezTo>
                  <a:close/>
                  <a:moveTo>
                    <a:pt x="8643" y="23430"/>
                  </a:moveTo>
                  <a:cubicBezTo>
                    <a:pt x="8612" y="23430"/>
                    <a:pt x="8581" y="23437"/>
                    <a:pt x="8557" y="23451"/>
                  </a:cubicBezTo>
                  <a:lnTo>
                    <a:pt x="6294" y="24755"/>
                  </a:lnTo>
                  <a:cubicBezTo>
                    <a:pt x="6246" y="24786"/>
                    <a:pt x="6246" y="24833"/>
                    <a:pt x="6301" y="24864"/>
                  </a:cubicBezTo>
                  <a:lnTo>
                    <a:pt x="7663" y="25649"/>
                  </a:lnTo>
                  <a:cubicBezTo>
                    <a:pt x="7690" y="25665"/>
                    <a:pt x="7726" y="25674"/>
                    <a:pt x="7762" y="25674"/>
                  </a:cubicBezTo>
                  <a:cubicBezTo>
                    <a:pt x="7794" y="25674"/>
                    <a:pt x="7826" y="25667"/>
                    <a:pt x="7850" y="25652"/>
                  </a:cubicBezTo>
                  <a:lnTo>
                    <a:pt x="10110" y="24346"/>
                  </a:lnTo>
                  <a:cubicBezTo>
                    <a:pt x="10161" y="24318"/>
                    <a:pt x="10158" y="24270"/>
                    <a:pt x="10103" y="24239"/>
                  </a:cubicBezTo>
                  <a:lnTo>
                    <a:pt x="8745" y="23455"/>
                  </a:lnTo>
                  <a:cubicBezTo>
                    <a:pt x="8716" y="23438"/>
                    <a:pt x="8679" y="23430"/>
                    <a:pt x="8643" y="23430"/>
                  </a:cubicBezTo>
                  <a:close/>
                  <a:moveTo>
                    <a:pt x="14067" y="24785"/>
                  </a:moveTo>
                  <a:cubicBezTo>
                    <a:pt x="14035" y="24785"/>
                    <a:pt x="14004" y="24792"/>
                    <a:pt x="13980" y="24806"/>
                  </a:cubicBezTo>
                  <a:lnTo>
                    <a:pt x="12533" y="25642"/>
                  </a:lnTo>
                  <a:cubicBezTo>
                    <a:pt x="12481" y="25669"/>
                    <a:pt x="12486" y="25718"/>
                    <a:pt x="12540" y="25748"/>
                  </a:cubicBezTo>
                  <a:lnTo>
                    <a:pt x="13899" y="26533"/>
                  </a:lnTo>
                  <a:cubicBezTo>
                    <a:pt x="13927" y="26549"/>
                    <a:pt x="13965" y="26558"/>
                    <a:pt x="14001" y="26558"/>
                  </a:cubicBezTo>
                  <a:cubicBezTo>
                    <a:pt x="14033" y="26558"/>
                    <a:pt x="14063" y="26551"/>
                    <a:pt x="14086" y="26537"/>
                  </a:cubicBezTo>
                  <a:lnTo>
                    <a:pt x="15537" y="25704"/>
                  </a:lnTo>
                  <a:cubicBezTo>
                    <a:pt x="15584" y="25673"/>
                    <a:pt x="15581" y="25625"/>
                    <a:pt x="15529" y="25595"/>
                  </a:cubicBezTo>
                  <a:lnTo>
                    <a:pt x="14168" y="24809"/>
                  </a:lnTo>
                  <a:cubicBezTo>
                    <a:pt x="14139" y="24793"/>
                    <a:pt x="14103" y="24785"/>
                    <a:pt x="14067" y="24785"/>
                  </a:cubicBezTo>
                  <a:close/>
                  <a:moveTo>
                    <a:pt x="9772" y="25020"/>
                  </a:moveTo>
                  <a:cubicBezTo>
                    <a:pt x="9740" y="25020"/>
                    <a:pt x="9709" y="25027"/>
                    <a:pt x="9687" y="25042"/>
                  </a:cubicBezTo>
                  <a:lnTo>
                    <a:pt x="8236" y="25877"/>
                  </a:lnTo>
                  <a:cubicBezTo>
                    <a:pt x="8188" y="25905"/>
                    <a:pt x="8192" y="25956"/>
                    <a:pt x="8243" y="25987"/>
                  </a:cubicBezTo>
                  <a:lnTo>
                    <a:pt x="9605" y="26772"/>
                  </a:lnTo>
                  <a:cubicBezTo>
                    <a:pt x="9633" y="26788"/>
                    <a:pt x="9668" y="26796"/>
                    <a:pt x="9703" y="26796"/>
                  </a:cubicBezTo>
                  <a:cubicBezTo>
                    <a:pt x="9736" y="26796"/>
                    <a:pt x="9768" y="26789"/>
                    <a:pt x="9792" y="26775"/>
                  </a:cubicBezTo>
                  <a:lnTo>
                    <a:pt x="11240" y="25939"/>
                  </a:lnTo>
                  <a:cubicBezTo>
                    <a:pt x="11290" y="25909"/>
                    <a:pt x="11287" y="25861"/>
                    <a:pt x="11232" y="25830"/>
                  </a:cubicBezTo>
                  <a:lnTo>
                    <a:pt x="9874" y="25045"/>
                  </a:lnTo>
                  <a:cubicBezTo>
                    <a:pt x="9845" y="25029"/>
                    <a:pt x="9808" y="25020"/>
                    <a:pt x="9772" y="25020"/>
                  </a:cubicBezTo>
                  <a:close/>
                  <a:moveTo>
                    <a:pt x="12077" y="25933"/>
                  </a:moveTo>
                  <a:cubicBezTo>
                    <a:pt x="12046" y="25933"/>
                    <a:pt x="12014" y="25940"/>
                    <a:pt x="11990" y="25953"/>
                  </a:cubicBezTo>
                  <a:lnTo>
                    <a:pt x="10181" y="26997"/>
                  </a:lnTo>
                  <a:cubicBezTo>
                    <a:pt x="10131" y="27028"/>
                    <a:pt x="10134" y="27076"/>
                    <a:pt x="10188" y="27106"/>
                  </a:cubicBezTo>
                  <a:lnTo>
                    <a:pt x="11547" y="27892"/>
                  </a:lnTo>
                  <a:cubicBezTo>
                    <a:pt x="11575" y="27908"/>
                    <a:pt x="11612" y="27916"/>
                    <a:pt x="11647" y="27916"/>
                  </a:cubicBezTo>
                  <a:cubicBezTo>
                    <a:pt x="11679" y="27916"/>
                    <a:pt x="11710" y="27909"/>
                    <a:pt x="11734" y="27895"/>
                  </a:cubicBezTo>
                  <a:lnTo>
                    <a:pt x="13543" y="26851"/>
                  </a:lnTo>
                  <a:cubicBezTo>
                    <a:pt x="13595" y="26824"/>
                    <a:pt x="13591" y="26775"/>
                    <a:pt x="13536" y="26745"/>
                  </a:cubicBezTo>
                  <a:lnTo>
                    <a:pt x="12178" y="25959"/>
                  </a:lnTo>
                  <a:cubicBezTo>
                    <a:pt x="12149" y="25942"/>
                    <a:pt x="12113" y="25933"/>
                    <a:pt x="12077" y="2593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27;p43"/>
            <p:cNvSpPr/>
            <p:nvPr/>
          </p:nvSpPr>
          <p:spPr>
            <a:xfrm>
              <a:off x="4170900" y="3147100"/>
              <a:ext cx="519900" cy="300200"/>
            </a:xfrm>
            <a:custGeom>
              <a:avLst/>
              <a:gdLst/>
              <a:ahLst/>
              <a:cxnLst/>
              <a:rect l="l" t="t" r="r" b="b"/>
              <a:pathLst>
                <a:path w="20796" h="12008" extrusionOk="0">
                  <a:moveTo>
                    <a:pt x="12874" y="1"/>
                  </a:moveTo>
                  <a:lnTo>
                    <a:pt x="0" y="7431"/>
                  </a:lnTo>
                  <a:lnTo>
                    <a:pt x="7922" y="12008"/>
                  </a:lnTo>
                  <a:lnTo>
                    <a:pt x="20795" y="457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28;p43"/>
            <p:cNvSpPr/>
            <p:nvPr/>
          </p:nvSpPr>
          <p:spPr>
            <a:xfrm>
              <a:off x="3502450" y="1672600"/>
              <a:ext cx="1015050" cy="1364475"/>
            </a:xfrm>
            <a:custGeom>
              <a:avLst/>
              <a:gdLst/>
              <a:ahLst/>
              <a:cxnLst/>
              <a:rect l="l" t="t" r="r" b="b"/>
              <a:pathLst>
                <a:path w="40602" h="54579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54128"/>
                  </a:lnTo>
                  <a:cubicBezTo>
                    <a:pt x="1" y="54412"/>
                    <a:pt x="146" y="54578"/>
                    <a:pt x="355" y="54578"/>
                  </a:cubicBezTo>
                  <a:cubicBezTo>
                    <a:pt x="440" y="54578"/>
                    <a:pt x="535" y="54551"/>
                    <a:pt x="636" y="54493"/>
                  </a:cubicBezTo>
                  <a:lnTo>
                    <a:pt x="39970" y="31783"/>
                  </a:lnTo>
                  <a:cubicBezTo>
                    <a:pt x="40318" y="31581"/>
                    <a:pt x="40602" y="31087"/>
                    <a:pt x="40602" y="30684"/>
                  </a:cubicBez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29;p43"/>
            <p:cNvSpPr/>
            <p:nvPr/>
          </p:nvSpPr>
          <p:spPr>
            <a:xfrm>
              <a:off x="3502450" y="1672600"/>
              <a:ext cx="1015050" cy="628200"/>
            </a:xfrm>
            <a:custGeom>
              <a:avLst/>
              <a:gdLst/>
              <a:ahLst/>
              <a:cxnLst/>
              <a:rect l="l" t="t" r="r" b="b"/>
              <a:pathLst>
                <a:path w="40602" h="25128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25128"/>
                  </a:lnTo>
                  <a:lnTo>
                    <a:pt x="40602" y="1684"/>
                  </a:ln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30;p43"/>
            <p:cNvSpPr/>
            <p:nvPr/>
          </p:nvSpPr>
          <p:spPr>
            <a:xfrm>
              <a:off x="4362800" y="1753675"/>
              <a:ext cx="23475" cy="30375"/>
            </a:xfrm>
            <a:custGeom>
              <a:avLst/>
              <a:gdLst/>
              <a:ahLst/>
              <a:cxnLst/>
              <a:rect l="l" t="t" r="r" b="b"/>
              <a:pathLst>
                <a:path w="939" h="1215" extrusionOk="0">
                  <a:moveTo>
                    <a:pt x="678" y="0"/>
                  </a:moveTo>
                  <a:cubicBezTo>
                    <a:pt x="615" y="0"/>
                    <a:pt x="543" y="21"/>
                    <a:pt x="467" y="65"/>
                  </a:cubicBezTo>
                  <a:cubicBezTo>
                    <a:pt x="208" y="216"/>
                    <a:pt x="0" y="577"/>
                    <a:pt x="0" y="878"/>
                  </a:cubicBezTo>
                  <a:cubicBezTo>
                    <a:pt x="0" y="1091"/>
                    <a:pt x="105" y="1215"/>
                    <a:pt x="259" y="1215"/>
                  </a:cubicBezTo>
                  <a:cubicBezTo>
                    <a:pt x="321" y="1215"/>
                    <a:pt x="392" y="1194"/>
                    <a:pt x="467" y="1150"/>
                  </a:cubicBezTo>
                  <a:cubicBezTo>
                    <a:pt x="727" y="1000"/>
                    <a:pt x="938" y="635"/>
                    <a:pt x="938" y="334"/>
                  </a:cubicBezTo>
                  <a:cubicBezTo>
                    <a:pt x="938" y="122"/>
                    <a:pt x="832" y="0"/>
                    <a:pt x="67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31;p43"/>
            <p:cNvSpPr/>
            <p:nvPr/>
          </p:nvSpPr>
          <p:spPr>
            <a:xfrm>
              <a:off x="4409375" y="17267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80" y="1"/>
                  </a:moveTo>
                  <a:cubicBezTo>
                    <a:pt x="617" y="1"/>
                    <a:pt x="547" y="21"/>
                    <a:pt x="472" y="64"/>
                  </a:cubicBezTo>
                  <a:cubicBezTo>
                    <a:pt x="212" y="214"/>
                    <a:pt x="1" y="579"/>
                    <a:pt x="1" y="879"/>
                  </a:cubicBezTo>
                  <a:cubicBezTo>
                    <a:pt x="1" y="1092"/>
                    <a:pt x="107" y="1214"/>
                    <a:pt x="261" y="1214"/>
                  </a:cubicBezTo>
                  <a:cubicBezTo>
                    <a:pt x="324" y="1214"/>
                    <a:pt x="396" y="1193"/>
                    <a:pt x="472" y="1149"/>
                  </a:cubicBezTo>
                  <a:cubicBezTo>
                    <a:pt x="731" y="999"/>
                    <a:pt x="939" y="637"/>
                    <a:pt x="939" y="337"/>
                  </a:cubicBezTo>
                  <a:cubicBezTo>
                    <a:pt x="939" y="123"/>
                    <a:pt x="834" y="1"/>
                    <a:pt x="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32;p43"/>
            <p:cNvSpPr/>
            <p:nvPr/>
          </p:nvSpPr>
          <p:spPr>
            <a:xfrm>
              <a:off x="4455975" y="16998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79" y="1"/>
                  </a:moveTo>
                  <a:cubicBezTo>
                    <a:pt x="617" y="1"/>
                    <a:pt x="546" y="21"/>
                    <a:pt x="471" y="64"/>
                  </a:cubicBezTo>
                  <a:cubicBezTo>
                    <a:pt x="212" y="214"/>
                    <a:pt x="0" y="580"/>
                    <a:pt x="0" y="877"/>
                  </a:cubicBezTo>
                  <a:cubicBezTo>
                    <a:pt x="0" y="1090"/>
                    <a:pt x="107" y="1214"/>
                    <a:pt x="262" y="1214"/>
                  </a:cubicBezTo>
                  <a:cubicBezTo>
                    <a:pt x="325" y="1214"/>
                    <a:pt x="396" y="1193"/>
                    <a:pt x="471" y="1150"/>
                  </a:cubicBezTo>
                  <a:cubicBezTo>
                    <a:pt x="730" y="1000"/>
                    <a:pt x="938" y="635"/>
                    <a:pt x="938" y="337"/>
                  </a:cubicBezTo>
                  <a:cubicBezTo>
                    <a:pt x="938" y="124"/>
                    <a:pt x="833" y="1"/>
                    <a:pt x="6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33;p43"/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34;p43"/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35;p43"/>
            <p:cNvSpPr/>
            <p:nvPr/>
          </p:nvSpPr>
          <p:spPr>
            <a:xfrm>
              <a:off x="3558425" y="2289375"/>
              <a:ext cx="53100" cy="80850"/>
            </a:xfrm>
            <a:custGeom>
              <a:avLst/>
              <a:gdLst/>
              <a:ahLst/>
              <a:cxnLst/>
              <a:rect l="l" t="t" r="r" b="b"/>
              <a:pathLst>
                <a:path w="2124" h="3234" extrusionOk="0">
                  <a:moveTo>
                    <a:pt x="1365" y="834"/>
                  </a:moveTo>
                  <a:cubicBezTo>
                    <a:pt x="1409" y="834"/>
                    <a:pt x="1445" y="845"/>
                    <a:pt x="1475" y="866"/>
                  </a:cubicBezTo>
                  <a:cubicBezTo>
                    <a:pt x="1561" y="928"/>
                    <a:pt x="1605" y="1078"/>
                    <a:pt x="1605" y="1317"/>
                  </a:cubicBezTo>
                  <a:cubicBezTo>
                    <a:pt x="1605" y="1603"/>
                    <a:pt x="1550" y="1849"/>
                    <a:pt x="1441" y="2051"/>
                  </a:cubicBezTo>
                  <a:cubicBezTo>
                    <a:pt x="1336" y="2255"/>
                    <a:pt x="1168" y="2419"/>
                    <a:pt x="939" y="2552"/>
                  </a:cubicBezTo>
                  <a:cubicBezTo>
                    <a:pt x="860" y="2596"/>
                    <a:pt x="783" y="2634"/>
                    <a:pt x="704" y="2658"/>
                  </a:cubicBezTo>
                  <a:cubicBezTo>
                    <a:pt x="641" y="2677"/>
                    <a:pt x="586" y="2687"/>
                    <a:pt x="545" y="2687"/>
                  </a:cubicBezTo>
                  <a:cubicBezTo>
                    <a:pt x="534" y="2687"/>
                    <a:pt x="525" y="2687"/>
                    <a:pt x="516" y="2685"/>
                  </a:cubicBezTo>
                  <a:lnTo>
                    <a:pt x="516" y="1723"/>
                  </a:lnTo>
                  <a:cubicBezTo>
                    <a:pt x="516" y="1569"/>
                    <a:pt x="567" y="1422"/>
                    <a:pt x="673" y="1279"/>
                  </a:cubicBezTo>
                  <a:cubicBezTo>
                    <a:pt x="783" y="1139"/>
                    <a:pt x="906" y="1027"/>
                    <a:pt x="1041" y="948"/>
                  </a:cubicBezTo>
                  <a:cubicBezTo>
                    <a:pt x="1175" y="872"/>
                    <a:pt x="1283" y="834"/>
                    <a:pt x="1365" y="834"/>
                  </a:cubicBezTo>
                  <a:close/>
                  <a:moveTo>
                    <a:pt x="454" y="0"/>
                  </a:moveTo>
                  <a:cubicBezTo>
                    <a:pt x="430" y="0"/>
                    <a:pt x="398" y="12"/>
                    <a:pt x="359" y="33"/>
                  </a:cubicBezTo>
                  <a:lnTo>
                    <a:pt x="151" y="153"/>
                  </a:lnTo>
                  <a:cubicBezTo>
                    <a:pt x="96" y="183"/>
                    <a:pt x="59" y="221"/>
                    <a:pt x="35" y="262"/>
                  </a:cubicBezTo>
                  <a:cubicBezTo>
                    <a:pt x="11" y="306"/>
                    <a:pt x="0" y="354"/>
                    <a:pt x="0" y="416"/>
                  </a:cubicBezTo>
                  <a:lnTo>
                    <a:pt x="0" y="3218"/>
                  </a:lnTo>
                  <a:cubicBezTo>
                    <a:pt x="40" y="3228"/>
                    <a:pt x="86" y="3234"/>
                    <a:pt x="138" y="3234"/>
                  </a:cubicBezTo>
                  <a:cubicBezTo>
                    <a:pt x="218" y="3234"/>
                    <a:pt x="312" y="3221"/>
                    <a:pt x="421" y="3193"/>
                  </a:cubicBezTo>
                  <a:cubicBezTo>
                    <a:pt x="598" y="3149"/>
                    <a:pt x="779" y="3075"/>
                    <a:pt x="967" y="2968"/>
                  </a:cubicBezTo>
                  <a:cubicBezTo>
                    <a:pt x="1349" y="2747"/>
                    <a:pt x="1635" y="2467"/>
                    <a:pt x="1830" y="2128"/>
                  </a:cubicBezTo>
                  <a:cubicBezTo>
                    <a:pt x="2024" y="1788"/>
                    <a:pt x="2124" y="1412"/>
                    <a:pt x="2124" y="1002"/>
                  </a:cubicBezTo>
                  <a:cubicBezTo>
                    <a:pt x="2124" y="651"/>
                    <a:pt x="2042" y="425"/>
                    <a:pt x="1875" y="326"/>
                  </a:cubicBezTo>
                  <a:cubicBezTo>
                    <a:pt x="1814" y="291"/>
                    <a:pt x="1745" y="273"/>
                    <a:pt x="1666" y="273"/>
                  </a:cubicBezTo>
                  <a:cubicBezTo>
                    <a:pt x="1527" y="273"/>
                    <a:pt x="1359" y="329"/>
                    <a:pt x="1161" y="443"/>
                  </a:cubicBezTo>
                  <a:cubicBezTo>
                    <a:pt x="1032" y="518"/>
                    <a:pt x="909" y="610"/>
                    <a:pt x="792" y="712"/>
                  </a:cubicBezTo>
                  <a:cubicBezTo>
                    <a:pt x="680" y="818"/>
                    <a:pt x="588" y="924"/>
                    <a:pt x="516" y="1040"/>
                  </a:cubicBezTo>
                  <a:lnTo>
                    <a:pt x="516" y="118"/>
                  </a:lnTo>
                  <a:cubicBezTo>
                    <a:pt x="516" y="57"/>
                    <a:pt x="503" y="19"/>
                    <a:pt x="479" y="6"/>
                  </a:cubicBezTo>
                  <a:cubicBezTo>
                    <a:pt x="472" y="2"/>
                    <a:pt x="463" y="0"/>
                    <a:pt x="4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36;p43"/>
            <p:cNvSpPr/>
            <p:nvPr/>
          </p:nvSpPr>
          <p:spPr>
            <a:xfrm>
              <a:off x="3621500" y="2252825"/>
              <a:ext cx="13150" cy="85075"/>
            </a:xfrm>
            <a:custGeom>
              <a:avLst/>
              <a:gdLst/>
              <a:ahLst/>
              <a:cxnLst/>
              <a:rect l="l" t="t" r="r" b="b"/>
              <a:pathLst>
                <a:path w="526" h="3403" extrusionOk="0">
                  <a:moveTo>
                    <a:pt x="460" y="0"/>
                  </a:moveTo>
                  <a:cubicBezTo>
                    <a:pt x="436" y="0"/>
                    <a:pt x="406" y="10"/>
                    <a:pt x="369" y="31"/>
                  </a:cubicBezTo>
                  <a:lnTo>
                    <a:pt x="153" y="158"/>
                  </a:lnTo>
                  <a:cubicBezTo>
                    <a:pt x="99" y="188"/>
                    <a:pt x="58" y="226"/>
                    <a:pt x="37" y="266"/>
                  </a:cubicBezTo>
                  <a:cubicBezTo>
                    <a:pt x="13" y="307"/>
                    <a:pt x="0" y="359"/>
                    <a:pt x="0" y="420"/>
                  </a:cubicBezTo>
                  <a:lnTo>
                    <a:pt x="0" y="3287"/>
                  </a:lnTo>
                  <a:cubicBezTo>
                    <a:pt x="0" y="3345"/>
                    <a:pt x="13" y="3379"/>
                    <a:pt x="37" y="3396"/>
                  </a:cubicBezTo>
                  <a:cubicBezTo>
                    <a:pt x="44" y="3401"/>
                    <a:pt x="52" y="3403"/>
                    <a:pt x="62" y="3403"/>
                  </a:cubicBezTo>
                  <a:cubicBezTo>
                    <a:pt x="85" y="3403"/>
                    <a:pt x="116" y="3392"/>
                    <a:pt x="153" y="3369"/>
                  </a:cubicBezTo>
                  <a:lnTo>
                    <a:pt x="369" y="3246"/>
                  </a:lnTo>
                  <a:cubicBezTo>
                    <a:pt x="426" y="3212"/>
                    <a:pt x="467" y="3174"/>
                    <a:pt x="492" y="3133"/>
                  </a:cubicBezTo>
                  <a:cubicBezTo>
                    <a:pt x="515" y="3092"/>
                    <a:pt x="525" y="3042"/>
                    <a:pt x="525" y="2987"/>
                  </a:cubicBezTo>
                  <a:lnTo>
                    <a:pt x="525" y="117"/>
                  </a:lnTo>
                  <a:cubicBezTo>
                    <a:pt x="525" y="58"/>
                    <a:pt x="512" y="21"/>
                    <a:pt x="488" y="7"/>
                  </a:cubicBezTo>
                  <a:cubicBezTo>
                    <a:pt x="480" y="3"/>
                    <a:pt x="471" y="0"/>
                    <a:pt x="46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37;p43"/>
            <p:cNvSpPr/>
            <p:nvPr/>
          </p:nvSpPr>
          <p:spPr>
            <a:xfrm>
              <a:off x="3644625" y="2246325"/>
              <a:ext cx="55625" cy="70500"/>
            </a:xfrm>
            <a:custGeom>
              <a:avLst/>
              <a:gdLst/>
              <a:ahLst/>
              <a:cxnLst/>
              <a:rect l="l" t="t" r="r" b="b"/>
              <a:pathLst>
                <a:path w="2225" h="2820" extrusionOk="0">
                  <a:moveTo>
                    <a:pt x="1416" y="555"/>
                  </a:moveTo>
                  <a:cubicBezTo>
                    <a:pt x="1469" y="555"/>
                    <a:pt x="1514" y="569"/>
                    <a:pt x="1553" y="594"/>
                  </a:cubicBezTo>
                  <a:cubicBezTo>
                    <a:pt x="1651" y="663"/>
                    <a:pt x="1703" y="820"/>
                    <a:pt x="1703" y="1065"/>
                  </a:cubicBezTo>
                  <a:cubicBezTo>
                    <a:pt x="1703" y="1315"/>
                    <a:pt x="1651" y="1533"/>
                    <a:pt x="1553" y="1721"/>
                  </a:cubicBezTo>
                  <a:cubicBezTo>
                    <a:pt x="1451" y="1909"/>
                    <a:pt x="1303" y="2059"/>
                    <a:pt x="1109" y="2171"/>
                  </a:cubicBezTo>
                  <a:cubicBezTo>
                    <a:pt x="993" y="2238"/>
                    <a:pt x="893" y="2272"/>
                    <a:pt x="810" y="2272"/>
                  </a:cubicBezTo>
                  <a:cubicBezTo>
                    <a:pt x="756" y="2272"/>
                    <a:pt x="709" y="2258"/>
                    <a:pt x="668" y="2229"/>
                  </a:cubicBezTo>
                  <a:cubicBezTo>
                    <a:pt x="566" y="2158"/>
                    <a:pt x="515" y="1998"/>
                    <a:pt x="515" y="1752"/>
                  </a:cubicBezTo>
                  <a:cubicBezTo>
                    <a:pt x="515" y="1506"/>
                    <a:pt x="566" y="1291"/>
                    <a:pt x="668" y="1103"/>
                  </a:cubicBezTo>
                  <a:cubicBezTo>
                    <a:pt x="771" y="916"/>
                    <a:pt x="918" y="769"/>
                    <a:pt x="1109" y="660"/>
                  </a:cubicBezTo>
                  <a:cubicBezTo>
                    <a:pt x="1229" y="590"/>
                    <a:pt x="1332" y="555"/>
                    <a:pt x="1416" y="555"/>
                  </a:cubicBezTo>
                  <a:close/>
                  <a:moveTo>
                    <a:pt x="1712" y="1"/>
                  </a:moveTo>
                  <a:cubicBezTo>
                    <a:pt x="1547" y="1"/>
                    <a:pt x="1345" y="69"/>
                    <a:pt x="1109" y="205"/>
                  </a:cubicBezTo>
                  <a:cubicBezTo>
                    <a:pt x="754" y="410"/>
                    <a:pt x="481" y="676"/>
                    <a:pt x="290" y="1001"/>
                  </a:cubicBezTo>
                  <a:cubicBezTo>
                    <a:pt x="99" y="1328"/>
                    <a:pt x="0" y="1676"/>
                    <a:pt x="0" y="2048"/>
                  </a:cubicBezTo>
                  <a:cubicBezTo>
                    <a:pt x="0" y="2421"/>
                    <a:pt x="99" y="2659"/>
                    <a:pt x="290" y="2765"/>
                  </a:cubicBezTo>
                  <a:cubicBezTo>
                    <a:pt x="355" y="2801"/>
                    <a:pt x="429" y="2819"/>
                    <a:pt x="512" y="2819"/>
                  </a:cubicBezTo>
                  <a:cubicBezTo>
                    <a:pt x="675" y="2819"/>
                    <a:pt x="875" y="2751"/>
                    <a:pt x="1109" y="2615"/>
                  </a:cubicBezTo>
                  <a:cubicBezTo>
                    <a:pt x="1464" y="2410"/>
                    <a:pt x="1741" y="2144"/>
                    <a:pt x="1932" y="1817"/>
                  </a:cubicBezTo>
                  <a:cubicBezTo>
                    <a:pt x="2126" y="1489"/>
                    <a:pt x="2225" y="1138"/>
                    <a:pt x="2225" y="766"/>
                  </a:cubicBezTo>
                  <a:cubicBezTo>
                    <a:pt x="2225" y="397"/>
                    <a:pt x="2126" y="158"/>
                    <a:pt x="1932" y="52"/>
                  </a:cubicBezTo>
                  <a:cubicBezTo>
                    <a:pt x="1868" y="18"/>
                    <a:pt x="1794" y="1"/>
                    <a:pt x="1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38;p43"/>
            <p:cNvSpPr/>
            <p:nvPr/>
          </p:nvSpPr>
          <p:spPr>
            <a:xfrm>
              <a:off x="3708175" y="2207200"/>
              <a:ext cx="53100" cy="92900"/>
            </a:xfrm>
            <a:custGeom>
              <a:avLst/>
              <a:gdLst/>
              <a:ahLst/>
              <a:cxnLst/>
              <a:rect l="l" t="t" r="r" b="b"/>
              <a:pathLst>
                <a:path w="2124" h="3716" extrusionOk="0">
                  <a:moveTo>
                    <a:pt x="1608" y="538"/>
                  </a:moveTo>
                  <a:lnTo>
                    <a:pt x="1608" y="1381"/>
                  </a:lnTo>
                  <a:cubicBezTo>
                    <a:pt x="1608" y="1542"/>
                    <a:pt x="1560" y="1699"/>
                    <a:pt x="1464" y="1849"/>
                  </a:cubicBezTo>
                  <a:cubicBezTo>
                    <a:pt x="1369" y="1996"/>
                    <a:pt x="1246" y="2115"/>
                    <a:pt x="1092" y="2200"/>
                  </a:cubicBezTo>
                  <a:cubicBezTo>
                    <a:pt x="966" y="2274"/>
                    <a:pt x="861" y="2311"/>
                    <a:pt x="777" y="2311"/>
                  </a:cubicBezTo>
                  <a:cubicBezTo>
                    <a:pt x="732" y="2311"/>
                    <a:pt x="693" y="2300"/>
                    <a:pt x="659" y="2279"/>
                  </a:cubicBezTo>
                  <a:cubicBezTo>
                    <a:pt x="563" y="2221"/>
                    <a:pt x="516" y="2074"/>
                    <a:pt x="516" y="1842"/>
                  </a:cubicBezTo>
                  <a:cubicBezTo>
                    <a:pt x="516" y="1334"/>
                    <a:pt x="731" y="955"/>
                    <a:pt x="1161" y="706"/>
                  </a:cubicBezTo>
                  <a:cubicBezTo>
                    <a:pt x="1250" y="655"/>
                    <a:pt x="1332" y="617"/>
                    <a:pt x="1414" y="587"/>
                  </a:cubicBezTo>
                  <a:cubicBezTo>
                    <a:pt x="1492" y="556"/>
                    <a:pt x="1557" y="542"/>
                    <a:pt x="1608" y="538"/>
                  </a:cubicBezTo>
                  <a:close/>
                  <a:moveTo>
                    <a:pt x="1997" y="0"/>
                  </a:moveTo>
                  <a:cubicBezTo>
                    <a:pt x="1914" y="0"/>
                    <a:pt x="1818" y="14"/>
                    <a:pt x="1710" y="40"/>
                  </a:cubicBezTo>
                  <a:cubicBezTo>
                    <a:pt x="1540" y="85"/>
                    <a:pt x="1366" y="157"/>
                    <a:pt x="1188" y="259"/>
                  </a:cubicBezTo>
                  <a:cubicBezTo>
                    <a:pt x="803" y="480"/>
                    <a:pt x="509" y="757"/>
                    <a:pt x="304" y="1085"/>
                  </a:cubicBezTo>
                  <a:cubicBezTo>
                    <a:pt x="103" y="1416"/>
                    <a:pt x="1" y="1778"/>
                    <a:pt x="1" y="2177"/>
                  </a:cubicBezTo>
                  <a:cubicBezTo>
                    <a:pt x="1" y="2525"/>
                    <a:pt x="86" y="2747"/>
                    <a:pt x="256" y="2843"/>
                  </a:cubicBezTo>
                  <a:cubicBezTo>
                    <a:pt x="315" y="2874"/>
                    <a:pt x="382" y="2890"/>
                    <a:pt x="457" y="2890"/>
                  </a:cubicBezTo>
                  <a:cubicBezTo>
                    <a:pt x="599" y="2890"/>
                    <a:pt x="770" y="2832"/>
                    <a:pt x="970" y="2716"/>
                  </a:cubicBezTo>
                  <a:cubicBezTo>
                    <a:pt x="1113" y="2635"/>
                    <a:pt x="1239" y="2539"/>
                    <a:pt x="1341" y="2436"/>
                  </a:cubicBezTo>
                  <a:cubicBezTo>
                    <a:pt x="1444" y="2331"/>
                    <a:pt x="1533" y="2208"/>
                    <a:pt x="1608" y="2071"/>
                  </a:cubicBezTo>
                  <a:lnTo>
                    <a:pt x="1608" y="2071"/>
                  </a:lnTo>
                  <a:cubicBezTo>
                    <a:pt x="1608" y="2310"/>
                    <a:pt x="1567" y="2504"/>
                    <a:pt x="1482" y="2655"/>
                  </a:cubicBezTo>
                  <a:cubicBezTo>
                    <a:pt x="1396" y="2802"/>
                    <a:pt x="1264" y="2931"/>
                    <a:pt x="1079" y="3037"/>
                  </a:cubicBezTo>
                  <a:cubicBezTo>
                    <a:pt x="840" y="3174"/>
                    <a:pt x="645" y="3241"/>
                    <a:pt x="495" y="3241"/>
                  </a:cubicBezTo>
                  <a:cubicBezTo>
                    <a:pt x="478" y="3241"/>
                    <a:pt x="465" y="3245"/>
                    <a:pt x="454" y="3252"/>
                  </a:cubicBezTo>
                  <a:cubicBezTo>
                    <a:pt x="437" y="3262"/>
                    <a:pt x="420" y="3286"/>
                    <a:pt x="407" y="3327"/>
                  </a:cubicBezTo>
                  <a:lnTo>
                    <a:pt x="287" y="3627"/>
                  </a:lnTo>
                  <a:cubicBezTo>
                    <a:pt x="264" y="3682"/>
                    <a:pt x="277" y="3709"/>
                    <a:pt x="318" y="3712"/>
                  </a:cubicBezTo>
                  <a:cubicBezTo>
                    <a:pt x="332" y="3714"/>
                    <a:pt x="347" y="3715"/>
                    <a:pt x="362" y="3715"/>
                  </a:cubicBezTo>
                  <a:cubicBezTo>
                    <a:pt x="439" y="3715"/>
                    <a:pt x="538" y="3694"/>
                    <a:pt x="662" y="3651"/>
                  </a:cubicBezTo>
                  <a:cubicBezTo>
                    <a:pt x="813" y="3600"/>
                    <a:pt x="966" y="3528"/>
                    <a:pt x="1127" y="3436"/>
                  </a:cubicBezTo>
                  <a:cubicBezTo>
                    <a:pt x="1468" y="3238"/>
                    <a:pt x="1721" y="2983"/>
                    <a:pt x="1881" y="2671"/>
                  </a:cubicBezTo>
                  <a:cubicBezTo>
                    <a:pt x="2045" y="2361"/>
                    <a:pt x="2124" y="2016"/>
                    <a:pt x="2124" y="1634"/>
                  </a:cubicBezTo>
                  <a:lnTo>
                    <a:pt x="2124" y="13"/>
                  </a:lnTo>
                  <a:cubicBezTo>
                    <a:pt x="2086" y="5"/>
                    <a:pt x="2043" y="0"/>
                    <a:pt x="19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39;p43"/>
            <p:cNvSpPr/>
            <p:nvPr/>
          </p:nvSpPr>
          <p:spPr>
            <a:xfrm>
              <a:off x="3675750" y="2398050"/>
              <a:ext cx="7800" cy="515475"/>
            </a:xfrm>
            <a:custGeom>
              <a:avLst/>
              <a:gdLst/>
              <a:ahLst/>
              <a:cxnLst/>
              <a:rect l="l" t="t" r="r" b="b"/>
              <a:pathLst>
                <a:path w="312" h="20619" extrusionOk="0">
                  <a:moveTo>
                    <a:pt x="212" y="0"/>
                  </a:moveTo>
                  <a:cubicBezTo>
                    <a:pt x="195" y="0"/>
                    <a:pt x="177" y="6"/>
                    <a:pt x="157" y="18"/>
                  </a:cubicBezTo>
                  <a:cubicBezTo>
                    <a:pt x="72" y="68"/>
                    <a:pt x="1" y="218"/>
                    <a:pt x="1" y="355"/>
                  </a:cubicBezTo>
                  <a:lnTo>
                    <a:pt x="1" y="20451"/>
                  </a:lnTo>
                  <a:cubicBezTo>
                    <a:pt x="1" y="20554"/>
                    <a:pt x="44" y="20618"/>
                    <a:pt x="103" y="20618"/>
                  </a:cubicBezTo>
                  <a:cubicBezTo>
                    <a:pt x="120" y="20618"/>
                    <a:pt x="138" y="20613"/>
                    <a:pt x="157" y="20601"/>
                  </a:cubicBezTo>
                  <a:cubicBezTo>
                    <a:pt x="243" y="20550"/>
                    <a:pt x="311" y="20396"/>
                    <a:pt x="311" y="20263"/>
                  </a:cubicBezTo>
                  <a:lnTo>
                    <a:pt x="311" y="168"/>
                  </a:lnTo>
                  <a:cubicBezTo>
                    <a:pt x="311" y="64"/>
                    <a:pt x="270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840;p43"/>
            <p:cNvSpPr/>
            <p:nvPr/>
          </p:nvSpPr>
          <p:spPr>
            <a:xfrm>
              <a:off x="3365525" y="2472275"/>
              <a:ext cx="247525" cy="317400"/>
            </a:xfrm>
            <a:custGeom>
              <a:avLst/>
              <a:gdLst/>
              <a:ahLst/>
              <a:cxnLst/>
              <a:rect l="l" t="t" r="r" b="b"/>
              <a:pathLst>
                <a:path w="9901" h="1269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7"/>
                    <a:pt x="118" y="12695"/>
                    <a:pt x="289" y="12695"/>
                  </a:cubicBezTo>
                  <a:cubicBezTo>
                    <a:pt x="360" y="12695"/>
                    <a:pt x="441" y="12672"/>
                    <a:pt x="525" y="12622"/>
                  </a:cubicBezTo>
                  <a:lnTo>
                    <a:pt x="9375" y="7516"/>
                  </a:lnTo>
                  <a:cubicBezTo>
                    <a:pt x="9666" y="7345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841;p43"/>
            <p:cNvSpPr/>
            <p:nvPr/>
          </p:nvSpPr>
          <p:spPr>
            <a:xfrm>
              <a:off x="3365525" y="2472275"/>
              <a:ext cx="247525" cy="165625"/>
            </a:xfrm>
            <a:custGeom>
              <a:avLst/>
              <a:gdLst/>
              <a:ahLst/>
              <a:cxnLst/>
              <a:rect l="l" t="t" r="r" b="b"/>
              <a:pathLst>
                <a:path w="9901" h="6625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8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42;p43"/>
            <p:cNvSpPr/>
            <p:nvPr/>
          </p:nvSpPr>
          <p:spPr>
            <a:xfrm>
              <a:off x="3390250" y="2594975"/>
              <a:ext cx="99000" cy="157275"/>
            </a:xfrm>
            <a:custGeom>
              <a:avLst/>
              <a:gdLst/>
              <a:ahLst/>
              <a:cxnLst/>
              <a:rect l="l" t="t" r="r" b="b"/>
              <a:pathLst>
                <a:path w="3960" h="6291" extrusionOk="0">
                  <a:moveTo>
                    <a:pt x="3960" y="0"/>
                  </a:moveTo>
                  <a:lnTo>
                    <a:pt x="1" y="2290"/>
                  </a:lnTo>
                  <a:lnTo>
                    <a:pt x="1" y="6291"/>
                  </a:lnTo>
                  <a:lnTo>
                    <a:pt x="3960" y="4004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43;p43"/>
            <p:cNvSpPr/>
            <p:nvPr/>
          </p:nvSpPr>
          <p:spPr>
            <a:xfrm>
              <a:off x="3390250" y="2631075"/>
              <a:ext cx="99000" cy="121175"/>
            </a:xfrm>
            <a:custGeom>
              <a:avLst/>
              <a:gdLst/>
              <a:ahLst/>
              <a:cxnLst/>
              <a:rect l="l" t="t" r="r" b="b"/>
              <a:pathLst>
                <a:path w="3960" h="4847" extrusionOk="0">
                  <a:moveTo>
                    <a:pt x="3304" y="0"/>
                  </a:moveTo>
                  <a:cubicBezTo>
                    <a:pt x="3257" y="0"/>
                    <a:pt x="3213" y="34"/>
                    <a:pt x="3185" y="103"/>
                  </a:cubicBezTo>
                  <a:lnTo>
                    <a:pt x="2291" y="2168"/>
                  </a:lnTo>
                  <a:lnTo>
                    <a:pt x="1768" y="1597"/>
                  </a:lnTo>
                  <a:cubicBezTo>
                    <a:pt x="1729" y="1553"/>
                    <a:pt x="1681" y="1531"/>
                    <a:pt x="1635" y="1531"/>
                  </a:cubicBezTo>
                  <a:cubicBezTo>
                    <a:pt x="1578" y="1531"/>
                    <a:pt x="1523" y="1564"/>
                    <a:pt x="1485" y="1628"/>
                  </a:cubicBezTo>
                  <a:lnTo>
                    <a:pt x="1" y="4266"/>
                  </a:lnTo>
                  <a:lnTo>
                    <a:pt x="1" y="4847"/>
                  </a:lnTo>
                  <a:lnTo>
                    <a:pt x="3960" y="2560"/>
                  </a:lnTo>
                  <a:lnTo>
                    <a:pt x="3960" y="846"/>
                  </a:lnTo>
                  <a:lnTo>
                    <a:pt x="3421" y="76"/>
                  </a:lnTo>
                  <a:cubicBezTo>
                    <a:pt x="3386" y="25"/>
                    <a:pt x="3344" y="0"/>
                    <a:pt x="3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44;p43"/>
            <p:cNvSpPr/>
            <p:nvPr/>
          </p:nvSpPr>
          <p:spPr>
            <a:xfrm>
              <a:off x="3514075" y="254127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1" y="0"/>
                  </a:moveTo>
                  <a:cubicBezTo>
                    <a:pt x="2757" y="0"/>
                    <a:pt x="2706" y="15"/>
                    <a:pt x="2652" y="46"/>
                  </a:cubicBezTo>
                  <a:lnTo>
                    <a:pt x="314" y="1394"/>
                  </a:lnTo>
                  <a:cubicBezTo>
                    <a:pt x="140" y="1497"/>
                    <a:pt x="0" y="1732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1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7"/>
                    <a:pt x="2969" y="398"/>
                    <a:pt x="2969" y="207"/>
                  </a:cubicBezTo>
                  <a:cubicBezTo>
                    <a:pt x="2969" y="76"/>
                    <a:pt x="2902" y="0"/>
                    <a:pt x="2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845;p43"/>
            <p:cNvSpPr/>
            <p:nvPr/>
          </p:nvSpPr>
          <p:spPr>
            <a:xfrm>
              <a:off x="3514075" y="2582425"/>
              <a:ext cx="74250" cy="53325"/>
            </a:xfrm>
            <a:custGeom>
              <a:avLst/>
              <a:gdLst/>
              <a:ahLst/>
              <a:cxnLst/>
              <a:rect l="l" t="t" r="r" b="b"/>
              <a:pathLst>
                <a:path w="2970" h="2133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5"/>
                    <a:pt x="0" y="1922"/>
                  </a:cubicBezTo>
                  <a:cubicBezTo>
                    <a:pt x="0" y="2055"/>
                    <a:pt x="68" y="2132"/>
                    <a:pt x="168" y="2132"/>
                  </a:cubicBezTo>
                  <a:cubicBezTo>
                    <a:pt x="211" y="2132"/>
                    <a:pt x="261" y="2117"/>
                    <a:pt x="314" y="2086"/>
                  </a:cubicBezTo>
                  <a:lnTo>
                    <a:pt x="2652" y="738"/>
                  </a:lnTo>
                  <a:cubicBezTo>
                    <a:pt x="2829" y="636"/>
                    <a:pt x="2969" y="400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846;p43"/>
            <p:cNvSpPr/>
            <p:nvPr/>
          </p:nvSpPr>
          <p:spPr>
            <a:xfrm>
              <a:off x="3514075" y="26236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1" y="1"/>
                  </a:moveTo>
                  <a:cubicBezTo>
                    <a:pt x="2757" y="1"/>
                    <a:pt x="2706" y="16"/>
                    <a:pt x="2652" y="47"/>
                  </a:cubicBezTo>
                  <a:lnTo>
                    <a:pt x="314" y="1394"/>
                  </a:lnTo>
                  <a:cubicBezTo>
                    <a:pt x="140" y="1497"/>
                    <a:pt x="0" y="1733"/>
                    <a:pt x="0" y="1923"/>
                  </a:cubicBezTo>
                  <a:cubicBezTo>
                    <a:pt x="0" y="2056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4"/>
                  </a:cubicBezTo>
                  <a:lnTo>
                    <a:pt x="2652" y="736"/>
                  </a:lnTo>
                  <a:cubicBezTo>
                    <a:pt x="2829" y="633"/>
                    <a:pt x="2969" y="398"/>
                    <a:pt x="2969" y="207"/>
                  </a:cubicBezTo>
                  <a:cubicBezTo>
                    <a:pt x="2969" y="76"/>
                    <a:pt x="2902" y="1"/>
                    <a:pt x="2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847;p43"/>
            <p:cNvSpPr/>
            <p:nvPr/>
          </p:nvSpPr>
          <p:spPr>
            <a:xfrm>
              <a:off x="3365525" y="2713150"/>
              <a:ext cx="247525" cy="317425"/>
            </a:xfrm>
            <a:custGeom>
              <a:avLst/>
              <a:gdLst/>
              <a:ahLst/>
              <a:cxnLst/>
              <a:rect l="l" t="t" r="r" b="b"/>
              <a:pathLst>
                <a:path w="9901" h="12697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8"/>
                    <a:pt x="119" y="12696"/>
                    <a:pt x="292" y="12696"/>
                  </a:cubicBezTo>
                  <a:cubicBezTo>
                    <a:pt x="362" y="12696"/>
                    <a:pt x="442" y="12674"/>
                    <a:pt x="525" y="12625"/>
                  </a:cubicBezTo>
                  <a:lnTo>
                    <a:pt x="9375" y="7516"/>
                  </a:lnTo>
                  <a:cubicBezTo>
                    <a:pt x="9666" y="7348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848;p43"/>
            <p:cNvSpPr/>
            <p:nvPr/>
          </p:nvSpPr>
          <p:spPr>
            <a:xfrm>
              <a:off x="3365525" y="2713150"/>
              <a:ext cx="247525" cy="165650"/>
            </a:xfrm>
            <a:custGeom>
              <a:avLst/>
              <a:gdLst/>
              <a:ahLst/>
              <a:cxnLst/>
              <a:rect l="l" t="t" r="r" b="b"/>
              <a:pathLst>
                <a:path w="9901" h="662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9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849;p43"/>
            <p:cNvSpPr/>
            <p:nvPr/>
          </p:nvSpPr>
          <p:spPr>
            <a:xfrm>
              <a:off x="3390250" y="2835925"/>
              <a:ext cx="99000" cy="157200"/>
            </a:xfrm>
            <a:custGeom>
              <a:avLst/>
              <a:gdLst/>
              <a:ahLst/>
              <a:cxnLst/>
              <a:rect l="l" t="t" r="r" b="b"/>
              <a:pathLst>
                <a:path w="3960" h="6288" extrusionOk="0">
                  <a:moveTo>
                    <a:pt x="3960" y="1"/>
                  </a:moveTo>
                  <a:lnTo>
                    <a:pt x="1" y="2288"/>
                  </a:lnTo>
                  <a:lnTo>
                    <a:pt x="1" y="6287"/>
                  </a:lnTo>
                  <a:lnTo>
                    <a:pt x="3960" y="4000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50;p43"/>
            <p:cNvSpPr/>
            <p:nvPr/>
          </p:nvSpPr>
          <p:spPr>
            <a:xfrm>
              <a:off x="3390250" y="2872000"/>
              <a:ext cx="99000" cy="121125"/>
            </a:xfrm>
            <a:custGeom>
              <a:avLst/>
              <a:gdLst/>
              <a:ahLst/>
              <a:cxnLst/>
              <a:rect l="l" t="t" r="r" b="b"/>
              <a:pathLst>
                <a:path w="3960" h="4845" extrusionOk="0">
                  <a:moveTo>
                    <a:pt x="3303" y="1"/>
                  </a:moveTo>
                  <a:cubicBezTo>
                    <a:pt x="3257" y="1"/>
                    <a:pt x="3212" y="34"/>
                    <a:pt x="3185" y="100"/>
                  </a:cubicBezTo>
                  <a:lnTo>
                    <a:pt x="2291" y="2165"/>
                  </a:lnTo>
                  <a:lnTo>
                    <a:pt x="1768" y="1595"/>
                  </a:lnTo>
                  <a:cubicBezTo>
                    <a:pt x="1729" y="1551"/>
                    <a:pt x="1682" y="1529"/>
                    <a:pt x="1636" y="1529"/>
                  </a:cubicBezTo>
                  <a:cubicBezTo>
                    <a:pt x="1579" y="1529"/>
                    <a:pt x="1523" y="1563"/>
                    <a:pt x="1485" y="1629"/>
                  </a:cubicBezTo>
                  <a:lnTo>
                    <a:pt x="1" y="4264"/>
                  </a:lnTo>
                  <a:lnTo>
                    <a:pt x="1" y="4844"/>
                  </a:lnTo>
                  <a:lnTo>
                    <a:pt x="3960" y="2557"/>
                  </a:lnTo>
                  <a:lnTo>
                    <a:pt x="3960" y="845"/>
                  </a:lnTo>
                  <a:lnTo>
                    <a:pt x="3421" y="76"/>
                  </a:lnTo>
                  <a:cubicBezTo>
                    <a:pt x="3386" y="26"/>
                    <a:pt x="3343" y="1"/>
                    <a:pt x="3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51;p43"/>
            <p:cNvSpPr/>
            <p:nvPr/>
          </p:nvSpPr>
          <p:spPr>
            <a:xfrm>
              <a:off x="3514075" y="2782175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0"/>
                  </a:moveTo>
                  <a:cubicBezTo>
                    <a:pt x="2756" y="0"/>
                    <a:pt x="2706" y="15"/>
                    <a:pt x="2652" y="45"/>
                  </a:cubicBezTo>
                  <a:lnTo>
                    <a:pt x="314" y="1396"/>
                  </a:lnTo>
                  <a:cubicBezTo>
                    <a:pt x="140" y="1495"/>
                    <a:pt x="0" y="1735"/>
                    <a:pt x="0" y="1922"/>
                  </a:cubicBezTo>
                  <a:cubicBezTo>
                    <a:pt x="0" y="2055"/>
                    <a:pt x="68" y="2130"/>
                    <a:pt x="168" y="2130"/>
                  </a:cubicBezTo>
                  <a:cubicBezTo>
                    <a:pt x="212" y="2130"/>
                    <a:pt x="261" y="2116"/>
                    <a:pt x="314" y="2086"/>
                  </a:cubicBezTo>
                  <a:lnTo>
                    <a:pt x="2652" y="734"/>
                  </a:lnTo>
                  <a:cubicBezTo>
                    <a:pt x="2829" y="635"/>
                    <a:pt x="2969" y="400"/>
                    <a:pt x="2969" y="208"/>
                  </a:cubicBezTo>
                  <a:cubicBezTo>
                    <a:pt x="2969" y="76"/>
                    <a:pt x="2902" y="0"/>
                    <a:pt x="28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52;p43"/>
            <p:cNvSpPr/>
            <p:nvPr/>
          </p:nvSpPr>
          <p:spPr>
            <a:xfrm>
              <a:off x="3514075" y="282332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3" y="1"/>
                  </a:moveTo>
                  <a:cubicBezTo>
                    <a:pt x="2758" y="1"/>
                    <a:pt x="2707" y="16"/>
                    <a:pt x="2652" y="48"/>
                  </a:cubicBezTo>
                  <a:lnTo>
                    <a:pt x="314" y="1396"/>
                  </a:lnTo>
                  <a:cubicBezTo>
                    <a:pt x="140" y="1498"/>
                    <a:pt x="0" y="1733"/>
                    <a:pt x="0" y="1924"/>
                  </a:cubicBezTo>
                  <a:cubicBezTo>
                    <a:pt x="0" y="2057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5"/>
                  </a:cubicBezTo>
                  <a:lnTo>
                    <a:pt x="2652" y="736"/>
                  </a:lnTo>
                  <a:cubicBezTo>
                    <a:pt x="2829" y="634"/>
                    <a:pt x="2969" y="399"/>
                    <a:pt x="2969" y="208"/>
                  </a:cubicBezTo>
                  <a:cubicBezTo>
                    <a:pt x="2969" y="76"/>
                    <a:pt x="2903" y="1"/>
                    <a:pt x="28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853;p43"/>
            <p:cNvSpPr/>
            <p:nvPr/>
          </p:nvSpPr>
          <p:spPr>
            <a:xfrm>
              <a:off x="3514075" y="28645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1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2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6"/>
                    <a:pt x="2969" y="397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854;p43"/>
            <p:cNvSpPr/>
            <p:nvPr/>
          </p:nvSpPr>
          <p:spPr>
            <a:xfrm>
              <a:off x="3750075" y="2213225"/>
              <a:ext cx="706325" cy="624950"/>
            </a:xfrm>
            <a:custGeom>
              <a:avLst/>
              <a:gdLst/>
              <a:ahLst/>
              <a:cxnLst/>
              <a:rect l="l" t="t" r="r" b="b"/>
              <a:pathLst>
                <a:path w="28253" h="24998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24622"/>
                  </a:lnTo>
                  <a:cubicBezTo>
                    <a:pt x="0" y="24859"/>
                    <a:pt x="119" y="24997"/>
                    <a:pt x="292" y="24997"/>
                  </a:cubicBezTo>
                  <a:cubicBezTo>
                    <a:pt x="362" y="24997"/>
                    <a:pt x="442" y="24974"/>
                    <a:pt x="526" y="24926"/>
                  </a:cubicBezTo>
                  <a:lnTo>
                    <a:pt x="27728" y="9223"/>
                  </a:lnTo>
                  <a:cubicBezTo>
                    <a:pt x="28018" y="9055"/>
                    <a:pt x="28253" y="8646"/>
                    <a:pt x="28253" y="8308"/>
                  </a:cubicBez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55;p43"/>
            <p:cNvSpPr/>
            <p:nvPr/>
          </p:nvSpPr>
          <p:spPr>
            <a:xfrm>
              <a:off x="3750075" y="2213225"/>
              <a:ext cx="706325" cy="430500"/>
            </a:xfrm>
            <a:custGeom>
              <a:avLst/>
              <a:gdLst/>
              <a:ahLst/>
              <a:cxnLst/>
              <a:rect l="l" t="t" r="r" b="b"/>
              <a:pathLst>
                <a:path w="28253" h="17220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17220"/>
                  </a:lnTo>
                  <a:lnTo>
                    <a:pt x="28253" y="905"/>
                  </a:ln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56;p43"/>
            <p:cNvSpPr/>
            <p:nvPr/>
          </p:nvSpPr>
          <p:spPr>
            <a:xfrm>
              <a:off x="3769850" y="2564975"/>
              <a:ext cx="158500" cy="242325"/>
            </a:xfrm>
            <a:custGeom>
              <a:avLst/>
              <a:gdLst/>
              <a:ahLst/>
              <a:cxnLst/>
              <a:rect l="l" t="t" r="r" b="b"/>
              <a:pathLst>
                <a:path w="6340" h="9693" extrusionOk="0">
                  <a:moveTo>
                    <a:pt x="6103" y="0"/>
                  </a:moveTo>
                  <a:cubicBezTo>
                    <a:pt x="6047" y="0"/>
                    <a:pt x="5983" y="19"/>
                    <a:pt x="5916" y="57"/>
                  </a:cubicBezTo>
                  <a:lnTo>
                    <a:pt x="421" y="3231"/>
                  </a:lnTo>
                  <a:cubicBezTo>
                    <a:pt x="189" y="3364"/>
                    <a:pt x="1" y="3692"/>
                    <a:pt x="1" y="3961"/>
                  </a:cubicBezTo>
                  <a:lnTo>
                    <a:pt x="1" y="9391"/>
                  </a:lnTo>
                  <a:cubicBezTo>
                    <a:pt x="1" y="9582"/>
                    <a:pt x="95" y="9693"/>
                    <a:pt x="232" y="9693"/>
                  </a:cubicBezTo>
                  <a:cubicBezTo>
                    <a:pt x="289" y="9693"/>
                    <a:pt x="353" y="9674"/>
                    <a:pt x="421" y="9634"/>
                  </a:cubicBezTo>
                  <a:lnTo>
                    <a:pt x="5916" y="6463"/>
                  </a:lnTo>
                  <a:cubicBezTo>
                    <a:pt x="6148" y="6330"/>
                    <a:pt x="6339" y="6003"/>
                    <a:pt x="6339" y="5733"/>
                  </a:cubicBezTo>
                  <a:lnTo>
                    <a:pt x="6339" y="303"/>
                  </a:lnTo>
                  <a:cubicBezTo>
                    <a:pt x="6339" y="111"/>
                    <a:pt x="6243" y="0"/>
                    <a:pt x="61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57;p43"/>
            <p:cNvSpPr/>
            <p:nvPr/>
          </p:nvSpPr>
          <p:spPr>
            <a:xfrm>
              <a:off x="3769850" y="26080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87" y="0"/>
                  </a:moveTo>
                  <a:cubicBezTo>
                    <a:pt x="5009" y="0"/>
                    <a:pt x="4933" y="64"/>
                    <a:pt x="4879" y="191"/>
                  </a:cubicBezTo>
                  <a:lnTo>
                    <a:pt x="3244" y="4037"/>
                  </a:lnTo>
                  <a:lnTo>
                    <a:pt x="2448" y="3048"/>
                  </a:lnTo>
                  <a:cubicBezTo>
                    <a:pt x="2373" y="2952"/>
                    <a:pt x="2284" y="2905"/>
                    <a:pt x="2200" y="2905"/>
                  </a:cubicBezTo>
                  <a:cubicBezTo>
                    <a:pt x="2097" y="2905"/>
                    <a:pt x="2000" y="2973"/>
                    <a:pt x="1936" y="3106"/>
                  </a:cubicBezTo>
                  <a:lnTo>
                    <a:pt x="1" y="7238"/>
                  </a:lnTo>
                  <a:lnTo>
                    <a:pt x="1" y="7668"/>
                  </a:lnTo>
                  <a:cubicBezTo>
                    <a:pt x="1" y="7859"/>
                    <a:pt x="95" y="7970"/>
                    <a:pt x="232" y="7970"/>
                  </a:cubicBezTo>
                  <a:cubicBezTo>
                    <a:pt x="289" y="7970"/>
                    <a:pt x="353" y="7951"/>
                    <a:pt x="421" y="7911"/>
                  </a:cubicBezTo>
                  <a:lnTo>
                    <a:pt x="5916" y="4740"/>
                  </a:lnTo>
                  <a:cubicBezTo>
                    <a:pt x="6148" y="4607"/>
                    <a:pt x="6339" y="4280"/>
                    <a:pt x="6339" y="4010"/>
                  </a:cubicBezTo>
                  <a:lnTo>
                    <a:pt x="6339" y="2133"/>
                  </a:lnTo>
                  <a:lnTo>
                    <a:pt x="5298" y="173"/>
                  </a:lnTo>
                  <a:cubicBezTo>
                    <a:pt x="5237" y="57"/>
                    <a:pt x="5161" y="0"/>
                    <a:pt x="5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58;p43"/>
            <p:cNvSpPr/>
            <p:nvPr/>
          </p:nvSpPr>
          <p:spPr>
            <a:xfrm>
              <a:off x="3769850" y="2630975"/>
              <a:ext cx="39625" cy="56700"/>
            </a:xfrm>
            <a:custGeom>
              <a:avLst/>
              <a:gdLst/>
              <a:ahLst/>
              <a:cxnLst/>
              <a:rect l="l" t="t" r="r" b="b"/>
              <a:pathLst>
                <a:path w="1585" h="2268" extrusionOk="0">
                  <a:moveTo>
                    <a:pt x="1442" y="1"/>
                  </a:moveTo>
                  <a:lnTo>
                    <a:pt x="421" y="591"/>
                  </a:lnTo>
                  <a:cubicBezTo>
                    <a:pt x="189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5" y="2252"/>
                    <a:pt x="137" y="2268"/>
                    <a:pt x="215" y="2268"/>
                  </a:cubicBezTo>
                  <a:cubicBezTo>
                    <a:pt x="341" y="2268"/>
                    <a:pt x="484" y="2227"/>
                    <a:pt x="636" y="2140"/>
                  </a:cubicBezTo>
                  <a:cubicBezTo>
                    <a:pt x="1158" y="1837"/>
                    <a:pt x="1585" y="1099"/>
                    <a:pt x="1585" y="496"/>
                  </a:cubicBezTo>
                  <a:cubicBezTo>
                    <a:pt x="1585" y="284"/>
                    <a:pt x="1530" y="116"/>
                    <a:pt x="1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59;p43"/>
            <p:cNvSpPr/>
            <p:nvPr/>
          </p:nvSpPr>
          <p:spPr>
            <a:xfrm>
              <a:off x="3979850" y="2289900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5" y="0"/>
                  </a:moveTo>
                  <a:cubicBezTo>
                    <a:pt x="17545" y="0"/>
                    <a:pt x="17476" y="21"/>
                    <a:pt x="17403" y="64"/>
                  </a:cubicBezTo>
                  <a:lnTo>
                    <a:pt x="420" y="9865"/>
                  </a:lnTo>
                  <a:cubicBezTo>
                    <a:pt x="188" y="9999"/>
                    <a:pt x="1" y="10309"/>
                    <a:pt x="1" y="10558"/>
                  </a:cubicBezTo>
                  <a:cubicBezTo>
                    <a:pt x="1" y="10730"/>
                    <a:pt x="90" y="10827"/>
                    <a:pt x="222" y="10827"/>
                  </a:cubicBezTo>
                  <a:cubicBezTo>
                    <a:pt x="281" y="10827"/>
                    <a:pt x="348" y="10808"/>
                    <a:pt x="420" y="10766"/>
                  </a:cubicBezTo>
                  <a:lnTo>
                    <a:pt x="17403" y="961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7"/>
                    <a:pt x="17735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60;p43"/>
            <p:cNvSpPr/>
            <p:nvPr/>
          </p:nvSpPr>
          <p:spPr>
            <a:xfrm>
              <a:off x="3979850" y="2347050"/>
              <a:ext cx="445600" cy="270725"/>
            </a:xfrm>
            <a:custGeom>
              <a:avLst/>
              <a:gdLst/>
              <a:ahLst/>
              <a:cxnLst/>
              <a:rect l="l" t="t" r="r" b="b"/>
              <a:pathLst>
                <a:path w="17824" h="10829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9999"/>
                    <a:pt x="1" y="10310"/>
                    <a:pt x="1" y="10559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9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61;p43"/>
            <p:cNvSpPr/>
            <p:nvPr/>
          </p:nvSpPr>
          <p:spPr>
            <a:xfrm>
              <a:off x="3979850" y="2404225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10002"/>
                    <a:pt x="1" y="10313"/>
                    <a:pt x="1" y="10558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62;p43"/>
            <p:cNvSpPr/>
            <p:nvPr/>
          </p:nvSpPr>
          <p:spPr>
            <a:xfrm>
              <a:off x="4528675" y="1901375"/>
              <a:ext cx="166300" cy="130825"/>
            </a:xfrm>
            <a:custGeom>
              <a:avLst/>
              <a:gdLst/>
              <a:ahLst/>
              <a:cxnLst/>
              <a:rect l="l" t="t" r="r" b="b"/>
              <a:pathLst>
                <a:path w="6652" h="5233" extrusionOk="0">
                  <a:moveTo>
                    <a:pt x="972" y="1"/>
                  </a:moveTo>
                  <a:cubicBezTo>
                    <a:pt x="972" y="1"/>
                    <a:pt x="30" y="1488"/>
                    <a:pt x="17" y="1581"/>
                  </a:cubicBezTo>
                  <a:cubicBezTo>
                    <a:pt x="0" y="1676"/>
                    <a:pt x="2584" y="4437"/>
                    <a:pt x="2839" y="4717"/>
                  </a:cubicBezTo>
                  <a:cubicBezTo>
                    <a:pt x="2979" y="4870"/>
                    <a:pt x="3109" y="4993"/>
                    <a:pt x="3447" y="5014"/>
                  </a:cubicBezTo>
                  <a:cubicBezTo>
                    <a:pt x="4123" y="5054"/>
                    <a:pt x="6651" y="5232"/>
                    <a:pt x="6651" y="5232"/>
                  </a:cubicBezTo>
                  <a:lnTo>
                    <a:pt x="6252" y="3167"/>
                  </a:lnTo>
                  <a:lnTo>
                    <a:pt x="3761" y="3099"/>
                  </a:lnTo>
                  <a:cubicBezTo>
                    <a:pt x="3590" y="2956"/>
                    <a:pt x="972" y="1"/>
                    <a:pt x="97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63;p43"/>
            <p:cNvSpPr/>
            <p:nvPr/>
          </p:nvSpPr>
          <p:spPr>
            <a:xfrm>
              <a:off x="4677550" y="1980550"/>
              <a:ext cx="106600" cy="71600"/>
            </a:xfrm>
            <a:custGeom>
              <a:avLst/>
              <a:gdLst/>
              <a:ahLst/>
              <a:cxnLst/>
              <a:rect l="l" t="t" r="r" b="b"/>
              <a:pathLst>
                <a:path w="4264" h="2864" extrusionOk="0">
                  <a:moveTo>
                    <a:pt x="297" y="0"/>
                  </a:moveTo>
                  <a:lnTo>
                    <a:pt x="0" y="2580"/>
                  </a:lnTo>
                  <a:lnTo>
                    <a:pt x="3840" y="2864"/>
                  </a:lnTo>
                  <a:lnTo>
                    <a:pt x="4264" y="9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64;p43"/>
            <p:cNvSpPr/>
            <p:nvPr/>
          </p:nvSpPr>
          <p:spPr>
            <a:xfrm>
              <a:off x="4677550" y="1980550"/>
              <a:ext cx="106600" cy="68100"/>
            </a:xfrm>
            <a:custGeom>
              <a:avLst/>
              <a:gdLst/>
              <a:ahLst/>
              <a:cxnLst/>
              <a:rect l="l" t="t" r="r" b="b"/>
              <a:pathLst>
                <a:path w="4264" h="2724" extrusionOk="0">
                  <a:moveTo>
                    <a:pt x="297" y="0"/>
                  </a:moveTo>
                  <a:lnTo>
                    <a:pt x="66" y="2021"/>
                  </a:lnTo>
                  <a:lnTo>
                    <a:pt x="0" y="2580"/>
                  </a:lnTo>
                  <a:lnTo>
                    <a:pt x="1922" y="2724"/>
                  </a:lnTo>
                  <a:lnTo>
                    <a:pt x="1922" y="2656"/>
                  </a:lnTo>
                  <a:cubicBezTo>
                    <a:pt x="1922" y="1533"/>
                    <a:pt x="2543" y="188"/>
                    <a:pt x="4264" y="9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865;p43"/>
            <p:cNvSpPr/>
            <p:nvPr/>
          </p:nvSpPr>
          <p:spPr>
            <a:xfrm>
              <a:off x="3873775" y="1869900"/>
              <a:ext cx="706450" cy="624975"/>
            </a:xfrm>
            <a:custGeom>
              <a:avLst/>
              <a:gdLst/>
              <a:ahLst/>
              <a:cxnLst/>
              <a:rect l="l" t="t" r="r" b="b"/>
              <a:pathLst>
                <a:path w="28258" h="2499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24621"/>
                  </a:lnTo>
                  <a:cubicBezTo>
                    <a:pt x="1" y="24860"/>
                    <a:pt x="120" y="24999"/>
                    <a:pt x="293" y="24999"/>
                  </a:cubicBezTo>
                  <a:cubicBezTo>
                    <a:pt x="365" y="24999"/>
                    <a:pt x="445" y="24975"/>
                    <a:pt x="530" y="24925"/>
                  </a:cubicBezTo>
                  <a:lnTo>
                    <a:pt x="27732" y="9225"/>
                  </a:lnTo>
                  <a:cubicBezTo>
                    <a:pt x="28022" y="9054"/>
                    <a:pt x="28257" y="8645"/>
                    <a:pt x="28257" y="8311"/>
                  </a:cubicBez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866;p43"/>
            <p:cNvSpPr/>
            <p:nvPr/>
          </p:nvSpPr>
          <p:spPr>
            <a:xfrm>
              <a:off x="3873775" y="1869900"/>
              <a:ext cx="706450" cy="430475"/>
            </a:xfrm>
            <a:custGeom>
              <a:avLst/>
              <a:gdLst/>
              <a:ahLst/>
              <a:cxnLst/>
              <a:rect l="l" t="t" r="r" b="b"/>
              <a:pathLst>
                <a:path w="28258" h="1721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17218"/>
                  </a:lnTo>
                  <a:lnTo>
                    <a:pt x="28257" y="907"/>
                  </a:ln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867;p43"/>
            <p:cNvSpPr/>
            <p:nvPr/>
          </p:nvSpPr>
          <p:spPr>
            <a:xfrm>
              <a:off x="3893575" y="2221700"/>
              <a:ext cx="158500" cy="242300"/>
            </a:xfrm>
            <a:custGeom>
              <a:avLst/>
              <a:gdLst/>
              <a:ahLst/>
              <a:cxnLst/>
              <a:rect l="l" t="t" r="r" b="b"/>
              <a:pathLst>
                <a:path w="6340" h="9692" extrusionOk="0">
                  <a:moveTo>
                    <a:pt x="6106" y="1"/>
                  </a:moveTo>
                  <a:cubicBezTo>
                    <a:pt x="6049" y="1"/>
                    <a:pt x="5986" y="19"/>
                    <a:pt x="5919" y="58"/>
                  </a:cubicBezTo>
                  <a:lnTo>
                    <a:pt x="424" y="3228"/>
                  </a:lnTo>
                  <a:cubicBezTo>
                    <a:pt x="192" y="3365"/>
                    <a:pt x="1" y="3693"/>
                    <a:pt x="1" y="3962"/>
                  </a:cubicBezTo>
                  <a:lnTo>
                    <a:pt x="1" y="9389"/>
                  </a:lnTo>
                  <a:cubicBezTo>
                    <a:pt x="1" y="9581"/>
                    <a:pt x="97" y="9691"/>
                    <a:pt x="237" y="9691"/>
                  </a:cubicBezTo>
                  <a:cubicBezTo>
                    <a:pt x="294" y="9691"/>
                    <a:pt x="357" y="9673"/>
                    <a:pt x="424" y="9635"/>
                  </a:cubicBezTo>
                  <a:lnTo>
                    <a:pt x="5919" y="6464"/>
                  </a:lnTo>
                  <a:cubicBezTo>
                    <a:pt x="6151" y="6327"/>
                    <a:pt x="6339" y="5999"/>
                    <a:pt x="6339" y="5730"/>
                  </a:cubicBezTo>
                  <a:lnTo>
                    <a:pt x="6339" y="300"/>
                  </a:lnTo>
                  <a:cubicBezTo>
                    <a:pt x="6339" y="111"/>
                    <a:pt x="6244" y="1"/>
                    <a:pt x="61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68;p43"/>
            <p:cNvSpPr/>
            <p:nvPr/>
          </p:nvSpPr>
          <p:spPr>
            <a:xfrm>
              <a:off x="3893575" y="22647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90" y="1"/>
                  </a:moveTo>
                  <a:cubicBezTo>
                    <a:pt x="5012" y="1"/>
                    <a:pt x="4936" y="65"/>
                    <a:pt x="4881" y="192"/>
                  </a:cubicBezTo>
                  <a:lnTo>
                    <a:pt x="3247" y="4039"/>
                  </a:lnTo>
                  <a:lnTo>
                    <a:pt x="2452" y="3045"/>
                  </a:lnTo>
                  <a:cubicBezTo>
                    <a:pt x="2376" y="2952"/>
                    <a:pt x="2288" y="2906"/>
                    <a:pt x="2204" y="2906"/>
                  </a:cubicBezTo>
                  <a:cubicBezTo>
                    <a:pt x="2101" y="2906"/>
                    <a:pt x="2003" y="2974"/>
                    <a:pt x="1940" y="3107"/>
                  </a:cubicBezTo>
                  <a:lnTo>
                    <a:pt x="1" y="7240"/>
                  </a:lnTo>
                  <a:lnTo>
                    <a:pt x="1" y="7667"/>
                  </a:lnTo>
                  <a:cubicBezTo>
                    <a:pt x="1" y="7859"/>
                    <a:pt x="97" y="7969"/>
                    <a:pt x="237" y="7969"/>
                  </a:cubicBezTo>
                  <a:cubicBezTo>
                    <a:pt x="294" y="7969"/>
                    <a:pt x="357" y="7951"/>
                    <a:pt x="424" y="7913"/>
                  </a:cubicBezTo>
                  <a:lnTo>
                    <a:pt x="5919" y="4742"/>
                  </a:lnTo>
                  <a:cubicBezTo>
                    <a:pt x="6151" y="4605"/>
                    <a:pt x="6339" y="4277"/>
                    <a:pt x="6339" y="4008"/>
                  </a:cubicBezTo>
                  <a:lnTo>
                    <a:pt x="6339" y="2135"/>
                  </a:lnTo>
                  <a:lnTo>
                    <a:pt x="5301" y="175"/>
                  </a:lnTo>
                  <a:cubicBezTo>
                    <a:pt x="5240" y="59"/>
                    <a:pt x="5164" y="1"/>
                    <a:pt x="5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869;p43"/>
            <p:cNvSpPr/>
            <p:nvPr/>
          </p:nvSpPr>
          <p:spPr>
            <a:xfrm>
              <a:off x="3893575" y="2287725"/>
              <a:ext cx="39725" cy="56700"/>
            </a:xfrm>
            <a:custGeom>
              <a:avLst/>
              <a:gdLst/>
              <a:ahLst/>
              <a:cxnLst/>
              <a:rect l="l" t="t" r="r" b="b"/>
              <a:pathLst>
                <a:path w="1589" h="2268" extrusionOk="0">
                  <a:moveTo>
                    <a:pt x="1445" y="0"/>
                  </a:moveTo>
                  <a:lnTo>
                    <a:pt x="424" y="587"/>
                  </a:lnTo>
                  <a:cubicBezTo>
                    <a:pt x="192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6" y="2252"/>
                    <a:pt x="138" y="2268"/>
                    <a:pt x="216" y="2268"/>
                  </a:cubicBezTo>
                  <a:cubicBezTo>
                    <a:pt x="343" y="2268"/>
                    <a:pt x="486" y="2226"/>
                    <a:pt x="639" y="2137"/>
                  </a:cubicBezTo>
                  <a:cubicBezTo>
                    <a:pt x="1162" y="1836"/>
                    <a:pt x="1588" y="1099"/>
                    <a:pt x="1588" y="495"/>
                  </a:cubicBezTo>
                  <a:cubicBezTo>
                    <a:pt x="1588" y="283"/>
                    <a:pt x="1533" y="116"/>
                    <a:pt x="1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870;p43"/>
            <p:cNvSpPr/>
            <p:nvPr/>
          </p:nvSpPr>
          <p:spPr>
            <a:xfrm>
              <a:off x="4103575" y="194660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7"/>
                  </a:lnTo>
                  <a:cubicBezTo>
                    <a:pt x="192" y="10000"/>
                    <a:pt x="0" y="10310"/>
                    <a:pt x="0" y="10560"/>
                  </a:cubicBezTo>
                  <a:cubicBezTo>
                    <a:pt x="0" y="10731"/>
                    <a:pt x="90" y="10828"/>
                    <a:pt x="222" y="10828"/>
                  </a:cubicBezTo>
                  <a:cubicBezTo>
                    <a:pt x="282" y="10828"/>
                    <a:pt x="351" y="10808"/>
                    <a:pt x="424" y="10765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871;p43"/>
            <p:cNvSpPr/>
            <p:nvPr/>
          </p:nvSpPr>
          <p:spPr>
            <a:xfrm>
              <a:off x="4103575" y="2003775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72;p43"/>
            <p:cNvSpPr/>
            <p:nvPr/>
          </p:nvSpPr>
          <p:spPr>
            <a:xfrm>
              <a:off x="4103575" y="206095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4" y="0"/>
                  </a:moveTo>
                  <a:cubicBezTo>
                    <a:pt x="17545" y="0"/>
                    <a:pt x="17476" y="20"/>
                    <a:pt x="17403" y="61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2"/>
                  </a:lnTo>
                  <a:cubicBezTo>
                    <a:pt x="17639" y="826"/>
                    <a:pt x="17827" y="515"/>
                    <a:pt x="17827" y="269"/>
                  </a:cubicBezTo>
                  <a:cubicBezTo>
                    <a:pt x="17827" y="97"/>
                    <a:pt x="17737" y="0"/>
                    <a:pt x="176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873;p43"/>
            <p:cNvSpPr/>
            <p:nvPr/>
          </p:nvSpPr>
          <p:spPr>
            <a:xfrm>
              <a:off x="4860225" y="2733875"/>
              <a:ext cx="36050" cy="52500"/>
            </a:xfrm>
            <a:custGeom>
              <a:avLst/>
              <a:gdLst/>
              <a:ahLst/>
              <a:cxnLst/>
              <a:rect l="l" t="t" r="r" b="b"/>
              <a:pathLst>
                <a:path w="1442" h="2100" extrusionOk="0">
                  <a:moveTo>
                    <a:pt x="0" y="1"/>
                  </a:moveTo>
                  <a:lnTo>
                    <a:pt x="0" y="2100"/>
                  </a:lnTo>
                  <a:lnTo>
                    <a:pt x="1441" y="2100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874;p43"/>
            <p:cNvSpPr/>
            <p:nvPr/>
          </p:nvSpPr>
          <p:spPr>
            <a:xfrm>
              <a:off x="4733700" y="2669025"/>
              <a:ext cx="37825" cy="53700"/>
            </a:xfrm>
            <a:custGeom>
              <a:avLst/>
              <a:gdLst/>
              <a:ahLst/>
              <a:cxnLst/>
              <a:rect l="l" t="t" r="r" b="b"/>
              <a:pathLst>
                <a:path w="1513" h="2148" extrusionOk="0">
                  <a:moveTo>
                    <a:pt x="1437" y="1"/>
                  </a:moveTo>
                  <a:lnTo>
                    <a:pt x="0" y="52"/>
                  </a:lnTo>
                  <a:lnTo>
                    <a:pt x="72" y="2148"/>
                  </a:lnTo>
                  <a:lnTo>
                    <a:pt x="1512" y="209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75;p43"/>
            <p:cNvSpPr/>
            <p:nvPr/>
          </p:nvSpPr>
          <p:spPr>
            <a:xfrm>
              <a:off x="4696475" y="2222375"/>
              <a:ext cx="211975" cy="525100"/>
            </a:xfrm>
            <a:custGeom>
              <a:avLst/>
              <a:gdLst/>
              <a:ahLst/>
              <a:cxnLst/>
              <a:rect l="l" t="t" r="r" b="b"/>
              <a:pathLst>
                <a:path w="8479" h="21004" extrusionOk="0">
                  <a:moveTo>
                    <a:pt x="1165" y="0"/>
                  </a:moveTo>
                  <a:cubicBezTo>
                    <a:pt x="1165" y="0"/>
                    <a:pt x="1" y="9006"/>
                    <a:pt x="152" y="9863"/>
                  </a:cubicBezTo>
                  <a:cubicBezTo>
                    <a:pt x="298" y="10720"/>
                    <a:pt x="1455" y="18710"/>
                    <a:pt x="1455" y="18710"/>
                  </a:cubicBezTo>
                  <a:cubicBezTo>
                    <a:pt x="1710" y="18846"/>
                    <a:pt x="1956" y="18894"/>
                    <a:pt x="2174" y="18894"/>
                  </a:cubicBezTo>
                  <a:cubicBezTo>
                    <a:pt x="2669" y="18894"/>
                    <a:pt x="3022" y="18648"/>
                    <a:pt x="3022" y="18648"/>
                  </a:cubicBezTo>
                  <a:cubicBezTo>
                    <a:pt x="3022" y="18648"/>
                    <a:pt x="3318" y="13181"/>
                    <a:pt x="3267" y="12235"/>
                  </a:cubicBezTo>
                  <a:cubicBezTo>
                    <a:pt x="3216" y="11287"/>
                    <a:pt x="2981" y="9945"/>
                    <a:pt x="2981" y="9945"/>
                  </a:cubicBezTo>
                  <a:lnTo>
                    <a:pt x="4315" y="4239"/>
                  </a:lnTo>
                  <a:cubicBezTo>
                    <a:pt x="4315" y="4239"/>
                    <a:pt x="4698" y="9085"/>
                    <a:pt x="4920" y="10870"/>
                  </a:cubicBezTo>
                  <a:cubicBezTo>
                    <a:pt x="5178" y="12918"/>
                    <a:pt x="6482" y="20707"/>
                    <a:pt x="6482" y="20707"/>
                  </a:cubicBezTo>
                  <a:cubicBezTo>
                    <a:pt x="6800" y="20929"/>
                    <a:pt x="7086" y="21004"/>
                    <a:pt x="7327" y="21004"/>
                  </a:cubicBezTo>
                  <a:cubicBezTo>
                    <a:pt x="7810" y="21004"/>
                    <a:pt x="8110" y="20707"/>
                    <a:pt x="8110" y="20707"/>
                  </a:cubicBezTo>
                  <a:cubicBezTo>
                    <a:pt x="8110" y="20707"/>
                    <a:pt x="8288" y="14973"/>
                    <a:pt x="8397" y="12908"/>
                  </a:cubicBezTo>
                  <a:cubicBezTo>
                    <a:pt x="8479" y="11389"/>
                    <a:pt x="8107" y="10662"/>
                    <a:pt x="8073" y="10266"/>
                  </a:cubicBezTo>
                  <a:cubicBezTo>
                    <a:pt x="8073" y="10266"/>
                    <a:pt x="7895" y="1376"/>
                    <a:pt x="78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876;p43"/>
            <p:cNvSpPr/>
            <p:nvPr/>
          </p:nvSpPr>
          <p:spPr>
            <a:xfrm>
              <a:off x="4725575" y="1982775"/>
              <a:ext cx="168300" cy="265200"/>
            </a:xfrm>
            <a:custGeom>
              <a:avLst/>
              <a:gdLst/>
              <a:ahLst/>
              <a:cxnLst/>
              <a:rect l="l" t="t" r="r" b="b"/>
              <a:pathLst>
                <a:path w="6732" h="10608" extrusionOk="0">
                  <a:moveTo>
                    <a:pt x="2343" y="1"/>
                  </a:moveTo>
                  <a:cubicBezTo>
                    <a:pt x="622" y="99"/>
                    <a:pt x="1" y="1444"/>
                    <a:pt x="1" y="2567"/>
                  </a:cubicBezTo>
                  <a:lnTo>
                    <a:pt x="1" y="9584"/>
                  </a:lnTo>
                  <a:cubicBezTo>
                    <a:pt x="1001" y="10314"/>
                    <a:pt x="2272" y="10608"/>
                    <a:pt x="3457" y="10608"/>
                  </a:cubicBezTo>
                  <a:cubicBezTo>
                    <a:pt x="4881" y="10608"/>
                    <a:pt x="6180" y="10184"/>
                    <a:pt x="6731" y="9584"/>
                  </a:cubicBezTo>
                  <a:lnTo>
                    <a:pt x="6731" y="5325"/>
                  </a:lnTo>
                  <a:lnTo>
                    <a:pt x="6731" y="2843"/>
                  </a:lnTo>
                  <a:cubicBezTo>
                    <a:pt x="6731" y="1540"/>
                    <a:pt x="5851" y="382"/>
                    <a:pt x="4585" y="69"/>
                  </a:cubicBezTo>
                  <a:cubicBezTo>
                    <a:pt x="4578" y="69"/>
                    <a:pt x="4571" y="65"/>
                    <a:pt x="4564" y="65"/>
                  </a:cubicBezTo>
                  <a:lnTo>
                    <a:pt x="23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877;p43"/>
            <p:cNvSpPr/>
            <p:nvPr/>
          </p:nvSpPr>
          <p:spPr>
            <a:xfrm>
              <a:off x="4846575" y="1840725"/>
              <a:ext cx="27925" cy="57675"/>
            </a:xfrm>
            <a:custGeom>
              <a:avLst/>
              <a:gdLst/>
              <a:ahLst/>
              <a:cxnLst/>
              <a:rect l="l" t="t" r="r" b="b"/>
              <a:pathLst>
                <a:path w="1117" h="2307" extrusionOk="0">
                  <a:moveTo>
                    <a:pt x="294" y="1"/>
                  </a:moveTo>
                  <a:cubicBezTo>
                    <a:pt x="241" y="1"/>
                    <a:pt x="209" y="6"/>
                    <a:pt x="209" y="6"/>
                  </a:cubicBezTo>
                  <a:lnTo>
                    <a:pt x="1" y="2307"/>
                  </a:lnTo>
                  <a:lnTo>
                    <a:pt x="844" y="2211"/>
                  </a:lnTo>
                  <a:cubicBezTo>
                    <a:pt x="1058" y="1027"/>
                    <a:pt x="1117" y="508"/>
                    <a:pt x="844" y="231"/>
                  </a:cubicBezTo>
                  <a:cubicBezTo>
                    <a:pt x="650" y="31"/>
                    <a:pt x="416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878;p43"/>
            <p:cNvSpPr/>
            <p:nvPr/>
          </p:nvSpPr>
          <p:spPr>
            <a:xfrm>
              <a:off x="4708325" y="1828625"/>
              <a:ext cx="33425" cy="27375"/>
            </a:xfrm>
            <a:custGeom>
              <a:avLst/>
              <a:gdLst/>
              <a:ahLst/>
              <a:cxnLst/>
              <a:rect l="l" t="t" r="r" b="b"/>
              <a:pathLst>
                <a:path w="1337" h="1095" extrusionOk="0">
                  <a:moveTo>
                    <a:pt x="178" y="0"/>
                  </a:moveTo>
                  <a:cubicBezTo>
                    <a:pt x="25" y="0"/>
                    <a:pt x="1" y="234"/>
                    <a:pt x="117" y="443"/>
                  </a:cubicBezTo>
                  <a:cubicBezTo>
                    <a:pt x="257" y="699"/>
                    <a:pt x="524" y="1030"/>
                    <a:pt x="1094" y="1095"/>
                  </a:cubicBezTo>
                  <a:cubicBezTo>
                    <a:pt x="1100" y="1057"/>
                    <a:pt x="1336" y="436"/>
                    <a:pt x="1336" y="436"/>
                  </a:cubicBezTo>
                  <a:lnTo>
                    <a:pt x="828" y="149"/>
                  </a:lnTo>
                  <a:cubicBezTo>
                    <a:pt x="828" y="149"/>
                    <a:pt x="486" y="149"/>
                    <a:pt x="302" y="40"/>
                  </a:cubicBezTo>
                  <a:cubicBezTo>
                    <a:pt x="254" y="12"/>
                    <a:pt x="212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879;p43"/>
            <p:cNvSpPr/>
            <p:nvPr/>
          </p:nvSpPr>
          <p:spPr>
            <a:xfrm>
              <a:off x="4723525" y="1817150"/>
              <a:ext cx="159000" cy="199125"/>
            </a:xfrm>
            <a:custGeom>
              <a:avLst/>
              <a:gdLst/>
              <a:ahLst/>
              <a:cxnLst/>
              <a:rect l="l" t="t" r="r" b="b"/>
              <a:pathLst>
                <a:path w="6360" h="7965" extrusionOk="0">
                  <a:moveTo>
                    <a:pt x="2451" y="1"/>
                  </a:moveTo>
                  <a:cubicBezTo>
                    <a:pt x="1546" y="1"/>
                    <a:pt x="674" y="456"/>
                    <a:pt x="404" y="1604"/>
                  </a:cubicBezTo>
                  <a:cubicBezTo>
                    <a:pt x="1" y="3324"/>
                    <a:pt x="455" y="4342"/>
                    <a:pt x="728" y="4912"/>
                  </a:cubicBezTo>
                  <a:cubicBezTo>
                    <a:pt x="971" y="5424"/>
                    <a:pt x="1346" y="5878"/>
                    <a:pt x="1506" y="5922"/>
                  </a:cubicBezTo>
                  <a:cubicBezTo>
                    <a:pt x="1576" y="5941"/>
                    <a:pt x="1665" y="5948"/>
                    <a:pt x="1759" y="5948"/>
                  </a:cubicBezTo>
                  <a:cubicBezTo>
                    <a:pt x="2063" y="5948"/>
                    <a:pt x="2428" y="5874"/>
                    <a:pt x="2428" y="5874"/>
                  </a:cubicBezTo>
                  <a:lnTo>
                    <a:pt x="2428" y="5874"/>
                  </a:lnTo>
                  <a:lnTo>
                    <a:pt x="2425" y="6626"/>
                  </a:lnTo>
                  <a:cubicBezTo>
                    <a:pt x="2055" y="7076"/>
                    <a:pt x="1814" y="7965"/>
                    <a:pt x="2737" y="7965"/>
                  </a:cubicBezTo>
                  <a:cubicBezTo>
                    <a:pt x="2812" y="7965"/>
                    <a:pt x="2896" y="7959"/>
                    <a:pt x="2987" y="7946"/>
                  </a:cubicBezTo>
                  <a:cubicBezTo>
                    <a:pt x="4199" y="7782"/>
                    <a:pt x="4646" y="6690"/>
                    <a:pt x="4646" y="6690"/>
                  </a:cubicBezTo>
                  <a:lnTo>
                    <a:pt x="4735" y="4625"/>
                  </a:lnTo>
                  <a:cubicBezTo>
                    <a:pt x="4735" y="4625"/>
                    <a:pt x="4846" y="4709"/>
                    <a:pt x="5026" y="4709"/>
                  </a:cubicBezTo>
                  <a:cubicBezTo>
                    <a:pt x="5140" y="4709"/>
                    <a:pt x="5281" y="4675"/>
                    <a:pt x="5438" y="4567"/>
                  </a:cubicBezTo>
                  <a:cubicBezTo>
                    <a:pt x="5779" y="4328"/>
                    <a:pt x="6360" y="3611"/>
                    <a:pt x="6103" y="3072"/>
                  </a:cubicBezTo>
                  <a:cubicBezTo>
                    <a:pt x="5984" y="2821"/>
                    <a:pt x="5807" y="2738"/>
                    <a:pt x="5639" y="2738"/>
                  </a:cubicBezTo>
                  <a:cubicBezTo>
                    <a:pt x="5453" y="2738"/>
                    <a:pt x="5276" y="2840"/>
                    <a:pt x="5196" y="2926"/>
                  </a:cubicBezTo>
                  <a:cubicBezTo>
                    <a:pt x="5059" y="3065"/>
                    <a:pt x="4907" y="3264"/>
                    <a:pt x="4786" y="3264"/>
                  </a:cubicBezTo>
                  <a:cubicBezTo>
                    <a:pt x="4768" y="3264"/>
                    <a:pt x="4751" y="3260"/>
                    <a:pt x="4735" y="3250"/>
                  </a:cubicBezTo>
                  <a:cubicBezTo>
                    <a:pt x="4735" y="3250"/>
                    <a:pt x="5189" y="1192"/>
                    <a:pt x="4005" y="448"/>
                  </a:cubicBezTo>
                  <a:cubicBezTo>
                    <a:pt x="3558" y="167"/>
                    <a:pt x="2998" y="1"/>
                    <a:pt x="245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880;p43"/>
            <p:cNvSpPr/>
            <p:nvPr/>
          </p:nvSpPr>
          <p:spPr>
            <a:xfrm>
              <a:off x="4716800" y="1784625"/>
              <a:ext cx="142000" cy="119075"/>
            </a:xfrm>
            <a:custGeom>
              <a:avLst/>
              <a:gdLst/>
              <a:ahLst/>
              <a:cxnLst/>
              <a:rect l="l" t="t" r="r" b="b"/>
              <a:pathLst>
                <a:path w="5680" h="4763" extrusionOk="0">
                  <a:moveTo>
                    <a:pt x="357" y="1"/>
                  </a:moveTo>
                  <a:cubicBezTo>
                    <a:pt x="238" y="1"/>
                    <a:pt x="197" y="85"/>
                    <a:pt x="147" y="264"/>
                  </a:cubicBezTo>
                  <a:cubicBezTo>
                    <a:pt x="41" y="640"/>
                    <a:pt x="0" y="1503"/>
                    <a:pt x="512" y="2083"/>
                  </a:cubicBezTo>
                  <a:lnTo>
                    <a:pt x="939" y="2237"/>
                  </a:lnTo>
                  <a:cubicBezTo>
                    <a:pt x="939" y="2237"/>
                    <a:pt x="1168" y="2442"/>
                    <a:pt x="1970" y="2541"/>
                  </a:cubicBezTo>
                  <a:cubicBezTo>
                    <a:pt x="2196" y="2568"/>
                    <a:pt x="2457" y="2578"/>
                    <a:pt x="2721" y="2578"/>
                  </a:cubicBezTo>
                  <a:cubicBezTo>
                    <a:pt x="3387" y="2578"/>
                    <a:pt x="4062" y="2513"/>
                    <a:pt x="4184" y="2496"/>
                  </a:cubicBezTo>
                  <a:cubicBezTo>
                    <a:pt x="4198" y="2494"/>
                    <a:pt x="4211" y="2493"/>
                    <a:pt x="4223" y="2493"/>
                  </a:cubicBezTo>
                  <a:cubicBezTo>
                    <a:pt x="4423" y="2493"/>
                    <a:pt x="4475" y="2727"/>
                    <a:pt x="4594" y="3305"/>
                  </a:cubicBezTo>
                  <a:cubicBezTo>
                    <a:pt x="4704" y="3844"/>
                    <a:pt x="4792" y="4759"/>
                    <a:pt x="5004" y="4762"/>
                  </a:cubicBezTo>
                  <a:cubicBezTo>
                    <a:pt x="5069" y="4762"/>
                    <a:pt x="5307" y="4367"/>
                    <a:pt x="5465" y="4227"/>
                  </a:cubicBezTo>
                  <a:cubicBezTo>
                    <a:pt x="5679" y="4028"/>
                    <a:pt x="5400" y="2250"/>
                    <a:pt x="5400" y="2250"/>
                  </a:cubicBezTo>
                  <a:cubicBezTo>
                    <a:pt x="5400" y="2250"/>
                    <a:pt x="5618" y="1578"/>
                    <a:pt x="5192" y="1131"/>
                  </a:cubicBezTo>
                  <a:cubicBezTo>
                    <a:pt x="4765" y="684"/>
                    <a:pt x="3939" y="759"/>
                    <a:pt x="3335" y="739"/>
                  </a:cubicBezTo>
                  <a:cubicBezTo>
                    <a:pt x="2707" y="714"/>
                    <a:pt x="2034" y="677"/>
                    <a:pt x="1174" y="305"/>
                  </a:cubicBezTo>
                  <a:cubicBezTo>
                    <a:pt x="722" y="106"/>
                    <a:pt x="490" y="1"/>
                    <a:pt x="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881;p43"/>
            <p:cNvSpPr/>
            <p:nvPr/>
          </p:nvSpPr>
          <p:spPr>
            <a:xfrm>
              <a:off x="4849050" y="1828225"/>
              <a:ext cx="21625" cy="16175"/>
            </a:xfrm>
            <a:custGeom>
              <a:avLst/>
              <a:gdLst/>
              <a:ahLst/>
              <a:cxnLst/>
              <a:rect l="l" t="t" r="r" b="b"/>
              <a:pathLst>
                <a:path w="865" h="647" extrusionOk="0">
                  <a:moveTo>
                    <a:pt x="488" y="1"/>
                  </a:moveTo>
                  <a:cubicBezTo>
                    <a:pt x="423" y="1"/>
                    <a:pt x="356" y="16"/>
                    <a:pt x="294" y="49"/>
                  </a:cubicBezTo>
                  <a:cubicBezTo>
                    <a:pt x="86" y="162"/>
                    <a:pt x="0" y="428"/>
                    <a:pt x="110" y="646"/>
                  </a:cubicBezTo>
                  <a:lnTo>
                    <a:pt x="864" y="240"/>
                  </a:lnTo>
                  <a:cubicBezTo>
                    <a:pt x="790" y="87"/>
                    <a:pt x="642" y="1"/>
                    <a:pt x="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882;p43"/>
            <p:cNvSpPr/>
            <p:nvPr/>
          </p:nvSpPr>
          <p:spPr>
            <a:xfrm>
              <a:off x="4784200" y="1939675"/>
              <a:ext cx="51400" cy="31750"/>
            </a:xfrm>
            <a:custGeom>
              <a:avLst/>
              <a:gdLst/>
              <a:ahLst/>
              <a:cxnLst/>
              <a:rect l="l" t="t" r="r" b="b"/>
              <a:pathLst>
                <a:path w="2056" h="1270" extrusionOk="0">
                  <a:moveTo>
                    <a:pt x="2055" y="0"/>
                  </a:moveTo>
                  <a:cubicBezTo>
                    <a:pt x="1991" y="158"/>
                    <a:pt x="1775" y="400"/>
                    <a:pt x="1513" y="540"/>
                  </a:cubicBezTo>
                  <a:cubicBezTo>
                    <a:pt x="1120" y="748"/>
                    <a:pt x="1" y="973"/>
                    <a:pt x="1" y="973"/>
                  </a:cubicBezTo>
                  <a:lnTo>
                    <a:pt x="1" y="1270"/>
                  </a:lnTo>
                  <a:cubicBezTo>
                    <a:pt x="1" y="1270"/>
                    <a:pt x="1461" y="1000"/>
                    <a:pt x="1748" y="635"/>
                  </a:cubicBezTo>
                  <a:cubicBezTo>
                    <a:pt x="1980" y="335"/>
                    <a:pt x="2055" y="1"/>
                    <a:pt x="205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883;p43"/>
            <p:cNvSpPr/>
            <p:nvPr/>
          </p:nvSpPr>
          <p:spPr>
            <a:xfrm>
              <a:off x="4790950" y="1885600"/>
              <a:ext cx="11200" cy="11700"/>
            </a:xfrm>
            <a:custGeom>
              <a:avLst/>
              <a:gdLst/>
              <a:ahLst/>
              <a:cxnLst/>
              <a:rect l="l" t="t" r="r" b="b"/>
              <a:pathLst>
                <a:path w="448" h="468" extrusionOk="0">
                  <a:moveTo>
                    <a:pt x="222" y="0"/>
                  </a:moveTo>
                  <a:cubicBezTo>
                    <a:pt x="100" y="0"/>
                    <a:pt x="0" y="106"/>
                    <a:pt x="0" y="232"/>
                  </a:cubicBezTo>
                  <a:cubicBezTo>
                    <a:pt x="0" y="361"/>
                    <a:pt x="100" y="468"/>
                    <a:pt x="222" y="468"/>
                  </a:cubicBezTo>
                  <a:cubicBezTo>
                    <a:pt x="349" y="464"/>
                    <a:pt x="448" y="361"/>
                    <a:pt x="448" y="232"/>
                  </a:cubicBezTo>
                  <a:cubicBezTo>
                    <a:pt x="448" y="102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884;p43"/>
            <p:cNvSpPr/>
            <p:nvPr/>
          </p:nvSpPr>
          <p:spPr>
            <a:xfrm>
              <a:off x="4796825" y="1866425"/>
              <a:ext cx="13850" cy="10400"/>
            </a:xfrm>
            <a:custGeom>
              <a:avLst/>
              <a:gdLst/>
              <a:ahLst/>
              <a:cxnLst/>
              <a:rect l="l" t="t" r="r" b="b"/>
              <a:pathLst>
                <a:path w="554" h="416" extrusionOk="0">
                  <a:moveTo>
                    <a:pt x="243" y="1"/>
                  </a:moveTo>
                  <a:cubicBezTo>
                    <a:pt x="145" y="1"/>
                    <a:pt x="51" y="55"/>
                    <a:pt x="0" y="153"/>
                  </a:cubicBezTo>
                  <a:lnTo>
                    <a:pt x="482" y="416"/>
                  </a:lnTo>
                  <a:cubicBezTo>
                    <a:pt x="553" y="279"/>
                    <a:pt x="503" y="108"/>
                    <a:pt x="369" y="33"/>
                  </a:cubicBezTo>
                  <a:cubicBezTo>
                    <a:pt x="329" y="11"/>
                    <a:pt x="285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85;p43"/>
            <p:cNvSpPr/>
            <p:nvPr/>
          </p:nvSpPr>
          <p:spPr>
            <a:xfrm>
              <a:off x="4778500" y="1929525"/>
              <a:ext cx="14100" cy="9500"/>
            </a:xfrm>
            <a:custGeom>
              <a:avLst/>
              <a:gdLst/>
              <a:ahLst/>
              <a:cxnLst/>
              <a:rect l="l" t="t" r="r" b="b"/>
              <a:pathLst>
                <a:path w="564" h="380" extrusionOk="0">
                  <a:moveTo>
                    <a:pt x="512" y="1"/>
                  </a:moveTo>
                  <a:lnTo>
                    <a:pt x="0" y="192"/>
                  </a:lnTo>
                  <a:cubicBezTo>
                    <a:pt x="40" y="306"/>
                    <a:pt x="145" y="380"/>
                    <a:pt x="256" y="380"/>
                  </a:cubicBezTo>
                  <a:cubicBezTo>
                    <a:pt x="287" y="380"/>
                    <a:pt x="318" y="374"/>
                    <a:pt x="348" y="362"/>
                  </a:cubicBezTo>
                  <a:cubicBezTo>
                    <a:pt x="492" y="308"/>
                    <a:pt x="563" y="147"/>
                    <a:pt x="51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86;p43"/>
            <p:cNvSpPr/>
            <p:nvPr/>
          </p:nvSpPr>
          <p:spPr>
            <a:xfrm>
              <a:off x="4738575" y="1863575"/>
              <a:ext cx="13225" cy="11375"/>
            </a:xfrm>
            <a:custGeom>
              <a:avLst/>
              <a:gdLst/>
              <a:ahLst/>
              <a:cxnLst/>
              <a:rect l="l" t="t" r="r" b="b"/>
              <a:pathLst>
                <a:path w="529" h="455" extrusionOk="0">
                  <a:moveTo>
                    <a:pt x="308" y="0"/>
                  </a:moveTo>
                  <a:cubicBezTo>
                    <a:pt x="252" y="0"/>
                    <a:pt x="196" y="18"/>
                    <a:pt x="147" y="55"/>
                  </a:cubicBezTo>
                  <a:cubicBezTo>
                    <a:pt x="27" y="150"/>
                    <a:pt x="0" y="328"/>
                    <a:pt x="89" y="454"/>
                  </a:cubicBezTo>
                  <a:lnTo>
                    <a:pt x="528" y="116"/>
                  </a:lnTo>
                  <a:cubicBezTo>
                    <a:pt x="475" y="40"/>
                    <a:pt x="393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87;p43"/>
            <p:cNvSpPr/>
            <p:nvPr/>
          </p:nvSpPr>
          <p:spPr>
            <a:xfrm>
              <a:off x="4744200" y="1883975"/>
              <a:ext cx="11275" cy="11700"/>
            </a:xfrm>
            <a:custGeom>
              <a:avLst/>
              <a:gdLst/>
              <a:ahLst/>
              <a:cxnLst/>
              <a:rect l="l" t="t" r="r" b="b"/>
              <a:pathLst>
                <a:path w="451" h="468" extrusionOk="0">
                  <a:moveTo>
                    <a:pt x="226" y="0"/>
                  </a:moveTo>
                  <a:cubicBezTo>
                    <a:pt x="99" y="0"/>
                    <a:pt x="0" y="106"/>
                    <a:pt x="0" y="235"/>
                  </a:cubicBezTo>
                  <a:cubicBezTo>
                    <a:pt x="0" y="362"/>
                    <a:pt x="99" y="467"/>
                    <a:pt x="226" y="467"/>
                  </a:cubicBezTo>
                  <a:cubicBezTo>
                    <a:pt x="348" y="467"/>
                    <a:pt x="451" y="362"/>
                    <a:pt x="451" y="232"/>
                  </a:cubicBezTo>
                  <a:cubicBezTo>
                    <a:pt x="451" y="103"/>
                    <a:pt x="34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88;p43"/>
            <p:cNvSpPr/>
            <p:nvPr/>
          </p:nvSpPr>
          <p:spPr>
            <a:xfrm>
              <a:off x="4753300" y="1884475"/>
              <a:ext cx="19500" cy="33825"/>
            </a:xfrm>
            <a:custGeom>
              <a:avLst/>
              <a:gdLst/>
              <a:ahLst/>
              <a:cxnLst/>
              <a:rect l="l" t="t" r="r" b="b"/>
              <a:pathLst>
                <a:path w="780" h="1353" extrusionOk="0">
                  <a:moveTo>
                    <a:pt x="779" y="1"/>
                  </a:moveTo>
                  <a:lnTo>
                    <a:pt x="1" y="1113"/>
                  </a:lnTo>
                  <a:lnTo>
                    <a:pt x="708" y="1352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89;p43"/>
            <p:cNvSpPr/>
            <p:nvPr/>
          </p:nvSpPr>
          <p:spPr>
            <a:xfrm>
              <a:off x="4800125" y="2763350"/>
              <a:ext cx="105100" cy="96050"/>
            </a:xfrm>
            <a:custGeom>
              <a:avLst/>
              <a:gdLst/>
              <a:ahLst/>
              <a:cxnLst/>
              <a:rect l="l" t="t" r="r" b="b"/>
              <a:pathLst>
                <a:path w="4204" h="3842" extrusionOk="0">
                  <a:moveTo>
                    <a:pt x="3855" y="1"/>
                  </a:moveTo>
                  <a:cubicBezTo>
                    <a:pt x="3852" y="1"/>
                    <a:pt x="3849" y="1"/>
                    <a:pt x="3845" y="2"/>
                  </a:cubicBezTo>
                  <a:lnTo>
                    <a:pt x="3845" y="160"/>
                  </a:lnTo>
                  <a:cubicBezTo>
                    <a:pt x="3739" y="276"/>
                    <a:pt x="3449" y="391"/>
                    <a:pt x="3124" y="402"/>
                  </a:cubicBezTo>
                  <a:cubicBezTo>
                    <a:pt x="3105" y="403"/>
                    <a:pt x="3084" y="403"/>
                    <a:pt x="3060" y="403"/>
                  </a:cubicBezTo>
                  <a:cubicBezTo>
                    <a:pt x="2825" y="403"/>
                    <a:pt x="2404" y="356"/>
                    <a:pt x="2404" y="207"/>
                  </a:cubicBezTo>
                  <a:lnTo>
                    <a:pt x="2404" y="2"/>
                  </a:lnTo>
                  <a:cubicBezTo>
                    <a:pt x="2268" y="64"/>
                    <a:pt x="1947" y="1283"/>
                    <a:pt x="1377" y="1804"/>
                  </a:cubicBezTo>
                  <a:cubicBezTo>
                    <a:pt x="924" y="2218"/>
                    <a:pt x="303" y="2699"/>
                    <a:pt x="145" y="3160"/>
                  </a:cubicBezTo>
                  <a:cubicBezTo>
                    <a:pt x="0" y="3586"/>
                    <a:pt x="791" y="3841"/>
                    <a:pt x="1267" y="3841"/>
                  </a:cubicBezTo>
                  <a:cubicBezTo>
                    <a:pt x="1328" y="3841"/>
                    <a:pt x="1384" y="3837"/>
                    <a:pt x="1432" y="3828"/>
                  </a:cubicBezTo>
                  <a:cubicBezTo>
                    <a:pt x="1924" y="3743"/>
                    <a:pt x="2780" y="3395"/>
                    <a:pt x="2992" y="3074"/>
                  </a:cubicBezTo>
                  <a:cubicBezTo>
                    <a:pt x="3206" y="2750"/>
                    <a:pt x="3309" y="2275"/>
                    <a:pt x="3483" y="2040"/>
                  </a:cubicBezTo>
                  <a:cubicBezTo>
                    <a:pt x="3657" y="1804"/>
                    <a:pt x="4060" y="1542"/>
                    <a:pt x="4152" y="1269"/>
                  </a:cubicBezTo>
                  <a:cubicBezTo>
                    <a:pt x="4203" y="1119"/>
                    <a:pt x="4142" y="791"/>
                    <a:pt x="4071" y="514"/>
                  </a:cubicBezTo>
                  <a:cubicBezTo>
                    <a:pt x="4004" y="269"/>
                    <a:pt x="3936" y="1"/>
                    <a:pt x="3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90;p43"/>
            <p:cNvSpPr/>
            <p:nvPr/>
          </p:nvSpPr>
          <p:spPr>
            <a:xfrm>
              <a:off x="4647525" y="2709525"/>
              <a:ext cx="137475" cy="70475"/>
            </a:xfrm>
            <a:custGeom>
              <a:avLst/>
              <a:gdLst/>
              <a:ahLst/>
              <a:cxnLst/>
              <a:rect l="l" t="t" r="r" b="b"/>
              <a:pathLst>
                <a:path w="5499" h="2819" extrusionOk="0">
                  <a:moveTo>
                    <a:pt x="4951" y="1"/>
                  </a:moveTo>
                  <a:cubicBezTo>
                    <a:pt x="4948" y="1"/>
                    <a:pt x="4945" y="1"/>
                    <a:pt x="4942" y="2"/>
                  </a:cubicBezTo>
                  <a:lnTo>
                    <a:pt x="4945" y="128"/>
                  </a:lnTo>
                  <a:cubicBezTo>
                    <a:pt x="4833" y="299"/>
                    <a:pt x="4422" y="403"/>
                    <a:pt x="4044" y="403"/>
                  </a:cubicBezTo>
                  <a:cubicBezTo>
                    <a:pt x="3840" y="403"/>
                    <a:pt x="3645" y="373"/>
                    <a:pt x="3512" y="306"/>
                  </a:cubicBezTo>
                  <a:lnTo>
                    <a:pt x="3505" y="84"/>
                  </a:lnTo>
                  <a:cubicBezTo>
                    <a:pt x="3430" y="84"/>
                    <a:pt x="3369" y="189"/>
                    <a:pt x="3205" y="370"/>
                  </a:cubicBezTo>
                  <a:cubicBezTo>
                    <a:pt x="3003" y="586"/>
                    <a:pt x="2680" y="818"/>
                    <a:pt x="2355" y="978"/>
                  </a:cubicBezTo>
                  <a:cubicBezTo>
                    <a:pt x="1815" y="1248"/>
                    <a:pt x="768" y="1664"/>
                    <a:pt x="297" y="1876"/>
                  </a:cubicBezTo>
                  <a:cubicBezTo>
                    <a:pt x="0" y="2009"/>
                    <a:pt x="13" y="2367"/>
                    <a:pt x="321" y="2572"/>
                  </a:cubicBezTo>
                  <a:cubicBezTo>
                    <a:pt x="522" y="2708"/>
                    <a:pt x="916" y="2818"/>
                    <a:pt x="1417" y="2818"/>
                  </a:cubicBezTo>
                  <a:cubicBezTo>
                    <a:pt x="1672" y="2818"/>
                    <a:pt x="1954" y="2790"/>
                    <a:pt x="2253" y="2722"/>
                  </a:cubicBezTo>
                  <a:cubicBezTo>
                    <a:pt x="2724" y="2619"/>
                    <a:pt x="3333" y="2192"/>
                    <a:pt x="3734" y="2192"/>
                  </a:cubicBezTo>
                  <a:cubicBezTo>
                    <a:pt x="3744" y="2192"/>
                    <a:pt x="3755" y="2192"/>
                    <a:pt x="3765" y="2193"/>
                  </a:cubicBezTo>
                  <a:cubicBezTo>
                    <a:pt x="3860" y="2199"/>
                    <a:pt x="3974" y="2203"/>
                    <a:pt x="4098" y="2203"/>
                  </a:cubicBezTo>
                  <a:cubicBezTo>
                    <a:pt x="4492" y="2203"/>
                    <a:pt x="4978" y="2162"/>
                    <a:pt x="5202" y="2009"/>
                  </a:cubicBezTo>
                  <a:cubicBezTo>
                    <a:pt x="5498" y="1804"/>
                    <a:pt x="5379" y="1374"/>
                    <a:pt x="5297" y="1002"/>
                  </a:cubicBezTo>
                  <a:cubicBezTo>
                    <a:pt x="5207" y="604"/>
                    <a:pt x="5081" y="1"/>
                    <a:pt x="4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91;p43"/>
            <p:cNvSpPr/>
            <p:nvPr/>
          </p:nvSpPr>
          <p:spPr>
            <a:xfrm>
              <a:off x="4495725" y="2007750"/>
              <a:ext cx="372125" cy="164025"/>
            </a:xfrm>
            <a:custGeom>
              <a:avLst/>
              <a:gdLst/>
              <a:ahLst/>
              <a:cxnLst/>
              <a:rect l="l" t="t" r="r" b="b"/>
              <a:pathLst>
                <a:path w="14885" h="6561" extrusionOk="0">
                  <a:moveTo>
                    <a:pt x="14195" y="1"/>
                  </a:moveTo>
                  <a:lnTo>
                    <a:pt x="9751" y="4599"/>
                  </a:lnTo>
                  <a:cubicBezTo>
                    <a:pt x="9751" y="4599"/>
                    <a:pt x="5854" y="3899"/>
                    <a:pt x="4519" y="3520"/>
                  </a:cubicBezTo>
                  <a:cubicBezTo>
                    <a:pt x="4099" y="3397"/>
                    <a:pt x="3806" y="2773"/>
                    <a:pt x="3714" y="2288"/>
                  </a:cubicBezTo>
                  <a:cubicBezTo>
                    <a:pt x="3622" y="1803"/>
                    <a:pt x="3379" y="1656"/>
                    <a:pt x="3379" y="1656"/>
                  </a:cubicBezTo>
                  <a:cubicBezTo>
                    <a:pt x="3379" y="1656"/>
                    <a:pt x="3369" y="1998"/>
                    <a:pt x="3291" y="2565"/>
                  </a:cubicBezTo>
                  <a:cubicBezTo>
                    <a:pt x="3256" y="2810"/>
                    <a:pt x="2870" y="2841"/>
                    <a:pt x="2530" y="2913"/>
                  </a:cubicBezTo>
                  <a:cubicBezTo>
                    <a:pt x="1304" y="3175"/>
                    <a:pt x="895" y="2905"/>
                    <a:pt x="393" y="3264"/>
                  </a:cubicBezTo>
                  <a:cubicBezTo>
                    <a:pt x="0" y="3544"/>
                    <a:pt x="488" y="4264"/>
                    <a:pt x="1380" y="4510"/>
                  </a:cubicBezTo>
                  <a:cubicBezTo>
                    <a:pt x="2632" y="4851"/>
                    <a:pt x="3321" y="4680"/>
                    <a:pt x="4083" y="4868"/>
                  </a:cubicBezTo>
                  <a:cubicBezTo>
                    <a:pt x="4669" y="5015"/>
                    <a:pt x="8895" y="6342"/>
                    <a:pt x="9700" y="6517"/>
                  </a:cubicBezTo>
                  <a:cubicBezTo>
                    <a:pt x="9821" y="6544"/>
                    <a:pt x="9933" y="6561"/>
                    <a:pt x="10043" y="6561"/>
                  </a:cubicBezTo>
                  <a:cubicBezTo>
                    <a:pt x="10321" y="6561"/>
                    <a:pt x="10581" y="6452"/>
                    <a:pt x="10912" y="6124"/>
                  </a:cubicBezTo>
                  <a:cubicBezTo>
                    <a:pt x="11373" y="5667"/>
                    <a:pt x="14884" y="2609"/>
                    <a:pt x="14884" y="2609"/>
                  </a:cubicBezTo>
                  <a:lnTo>
                    <a:pt x="14195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92;p43"/>
            <p:cNvSpPr/>
            <p:nvPr/>
          </p:nvSpPr>
          <p:spPr>
            <a:xfrm>
              <a:off x="4768925" y="2003700"/>
              <a:ext cx="123425" cy="120050"/>
            </a:xfrm>
            <a:custGeom>
              <a:avLst/>
              <a:gdLst/>
              <a:ahLst/>
              <a:cxnLst/>
              <a:rect l="l" t="t" r="r" b="b"/>
              <a:pathLst>
                <a:path w="4937" h="4802" extrusionOk="0">
                  <a:moveTo>
                    <a:pt x="3434" y="0"/>
                  </a:moveTo>
                  <a:cubicBezTo>
                    <a:pt x="2870" y="0"/>
                    <a:pt x="1" y="3426"/>
                    <a:pt x="1" y="3426"/>
                  </a:cubicBezTo>
                  <a:lnTo>
                    <a:pt x="1639" y="4802"/>
                  </a:lnTo>
                  <a:cubicBezTo>
                    <a:pt x="1639" y="4802"/>
                    <a:pt x="3758" y="3412"/>
                    <a:pt x="4134" y="2856"/>
                  </a:cubicBezTo>
                  <a:cubicBezTo>
                    <a:pt x="4509" y="2300"/>
                    <a:pt x="4936" y="372"/>
                    <a:pt x="3462" y="3"/>
                  </a:cubicBezTo>
                  <a:cubicBezTo>
                    <a:pt x="3453" y="1"/>
                    <a:pt x="3444" y="0"/>
                    <a:pt x="3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93;p43"/>
            <p:cNvSpPr/>
            <p:nvPr/>
          </p:nvSpPr>
          <p:spPr>
            <a:xfrm>
              <a:off x="4805875" y="2040200"/>
              <a:ext cx="75025" cy="93200"/>
            </a:xfrm>
            <a:custGeom>
              <a:avLst/>
              <a:gdLst/>
              <a:ahLst/>
              <a:cxnLst/>
              <a:rect l="l" t="t" r="r" b="b"/>
              <a:pathLst>
                <a:path w="3001" h="3728" extrusionOk="0">
                  <a:moveTo>
                    <a:pt x="2755" y="0"/>
                  </a:moveTo>
                  <a:cubicBezTo>
                    <a:pt x="2755" y="1"/>
                    <a:pt x="2809" y="779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3001" y="679"/>
                    <a:pt x="2755" y="1"/>
                    <a:pt x="27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94;p43"/>
            <p:cNvSpPr/>
            <p:nvPr/>
          </p:nvSpPr>
          <p:spPr>
            <a:xfrm>
              <a:off x="4805875" y="2040200"/>
              <a:ext cx="71700" cy="93200"/>
            </a:xfrm>
            <a:custGeom>
              <a:avLst/>
              <a:gdLst/>
              <a:ahLst/>
              <a:cxnLst/>
              <a:rect l="l" t="t" r="r" b="b"/>
              <a:pathLst>
                <a:path w="2868" h="3728" extrusionOk="0">
                  <a:moveTo>
                    <a:pt x="2755" y="0"/>
                  </a:moveTo>
                  <a:cubicBezTo>
                    <a:pt x="2755" y="0"/>
                    <a:pt x="2762" y="95"/>
                    <a:pt x="2762" y="243"/>
                  </a:cubicBezTo>
                  <a:cubicBezTo>
                    <a:pt x="2762" y="505"/>
                    <a:pt x="2738" y="928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38" y="3447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2840" y="1031"/>
                    <a:pt x="2864" y="843"/>
                    <a:pt x="2867" y="669"/>
                  </a:cubicBezTo>
                  <a:cubicBezTo>
                    <a:pt x="2867" y="308"/>
                    <a:pt x="2755" y="1"/>
                    <a:pt x="2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895;p43"/>
            <p:cNvSpPr/>
            <p:nvPr/>
          </p:nvSpPr>
          <p:spPr>
            <a:xfrm>
              <a:off x="4494925" y="1869425"/>
              <a:ext cx="62325" cy="79075"/>
            </a:xfrm>
            <a:custGeom>
              <a:avLst/>
              <a:gdLst/>
              <a:ahLst/>
              <a:cxnLst/>
              <a:rect l="l" t="t" r="r" b="b"/>
              <a:pathLst>
                <a:path w="2493" h="3163" extrusionOk="0">
                  <a:moveTo>
                    <a:pt x="2334" y="1"/>
                  </a:moveTo>
                  <a:cubicBezTo>
                    <a:pt x="2193" y="1"/>
                    <a:pt x="1891" y="285"/>
                    <a:pt x="1462" y="332"/>
                  </a:cubicBezTo>
                  <a:cubicBezTo>
                    <a:pt x="950" y="387"/>
                    <a:pt x="81" y="647"/>
                    <a:pt x="32" y="1657"/>
                  </a:cubicBezTo>
                  <a:cubicBezTo>
                    <a:pt x="0" y="2288"/>
                    <a:pt x="142" y="3162"/>
                    <a:pt x="653" y="3162"/>
                  </a:cubicBezTo>
                  <a:cubicBezTo>
                    <a:pt x="800" y="3162"/>
                    <a:pt x="977" y="3090"/>
                    <a:pt x="1190" y="2920"/>
                  </a:cubicBezTo>
                  <a:cubicBezTo>
                    <a:pt x="1510" y="2664"/>
                    <a:pt x="1497" y="1920"/>
                    <a:pt x="1538" y="1548"/>
                  </a:cubicBezTo>
                  <a:cubicBezTo>
                    <a:pt x="1585" y="1104"/>
                    <a:pt x="1667" y="794"/>
                    <a:pt x="1667" y="794"/>
                  </a:cubicBezTo>
                  <a:cubicBezTo>
                    <a:pt x="1667" y="794"/>
                    <a:pt x="2261" y="531"/>
                    <a:pt x="2398" y="373"/>
                  </a:cubicBezTo>
                  <a:cubicBezTo>
                    <a:pt x="2463" y="296"/>
                    <a:pt x="2493" y="121"/>
                    <a:pt x="2384" y="19"/>
                  </a:cubicBezTo>
                  <a:cubicBezTo>
                    <a:pt x="2370" y="6"/>
                    <a:pt x="2354" y="1"/>
                    <a:pt x="23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049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856196" y="1666525"/>
            <a:ext cx="3366547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System architecture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178;p32"/>
          <p:cNvSpPr txBox="1">
            <a:spLocks/>
          </p:cNvSpPr>
          <p:nvPr/>
        </p:nvSpPr>
        <p:spPr>
          <a:xfrm>
            <a:off x="4917241" y="2963740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/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E-Commerce System</a:t>
            </a:r>
            <a:endParaRPr lang="zh-TW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8" name="Google Shape;1182;p32"/>
          <p:cNvSpPr txBox="1">
            <a:spLocks/>
          </p:cNvSpPr>
          <p:nvPr/>
        </p:nvSpPr>
        <p:spPr>
          <a:xfrm>
            <a:off x="5020642" y="3228873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taatliches"/>
              </a:rPr>
              <a:t>電子商務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taatliches"/>
              </a:rPr>
              <a:t>主</a:t>
            </a:r>
            <a:r>
              <a:rPr lang="zh-TW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taatliches"/>
              </a:rPr>
              <a:t>系統</a:t>
            </a:r>
            <a:endParaRPr lang="zh-TW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taatliches"/>
            </a:endParaRPr>
          </a:p>
        </p:txBody>
      </p:sp>
      <p:grpSp>
        <p:nvGrpSpPr>
          <p:cNvPr id="179" name="Google Shape;5597;p41"/>
          <p:cNvGrpSpPr/>
          <p:nvPr/>
        </p:nvGrpSpPr>
        <p:grpSpPr>
          <a:xfrm>
            <a:off x="5390154" y="1567543"/>
            <a:ext cx="1165784" cy="1178814"/>
            <a:chOff x="7470525" y="1611725"/>
            <a:chExt cx="372900" cy="365250"/>
          </a:xfrm>
        </p:grpSpPr>
        <p:sp>
          <p:nvSpPr>
            <p:cNvPr id="180" name="Google Shape;5598;p41"/>
            <p:cNvSpPr/>
            <p:nvPr/>
          </p:nvSpPr>
          <p:spPr>
            <a:xfrm>
              <a:off x="7473100" y="1611725"/>
              <a:ext cx="360875" cy="365250"/>
            </a:xfrm>
            <a:custGeom>
              <a:avLst/>
              <a:gdLst/>
              <a:ahLst/>
              <a:cxnLst/>
              <a:rect l="l" t="t" r="r" b="b"/>
              <a:pathLst>
                <a:path w="14435" h="14610" extrusionOk="0">
                  <a:moveTo>
                    <a:pt x="8768" y="0"/>
                  </a:moveTo>
                  <a:cubicBezTo>
                    <a:pt x="8524" y="0"/>
                    <a:pt x="8279" y="62"/>
                    <a:pt x="8060" y="187"/>
                  </a:cubicBezTo>
                  <a:lnTo>
                    <a:pt x="302" y="4672"/>
                  </a:lnTo>
                  <a:cubicBezTo>
                    <a:pt x="113" y="4775"/>
                    <a:pt x="1" y="4981"/>
                    <a:pt x="1" y="5196"/>
                  </a:cubicBezTo>
                  <a:lnTo>
                    <a:pt x="1" y="11218"/>
                  </a:lnTo>
                  <a:cubicBezTo>
                    <a:pt x="1" y="11442"/>
                    <a:pt x="113" y="11639"/>
                    <a:pt x="302" y="11751"/>
                  </a:cubicBezTo>
                  <a:lnTo>
                    <a:pt x="4932" y="14423"/>
                  </a:lnTo>
                  <a:cubicBezTo>
                    <a:pt x="5152" y="14547"/>
                    <a:pt x="5396" y="14610"/>
                    <a:pt x="5641" y="14610"/>
                  </a:cubicBezTo>
                  <a:cubicBezTo>
                    <a:pt x="5886" y="14610"/>
                    <a:pt x="6131" y="14547"/>
                    <a:pt x="6350" y="14423"/>
                  </a:cubicBezTo>
                  <a:lnTo>
                    <a:pt x="14108" y="9947"/>
                  </a:lnTo>
                  <a:cubicBezTo>
                    <a:pt x="14323" y="9827"/>
                    <a:pt x="14435" y="9595"/>
                    <a:pt x="14409" y="9354"/>
                  </a:cubicBezTo>
                  <a:lnTo>
                    <a:pt x="14409" y="3331"/>
                  </a:lnTo>
                  <a:lnTo>
                    <a:pt x="14409" y="3323"/>
                  </a:lnTo>
                  <a:cubicBezTo>
                    <a:pt x="14392" y="3134"/>
                    <a:pt x="14280" y="2962"/>
                    <a:pt x="14108" y="2867"/>
                  </a:cubicBezTo>
                  <a:lnTo>
                    <a:pt x="9477" y="187"/>
                  </a:lnTo>
                  <a:cubicBezTo>
                    <a:pt x="9258" y="62"/>
                    <a:pt x="9013" y="0"/>
                    <a:pt x="8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599;p41"/>
            <p:cNvSpPr/>
            <p:nvPr/>
          </p:nvSpPr>
          <p:spPr>
            <a:xfrm>
              <a:off x="7470525" y="1611725"/>
              <a:ext cx="365375" cy="214650"/>
            </a:xfrm>
            <a:custGeom>
              <a:avLst/>
              <a:gdLst/>
              <a:ahLst/>
              <a:cxnLst/>
              <a:rect l="l" t="t" r="r" b="b"/>
              <a:pathLst>
                <a:path w="14615" h="8586" extrusionOk="0">
                  <a:moveTo>
                    <a:pt x="8871" y="0"/>
                  </a:moveTo>
                  <a:cubicBezTo>
                    <a:pt x="8627" y="0"/>
                    <a:pt x="8382" y="62"/>
                    <a:pt x="8163" y="187"/>
                  </a:cubicBezTo>
                  <a:lnTo>
                    <a:pt x="413" y="4672"/>
                  </a:lnTo>
                  <a:cubicBezTo>
                    <a:pt x="1" y="4904"/>
                    <a:pt x="1" y="5488"/>
                    <a:pt x="413" y="5720"/>
                  </a:cubicBezTo>
                  <a:lnTo>
                    <a:pt x="5044" y="8392"/>
                  </a:lnTo>
                  <a:cubicBezTo>
                    <a:pt x="5263" y="8521"/>
                    <a:pt x="5508" y="8585"/>
                    <a:pt x="5753" y="8585"/>
                  </a:cubicBezTo>
                  <a:cubicBezTo>
                    <a:pt x="5998" y="8585"/>
                    <a:pt x="6243" y="8521"/>
                    <a:pt x="6462" y="8392"/>
                  </a:cubicBezTo>
                  <a:lnTo>
                    <a:pt x="14211" y="3916"/>
                  </a:lnTo>
                  <a:cubicBezTo>
                    <a:pt x="14615" y="3684"/>
                    <a:pt x="14615" y="3091"/>
                    <a:pt x="14211" y="2859"/>
                  </a:cubicBezTo>
                  <a:lnTo>
                    <a:pt x="9580" y="187"/>
                  </a:lnTo>
                  <a:cubicBezTo>
                    <a:pt x="9361" y="62"/>
                    <a:pt x="9116" y="0"/>
                    <a:pt x="8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600;p41"/>
            <p:cNvSpPr/>
            <p:nvPr/>
          </p:nvSpPr>
          <p:spPr>
            <a:xfrm>
              <a:off x="7473100" y="1741600"/>
              <a:ext cx="123325" cy="230700"/>
            </a:xfrm>
            <a:custGeom>
              <a:avLst/>
              <a:gdLst/>
              <a:ahLst/>
              <a:cxnLst/>
              <a:rect l="l" t="t" r="r" b="b"/>
              <a:pathLst>
                <a:path w="4933" h="9228" extrusionOk="0">
                  <a:moveTo>
                    <a:pt x="1" y="1"/>
                  </a:moveTo>
                  <a:lnTo>
                    <a:pt x="1" y="6023"/>
                  </a:lnTo>
                  <a:cubicBezTo>
                    <a:pt x="1" y="6238"/>
                    <a:pt x="113" y="6444"/>
                    <a:pt x="302" y="6547"/>
                  </a:cubicBezTo>
                  <a:lnTo>
                    <a:pt x="4932" y="9228"/>
                  </a:lnTo>
                  <a:lnTo>
                    <a:pt x="4932" y="3197"/>
                  </a:lnTo>
                  <a:lnTo>
                    <a:pt x="302" y="525"/>
                  </a:lnTo>
                  <a:cubicBezTo>
                    <a:pt x="113" y="413"/>
                    <a:pt x="1" y="21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601;p41"/>
            <p:cNvSpPr/>
            <p:nvPr/>
          </p:nvSpPr>
          <p:spPr>
            <a:xfrm>
              <a:off x="7650525" y="1830550"/>
              <a:ext cx="46850" cy="131025"/>
            </a:xfrm>
            <a:custGeom>
              <a:avLst/>
              <a:gdLst/>
              <a:ahLst/>
              <a:cxnLst/>
              <a:rect l="l" t="t" r="r" b="b"/>
              <a:pathLst>
                <a:path w="1874" h="5241" extrusionOk="0">
                  <a:moveTo>
                    <a:pt x="1726" y="1"/>
                  </a:moveTo>
                  <a:cubicBezTo>
                    <a:pt x="1695" y="1"/>
                    <a:pt x="1661" y="11"/>
                    <a:pt x="1624" y="34"/>
                  </a:cubicBezTo>
                  <a:lnTo>
                    <a:pt x="250" y="816"/>
                  </a:lnTo>
                  <a:cubicBezTo>
                    <a:pt x="95" y="927"/>
                    <a:pt x="0" y="1108"/>
                    <a:pt x="0" y="1297"/>
                  </a:cubicBezTo>
                  <a:lnTo>
                    <a:pt x="0" y="5240"/>
                  </a:lnTo>
                  <a:lnTo>
                    <a:pt x="1873" y="4158"/>
                  </a:lnTo>
                  <a:lnTo>
                    <a:pt x="1873" y="223"/>
                  </a:lnTo>
                  <a:cubicBezTo>
                    <a:pt x="1873" y="84"/>
                    <a:pt x="1813" y="1"/>
                    <a:pt x="1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602;p41"/>
            <p:cNvSpPr/>
            <p:nvPr/>
          </p:nvSpPr>
          <p:spPr>
            <a:xfrm>
              <a:off x="7717750" y="1767550"/>
              <a:ext cx="89600" cy="121050"/>
            </a:xfrm>
            <a:custGeom>
              <a:avLst/>
              <a:gdLst/>
              <a:ahLst/>
              <a:cxnLst/>
              <a:rect l="l" t="t" r="r" b="b"/>
              <a:pathLst>
                <a:path w="3584" h="4842" extrusionOk="0">
                  <a:moveTo>
                    <a:pt x="3414" y="0"/>
                  </a:moveTo>
                  <a:cubicBezTo>
                    <a:pt x="3379" y="0"/>
                    <a:pt x="3340" y="12"/>
                    <a:pt x="3300" y="37"/>
                  </a:cubicBezTo>
                  <a:lnTo>
                    <a:pt x="284" y="1781"/>
                  </a:lnTo>
                  <a:cubicBezTo>
                    <a:pt x="104" y="1901"/>
                    <a:pt x="1" y="2099"/>
                    <a:pt x="1" y="2313"/>
                  </a:cubicBezTo>
                  <a:lnTo>
                    <a:pt x="1" y="4590"/>
                  </a:lnTo>
                  <a:cubicBezTo>
                    <a:pt x="1" y="4749"/>
                    <a:pt x="71" y="4841"/>
                    <a:pt x="169" y="4841"/>
                  </a:cubicBezTo>
                  <a:cubicBezTo>
                    <a:pt x="205" y="4841"/>
                    <a:pt x="243" y="4830"/>
                    <a:pt x="284" y="4805"/>
                  </a:cubicBezTo>
                  <a:lnTo>
                    <a:pt x="3300" y="3069"/>
                  </a:lnTo>
                  <a:cubicBezTo>
                    <a:pt x="3472" y="2941"/>
                    <a:pt x="3583" y="2734"/>
                    <a:pt x="3583" y="2520"/>
                  </a:cubicBezTo>
                  <a:lnTo>
                    <a:pt x="3583" y="251"/>
                  </a:lnTo>
                  <a:cubicBezTo>
                    <a:pt x="3583" y="93"/>
                    <a:pt x="3513" y="0"/>
                    <a:pt x="3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603;p41"/>
            <p:cNvSpPr/>
            <p:nvPr/>
          </p:nvSpPr>
          <p:spPr>
            <a:xfrm>
              <a:off x="7490075" y="1790000"/>
              <a:ext cx="89600" cy="120825"/>
            </a:xfrm>
            <a:custGeom>
              <a:avLst/>
              <a:gdLst/>
              <a:ahLst/>
              <a:cxnLst/>
              <a:rect l="l" t="t" r="r" b="b"/>
              <a:pathLst>
                <a:path w="3584" h="4833" extrusionOk="0">
                  <a:moveTo>
                    <a:pt x="167" y="0"/>
                  </a:moveTo>
                  <a:cubicBezTo>
                    <a:pt x="68" y="0"/>
                    <a:pt x="1" y="92"/>
                    <a:pt x="1" y="247"/>
                  </a:cubicBezTo>
                  <a:lnTo>
                    <a:pt x="1" y="2515"/>
                  </a:lnTo>
                  <a:cubicBezTo>
                    <a:pt x="1" y="2730"/>
                    <a:pt x="104" y="2927"/>
                    <a:pt x="276" y="3056"/>
                  </a:cubicBezTo>
                  <a:lnTo>
                    <a:pt x="3300" y="4800"/>
                  </a:lnTo>
                  <a:cubicBezTo>
                    <a:pt x="3338" y="4822"/>
                    <a:pt x="3375" y="4832"/>
                    <a:pt x="3409" y="4832"/>
                  </a:cubicBezTo>
                  <a:cubicBezTo>
                    <a:pt x="3511" y="4832"/>
                    <a:pt x="3583" y="4740"/>
                    <a:pt x="3583" y="4586"/>
                  </a:cubicBezTo>
                  <a:lnTo>
                    <a:pt x="3583" y="2309"/>
                  </a:lnTo>
                  <a:cubicBezTo>
                    <a:pt x="3575" y="2094"/>
                    <a:pt x="3472" y="1897"/>
                    <a:pt x="3300" y="1776"/>
                  </a:cubicBezTo>
                  <a:lnTo>
                    <a:pt x="276" y="32"/>
                  </a:lnTo>
                  <a:cubicBezTo>
                    <a:pt x="237" y="11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604;p41"/>
            <p:cNvSpPr/>
            <p:nvPr/>
          </p:nvSpPr>
          <p:spPr>
            <a:xfrm>
              <a:off x="7510700" y="1637875"/>
              <a:ext cx="285250" cy="162225"/>
            </a:xfrm>
            <a:custGeom>
              <a:avLst/>
              <a:gdLst/>
              <a:ahLst/>
              <a:cxnLst/>
              <a:rect l="l" t="t" r="r" b="b"/>
              <a:pathLst>
                <a:path w="11410" h="6489" extrusionOk="0">
                  <a:moveTo>
                    <a:pt x="7269" y="0"/>
                  </a:moveTo>
                  <a:lnTo>
                    <a:pt x="7269" y="9"/>
                  </a:lnTo>
                  <a:cubicBezTo>
                    <a:pt x="7200" y="9"/>
                    <a:pt x="7140" y="26"/>
                    <a:pt x="7088" y="60"/>
                  </a:cubicBezTo>
                  <a:lnTo>
                    <a:pt x="0" y="4150"/>
                  </a:lnTo>
                  <a:lnTo>
                    <a:pt x="3961" y="6444"/>
                  </a:lnTo>
                  <a:cubicBezTo>
                    <a:pt x="4017" y="6474"/>
                    <a:pt x="4079" y="6489"/>
                    <a:pt x="4142" y="6489"/>
                  </a:cubicBezTo>
                  <a:cubicBezTo>
                    <a:pt x="4204" y="6489"/>
                    <a:pt x="4266" y="6474"/>
                    <a:pt x="4322" y="6444"/>
                  </a:cubicBezTo>
                  <a:lnTo>
                    <a:pt x="11410" y="2346"/>
                  </a:lnTo>
                  <a:lnTo>
                    <a:pt x="7449" y="52"/>
                  </a:lnTo>
                  <a:cubicBezTo>
                    <a:pt x="7398" y="17"/>
                    <a:pt x="7329" y="0"/>
                    <a:pt x="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605;p41"/>
            <p:cNvSpPr/>
            <p:nvPr/>
          </p:nvSpPr>
          <p:spPr>
            <a:xfrm>
              <a:off x="7526800" y="1656775"/>
              <a:ext cx="253050" cy="143275"/>
            </a:xfrm>
            <a:custGeom>
              <a:avLst/>
              <a:gdLst/>
              <a:ahLst/>
              <a:cxnLst/>
              <a:rect l="l" t="t" r="r" b="b"/>
              <a:pathLst>
                <a:path w="10122" h="5731" extrusionOk="0">
                  <a:moveTo>
                    <a:pt x="6625" y="0"/>
                  </a:moveTo>
                  <a:cubicBezTo>
                    <a:pt x="6556" y="0"/>
                    <a:pt x="6496" y="17"/>
                    <a:pt x="6444" y="43"/>
                  </a:cubicBezTo>
                  <a:lnTo>
                    <a:pt x="1" y="3763"/>
                  </a:lnTo>
                  <a:lnTo>
                    <a:pt x="3317" y="5679"/>
                  </a:lnTo>
                  <a:cubicBezTo>
                    <a:pt x="3373" y="5713"/>
                    <a:pt x="3435" y="5731"/>
                    <a:pt x="3498" y="5731"/>
                  </a:cubicBezTo>
                  <a:cubicBezTo>
                    <a:pt x="3560" y="5731"/>
                    <a:pt x="3622" y="5713"/>
                    <a:pt x="3678" y="5679"/>
                  </a:cubicBezTo>
                  <a:lnTo>
                    <a:pt x="10121" y="1959"/>
                  </a:lnTo>
                  <a:lnTo>
                    <a:pt x="6805" y="43"/>
                  </a:lnTo>
                  <a:cubicBezTo>
                    <a:pt x="6754" y="17"/>
                    <a:pt x="6685" y="0"/>
                    <a:pt x="6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606;p41"/>
            <p:cNvSpPr/>
            <p:nvPr/>
          </p:nvSpPr>
          <p:spPr>
            <a:xfrm>
              <a:off x="7658475" y="1666250"/>
              <a:ext cx="128900" cy="128975"/>
            </a:xfrm>
            <a:custGeom>
              <a:avLst/>
              <a:gdLst/>
              <a:ahLst/>
              <a:cxnLst/>
              <a:rect l="l" t="t" r="r" b="b"/>
              <a:pathLst>
                <a:path w="5156" h="5159" extrusionOk="0">
                  <a:moveTo>
                    <a:pt x="4461" y="0"/>
                  </a:moveTo>
                  <a:cubicBezTo>
                    <a:pt x="4424" y="0"/>
                    <a:pt x="4388" y="11"/>
                    <a:pt x="4356" y="34"/>
                  </a:cubicBezTo>
                  <a:lnTo>
                    <a:pt x="310" y="2370"/>
                  </a:lnTo>
                  <a:cubicBezTo>
                    <a:pt x="129" y="2499"/>
                    <a:pt x="18" y="2714"/>
                    <a:pt x="18" y="2937"/>
                  </a:cubicBezTo>
                  <a:lnTo>
                    <a:pt x="18" y="4613"/>
                  </a:lnTo>
                  <a:cubicBezTo>
                    <a:pt x="0" y="4707"/>
                    <a:pt x="43" y="4802"/>
                    <a:pt x="121" y="4853"/>
                  </a:cubicBezTo>
                  <a:lnTo>
                    <a:pt x="619" y="5137"/>
                  </a:lnTo>
                  <a:cubicBezTo>
                    <a:pt x="645" y="5152"/>
                    <a:pt x="673" y="5159"/>
                    <a:pt x="702" y="5159"/>
                  </a:cubicBezTo>
                  <a:cubicBezTo>
                    <a:pt x="738" y="5159"/>
                    <a:pt x="774" y="5148"/>
                    <a:pt x="808" y="5128"/>
                  </a:cubicBezTo>
                  <a:lnTo>
                    <a:pt x="4846" y="2791"/>
                  </a:lnTo>
                  <a:cubicBezTo>
                    <a:pt x="5026" y="2654"/>
                    <a:pt x="5138" y="2448"/>
                    <a:pt x="5147" y="2224"/>
                  </a:cubicBezTo>
                  <a:lnTo>
                    <a:pt x="5147" y="540"/>
                  </a:lnTo>
                  <a:cubicBezTo>
                    <a:pt x="5155" y="446"/>
                    <a:pt x="5112" y="360"/>
                    <a:pt x="5035" y="300"/>
                  </a:cubicBezTo>
                  <a:lnTo>
                    <a:pt x="4554" y="25"/>
                  </a:lnTo>
                  <a:cubicBezTo>
                    <a:pt x="4525" y="9"/>
                    <a:pt x="4493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607;p41"/>
            <p:cNvSpPr/>
            <p:nvPr/>
          </p:nvSpPr>
          <p:spPr>
            <a:xfrm>
              <a:off x="7671150" y="1673275"/>
              <a:ext cx="116000" cy="121900"/>
            </a:xfrm>
            <a:custGeom>
              <a:avLst/>
              <a:gdLst/>
              <a:ahLst/>
              <a:cxnLst/>
              <a:rect l="l" t="t" r="r" b="b"/>
              <a:pathLst>
                <a:path w="4640" h="4876" extrusionOk="0">
                  <a:moveTo>
                    <a:pt x="4456" y="1"/>
                  </a:moveTo>
                  <a:cubicBezTo>
                    <a:pt x="4420" y="1"/>
                    <a:pt x="4380" y="12"/>
                    <a:pt x="4339" y="36"/>
                  </a:cubicBezTo>
                  <a:lnTo>
                    <a:pt x="301" y="2373"/>
                  </a:lnTo>
                  <a:cubicBezTo>
                    <a:pt x="112" y="2502"/>
                    <a:pt x="0" y="2717"/>
                    <a:pt x="0" y="2940"/>
                  </a:cubicBezTo>
                  <a:lnTo>
                    <a:pt x="0" y="4615"/>
                  </a:lnTo>
                  <a:cubicBezTo>
                    <a:pt x="0" y="4780"/>
                    <a:pt x="71" y="4875"/>
                    <a:pt x="177" y="4875"/>
                  </a:cubicBezTo>
                  <a:cubicBezTo>
                    <a:pt x="214" y="4875"/>
                    <a:pt x="256" y="4863"/>
                    <a:pt x="301" y="4839"/>
                  </a:cubicBezTo>
                  <a:lnTo>
                    <a:pt x="4339" y="2510"/>
                  </a:lnTo>
                  <a:cubicBezTo>
                    <a:pt x="4519" y="2373"/>
                    <a:pt x="4631" y="2167"/>
                    <a:pt x="4640" y="1943"/>
                  </a:cubicBezTo>
                  <a:lnTo>
                    <a:pt x="4640" y="259"/>
                  </a:lnTo>
                  <a:cubicBezTo>
                    <a:pt x="4640" y="99"/>
                    <a:pt x="4563" y="1"/>
                    <a:pt x="4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608;p41"/>
            <p:cNvSpPr/>
            <p:nvPr/>
          </p:nvSpPr>
          <p:spPr>
            <a:xfrm>
              <a:off x="7682750" y="1737650"/>
              <a:ext cx="18925" cy="35750"/>
            </a:xfrm>
            <a:custGeom>
              <a:avLst/>
              <a:gdLst/>
              <a:ahLst/>
              <a:cxnLst/>
              <a:rect l="l" t="t" r="r" b="b"/>
              <a:pathLst>
                <a:path w="757" h="1430" extrusionOk="0">
                  <a:moveTo>
                    <a:pt x="562" y="1"/>
                  </a:moveTo>
                  <a:cubicBezTo>
                    <a:pt x="499" y="1"/>
                    <a:pt x="438" y="16"/>
                    <a:pt x="387" y="47"/>
                  </a:cubicBezTo>
                  <a:cubicBezTo>
                    <a:pt x="284" y="107"/>
                    <a:pt x="206" y="185"/>
                    <a:pt x="146" y="288"/>
                  </a:cubicBezTo>
                  <a:cubicBezTo>
                    <a:pt x="77" y="382"/>
                    <a:pt x="43" y="494"/>
                    <a:pt x="35" y="614"/>
                  </a:cubicBezTo>
                  <a:cubicBezTo>
                    <a:pt x="35" y="666"/>
                    <a:pt x="43" y="709"/>
                    <a:pt x="69" y="752"/>
                  </a:cubicBezTo>
                  <a:cubicBezTo>
                    <a:pt x="95" y="795"/>
                    <a:pt x="146" y="820"/>
                    <a:pt x="198" y="820"/>
                  </a:cubicBezTo>
                  <a:cubicBezTo>
                    <a:pt x="258" y="820"/>
                    <a:pt x="318" y="812"/>
                    <a:pt x="378" y="786"/>
                  </a:cubicBezTo>
                  <a:cubicBezTo>
                    <a:pt x="411" y="769"/>
                    <a:pt x="452" y="760"/>
                    <a:pt x="495" y="760"/>
                  </a:cubicBezTo>
                  <a:cubicBezTo>
                    <a:pt x="519" y="760"/>
                    <a:pt x="543" y="763"/>
                    <a:pt x="567" y="769"/>
                  </a:cubicBezTo>
                  <a:cubicBezTo>
                    <a:pt x="584" y="769"/>
                    <a:pt x="593" y="777"/>
                    <a:pt x="602" y="795"/>
                  </a:cubicBezTo>
                  <a:cubicBezTo>
                    <a:pt x="610" y="812"/>
                    <a:pt x="619" y="829"/>
                    <a:pt x="619" y="846"/>
                  </a:cubicBezTo>
                  <a:cubicBezTo>
                    <a:pt x="610" y="906"/>
                    <a:pt x="593" y="966"/>
                    <a:pt x="559" y="1018"/>
                  </a:cubicBezTo>
                  <a:cubicBezTo>
                    <a:pt x="516" y="1078"/>
                    <a:pt x="456" y="1138"/>
                    <a:pt x="387" y="1181"/>
                  </a:cubicBezTo>
                  <a:cubicBezTo>
                    <a:pt x="346" y="1208"/>
                    <a:pt x="299" y="1221"/>
                    <a:pt x="251" y="1221"/>
                  </a:cubicBezTo>
                  <a:cubicBezTo>
                    <a:pt x="206" y="1221"/>
                    <a:pt x="161" y="1210"/>
                    <a:pt x="120" y="1190"/>
                  </a:cubicBezTo>
                  <a:cubicBezTo>
                    <a:pt x="116" y="1187"/>
                    <a:pt x="111" y="1185"/>
                    <a:pt x="106" y="1185"/>
                  </a:cubicBezTo>
                  <a:cubicBezTo>
                    <a:pt x="80" y="1185"/>
                    <a:pt x="47" y="1217"/>
                    <a:pt x="26" y="1267"/>
                  </a:cubicBezTo>
                  <a:cubicBezTo>
                    <a:pt x="0" y="1319"/>
                    <a:pt x="0" y="1379"/>
                    <a:pt x="35" y="1396"/>
                  </a:cubicBezTo>
                  <a:cubicBezTo>
                    <a:pt x="82" y="1418"/>
                    <a:pt x="133" y="1429"/>
                    <a:pt x="185" y="1429"/>
                  </a:cubicBezTo>
                  <a:cubicBezTo>
                    <a:pt x="254" y="1429"/>
                    <a:pt x="323" y="1409"/>
                    <a:pt x="387" y="1370"/>
                  </a:cubicBezTo>
                  <a:cubicBezTo>
                    <a:pt x="490" y="1310"/>
                    <a:pt x="576" y="1224"/>
                    <a:pt x="636" y="1121"/>
                  </a:cubicBezTo>
                  <a:cubicBezTo>
                    <a:pt x="705" y="1018"/>
                    <a:pt x="748" y="889"/>
                    <a:pt x="756" y="769"/>
                  </a:cubicBezTo>
                  <a:cubicBezTo>
                    <a:pt x="756" y="717"/>
                    <a:pt x="748" y="674"/>
                    <a:pt x="722" y="631"/>
                  </a:cubicBezTo>
                  <a:cubicBezTo>
                    <a:pt x="687" y="580"/>
                    <a:pt x="636" y="554"/>
                    <a:pt x="584" y="554"/>
                  </a:cubicBezTo>
                  <a:cubicBezTo>
                    <a:pt x="516" y="554"/>
                    <a:pt x="456" y="563"/>
                    <a:pt x="395" y="588"/>
                  </a:cubicBezTo>
                  <a:cubicBezTo>
                    <a:pt x="363" y="605"/>
                    <a:pt x="327" y="611"/>
                    <a:pt x="289" y="611"/>
                  </a:cubicBezTo>
                  <a:cubicBezTo>
                    <a:pt x="268" y="611"/>
                    <a:pt x="246" y="609"/>
                    <a:pt x="224" y="606"/>
                  </a:cubicBezTo>
                  <a:cubicBezTo>
                    <a:pt x="206" y="606"/>
                    <a:pt x="198" y="597"/>
                    <a:pt x="189" y="580"/>
                  </a:cubicBezTo>
                  <a:cubicBezTo>
                    <a:pt x="181" y="563"/>
                    <a:pt x="172" y="545"/>
                    <a:pt x="172" y="537"/>
                  </a:cubicBezTo>
                  <a:cubicBezTo>
                    <a:pt x="181" y="477"/>
                    <a:pt x="198" y="434"/>
                    <a:pt x="232" y="391"/>
                  </a:cubicBezTo>
                  <a:cubicBezTo>
                    <a:pt x="267" y="322"/>
                    <a:pt x="318" y="270"/>
                    <a:pt x="387" y="236"/>
                  </a:cubicBezTo>
                  <a:cubicBezTo>
                    <a:pt x="421" y="217"/>
                    <a:pt x="462" y="206"/>
                    <a:pt x="505" y="206"/>
                  </a:cubicBezTo>
                  <a:cubicBezTo>
                    <a:pt x="538" y="206"/>
                    <a:pt x="571" y="212"/>
                    <a:pt x="602" y="227"/>
                  </a:cubicBezTo>
                  <a:cubicBezTo>
                    <a:pt x="605" y="228"/>
                    <a:pt x="608" y="229"/>
                    <a:pt x="611" y="229"/>
                  </a:cubicBezTo>
                  <a:cubicBezTo>
                    <a:pt x="643" y="229"/>
                    <a:pt x="681" y="189"/>
                    <a:pt x="705" y="142"/>
                  </a:cubicBezTo>
                  <a:cubicBezTo>
                    <a:pt x="722" y="90"/>
                    <a:pt x="713" y="30"/>
                    <a:pt x="687" y="21"/>
                  </a:cubicBezTo>
                  <a:cubicBezTo>
                    <a:pt x="646" y="8"/>
                    <a:pt x="604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609;p41"/>
            <p:cNvSpPr/>
            <p:nvPr/>
          </p:nvSpPr>
          <p:spPr>
            <a:xfrm>
              <a:off x="7707225" y="1722675"/>
              <a:ext cx="16575" cy="40050"/>
            </a:xfrm>
            <a:custGeom>
              <a:avLst/>
              <a:gdLst/>
              <a:ahLst/>
              <a:cxnLst/>
              <a:rect l="l" t="t" r="r" b="b"/>
              <a:pathLst>
                <a:path w="663" h="1602" extrusionOk="0">
                  <a:moveTo>
                    <a:pt x="616" y="0"/>
                  </a:moveTo>
                  <a:cubicBezTo>
                    <a:pt x="607" y="0"/>
                    <a:pt x="596" y="4"/>
                    <a:pt x="585" y="10"/>
                  </a:cubicBezTo>
                  <a:cubicBezTo>
                    <a:pt x="533" y="45"/>
                    <a:pt x="507" y="96"/>
                    <a:pt x="507" y="156"/>
                  </a:cubicBezTo>
                  <a:lnTo>
                    <a:pt x="507" y="595"/>
                  </a:lnTo>
                  <a:lnTo>
                    <a:pt x="147" y="801"/>
                  </a:lnTo>
                  <a:lnTo>
                    <a:pt x="147" y="363"/>
                  </a:lnTo>
                  <a:cubicBezTo>
                    <a:pt x="147" y="318"/>
                    <a:pt x="128" y="292"/>
                    <a:pt x="101" y="292"/>
                  </a:cubicBezTo>
                  <a:cubicBezTo>
                    <a:pt x="91" y="292"/>
                    <a:pt x="81" y="296"/>
                    <a:pt x="69" y="302"/>
                  </a:cubicBezTo>
                  <a:cubicBezTo>
                    <a:pt x="26" y="337"/>
                    <a:pt x="1" y="388"/>
                    <a:pt x="1" y="448"/>
                  </a:cubicBezTo>
                  <a:lnTo>
                    <a:pt x="1" y="1531"/>
                  </a:lnTo>
                  <a:cubicBezTo>
                    <a:pt x="1" y="1575"/>
                    <a:pt x="15" y="1601"/>
                    <a:pt x="39" y="1601"/>
                  </a:cubicBezTo>
                  <a:cubicBezTo>
                    <a:pt x="48" y="1601"/>
                    <a:pt x="58" y="1598"/>
                    <a:pt x="69" y="1591"/>
                  </a:cubicBezTo>
                  <a:cubicBezTo>
                    <a:pt x="121" y="1557"/>
                    <a:pt x="147" y="1505"/>
                    <a:pt x="147" y="1445"/>
                  </a:cubicBezTo>
                  <a:lnTo>
                    <a:pt x="147" y="1007"/>
                  </a:lnTo>
                  <a:lnTo>
                    <a:pt x="507" y="801"/>
                  </a:lnTo>
                  <a:lnTo>
                    <a:pt x="507" y="1239"/>
                  </a:lnTo>
                  <a:cubicBezTo>
                    <a:pt x="507" y="1283"/>
                    <a:pt x="526" y="1309"/>
                    <a:pt x="553" y="1309"/>
                  </a:cubicBezTo>
                  <a:cubicBezTo>
                    <a:pt x="563" y="1309"/>
                    <a:pt x="574" y="1306"/>
                    <a:pt x="585" y="1299"/>
                  </a:cubicBezTo>
                  <a:cubicBezTo>
                    <a:pt x="628" y="1265"/>
                    <a:pt x="662" y="1205"/>
                    <a:pt x="662" y="1153"/>
                  </a:cubicBezTo>
                  <a:lnTo>
                    <a:pt x="662" y="70"/>
                  </a:lnTo>
                  <a:cubicBezTo>
                    <a:pt x="662" y="26"/>
                    <a:pt x="643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610;p41"/>
            <p:cNvSpPr/>
            <p:nvPr/>
          </p:nvSpPr>
          <p:spPr>
            <a:xfrm>
              <a:off x="7728925" y="1709425"/>
              <a:ext cx="24300" cy="35800"/>
            </a:xfrm>
            <a:custGeom>
              <a:avLst/>
              <a:gdLst/>
              <a:ahLst/>
              <a:cxnLst/>
              <a:rect l="l" t="t" r="r" b="b"/>
              <a:pathLst>
                <a:path w="972" h="1432" extrusionOk="0">
                  <a:moveTo>
                    <a:pt x="603" y="227"/>
                  </a:moveTo>
                  <a:cubicBezTo>
                    <a:pt x="640" y="227"/>
                    <a:pt x="679" y="240"/>
                    <a:pt x="713" y="265"/>
                  </a:cubicBezTo>
                  <a:cubicBezTo>
                    <a:pt x="774" y="334"/>
                    <a:pt x="808" y="437"/>
                    <a:pt x="799" y="532"/>
                  </a:cubicBezTo>
                  <a:lnTo>
                    <a:pt x="808" y="532"/>
                  </a:lnTo>
                  <a:cubicBezTo>
                    <a:pt x="799" y="661"/>
                    <a:pt x="765" y="789"/>
                    <a:pt x="713" y="910"/>
                  </a:cubicBezTo>
                  <a:cubicBezTo>
                    <a:pt x="662" y="1013"/>
                    <a:pt x="585" y="1099"/>
                    <a:pt x="499" y="1167"/>
                  </a:cubicBezTo>
                  <a:cubicBezTo>
                    <a:pt x="464" y="1193"/>
                    <a:pt x="423" y="1206"/>
                    <a:pt x="384" y="1206"/>
                  </a:cubicBezTo>
                  <a:cubicBezTo>
                    <a:pt x="344" y="1206"/>
                    <a:pt x="305" y="1193"/>
                    <a:pt x="275" y="1167"/>
                  </a:cubicBezTo>
                  <a:cubicBezTo>
                    <a:pt x="207" y="1099"/>
                    <a:pt x="172" y="996"/>
                    <a:pt x="181" y="901"/>
                  </a:cubicBezTo>
                  <a:cubicBezTo>
                    <a:pt x="181" y="772"/>
                    <a:pt x="215" y="643"/>
                    <a:pt x="275" y="523"/>
                  </a:cubicBezTo>
                  <a:cubicBezTo>
                    <a:pt x="318" y="420"/>
                    <a:pt x="396" y="326"/>
                    <a:pt x="499" y="265"/>
                  </a:cubicBezTo>
                  <a:cubicBezTo>
                    <a:pt x="529" y="240"/>
                    <a:pt x="565" y="227"/>
                    <a:pt x="603" y="227"/>
                  </a:cubicBezTo>
                  <a:close/>
                  <a:moveTo>
                    <a:pt x="652" y="0"/>
                  </a:moveTo>
                  <a:cubicBezTo>
                    <a:pt x="596" y="0"/>
                    <a:pt x="540" y="17"/>
                    <a:pt x="490" y="51"/>
                  </a:cubicBezTo>
                  <a:cubicBezTo>
                    <a:pt x="344" y="154"/>
                    <a:pt x="224" y="283"/>
                    <a:pt x="155" y="446"/>
                  </a:cubicBezTo>
                  <a:cubicBezTo>
                    <a:pt x="69" y="618"/>
                    <a:pt x="18" y="798"/>
                    <a:pt x="18" y="987"/>
                  </a:cubicBezTo>
                  <a:cubicBezTo>
                    <a:pt x="0" y="1133"/>
                    <a:pt x="52" y="1271"/>
                    <a:pt x="155" y="1374"/>
                  </a:cubicBezTo>
                  <a:cubicBezTo>
                    <a:pt x="207" y="1412"/>
                    <a:pt x="265" y="1432"/>
                    <a:pt x="323" y="1432"/>
                  </a:cubicBezTo>
                  <a:cubicBezTo>
                    <a:pt x="380" y="1432"/>
                    <a:pt x="438" y="1412"/>
                    <a:pt x="490" y="1374"/>
                  </a:cubicBezTo>
                  <a:cubicBezTo>
                    <a:pt x="636" y="1279"/>
                    <a:pt x="748" y="1142"/>
                    <a:pt x="825" y="987"/>
                  </a:cubicBezTo>
                  <a:cubicBezTo>
                    <a:pt x="911" y="815"/>
                    <a:pt x="954" y="635"/>
                    <a:pt x="963" y="446"/>
                  </a:cubicBezTo>
                  <a:cubicBezTo>
                    <a:pt x="971" y="300"/>
                    <a:pt x="920" y="162"/>
                    <a:pt x="825" y="59"/>
                  </a:cubicBezTo>
                  <a:cubicBezTo>
                    <a:pt x="772" y="19"/>
                    <a:pt x="712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611;p41"/>
            <p:cNvSpPr/>
            <p:nvPr/>
          </p:nvSpPr>
          <p:spPr>
            <a:xfrm>
              <a:off x="7759625" y="1695375"/>
              <a:ext cx="15500" cy="36850"/>
            </a:xfrm>
            <a:custGeom>
              <a:avLst/>
              <a:gdLst/>
              <a:ahLst/>
              <a:cxnLst/>
              <a:rect l="l" t="t" r="r" b="b"/>
              <a:pathLst>
                <a:path w="620" h="1474" extrusionOk="0">
                  <a:moveTo>
                    <a:pt x="387" y="223"/>
                  </a:moveTo>
                  <a:cubicBezTo>
                    <a:pt x="437" y="223"/>
                    <a:pt x="473" y="271"/>
                    <a:pt x="473" y="346"/>
                  </a:cubicBezTo>
                  <a:cubicBezTo>
                    <a:pt x="465" y="458"/>
                    <a:pt x="413" y="552"/>
                    <a:pt x="327" y="621"/>
                  </a:cubicBezTo>
                  <a:lnTo>
                    <a:pt x="156" y="716"/>
                  </a:lnTo>
                  <a:lnTo>
                    <a:pt x="156" y="338"/>
                  </a:lnTo>
                  <a:lnTo>
                    <a:pt x="327" y="243"/>
                  </a:lnTo>
                  <a:cubicBezTo>
                    <a:pt x="348" y="229"/>
                    <a:pt x="368" y="223"/>
                    <a:pt x="387" y="223"/>
                  </a:cubicBezTo>
                  <a:close/>
                  <a:moveTo>
                    <a:pt x="446" y="1"/>
                  </a:moveTo>
                  <a:cubicBezTo>
                    <a:pt x="410" y="1"/>
                    <a:pt x="370" y="12"/>
                    <a:pt x="327" y="37"/>
                  </a:cubicBezTo>
                  <a:lnTo>
                    <a:pt x="78" y="183"/>
                  </a:lnTo>
                  <a:cubicBezTo>
                    <a:pt x="35" y="217"/>
                    <a:pt x="1" y="269"/>
                    <a:pt x="1" y="329"/>
                  </a:cubicBezTo>
                  <a:lnTo>
                    <a:pt x="1" y="1412"/>
                  </a:lnTo>
                  <a:cubicBezTo>
                    <a:pt x="1" y="1449"/>
                    <a:pt x="19" y="1473"/>
                    <a:pt x="46" y="1473"/>
                  </a:cubicBezTo>
                  <a:cubicBezTo>
                    <a:pt x="56" y="1473"/>
                    <a:pt x="67" y="1470"/>
                    <a:pt x="78" y="1463"/>
                  </a:cubicBezTo>
                  <a:cubicBezTo>
                    <a:pt x="130" y="1429"/>
                    <a:pt x="156" y="1377"/>
                    <a:pt x="156" y="1317"/>
                  </a:cubicBezTo>
                  <a:lnTo>
                    <a:pt x="156" y="922"/>
                  </a:lnTo>
                  <a:lnTo>
                    <a:pt x="327" y="827"/>
                  </a:lnTo>
                  <a:cubicBezTo>
                    <a:pt x="508" y="690"/>
                    <a:pt x="619" y="484"/>
                    <a:pt x="619" y="260"/>
                  </a:cubicBezTo>
                  <a:cubicBezTo>
                    <a:pt x="619" y="95"/>
                    <a:pt x="549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612;p41"/>
            <p:cNvSpPr/>
            <p:nvPr/>
          </p:nvSpPr>
          <p:spPr>
            <a:xfrm>
              <a:off x="7637850" y="1730425"/>
              <a:ext cx="205575" cy="164400"/>
            </a:xfrm>
            <a:custGeom>
              <a:avLst/>
              <a:gdLst/>
              <a:ahLst/>
              <a:cxnLst/>
              <a:rect l="l" t="t" r="r" b="b"/>
              <a:pathLst>
                <a:path w="8223" h="6576" extrusionOk="0">
                  <a:moveTo>
                    <a:pt x="7174" y="1"/>
                  </a:moveTo>
                  <a:lnTo>
                    <a:pt x="1" y="4142"/>
                  </a:lnTo>
                  <a:lnTo>
                    <a:pt x="1" y="5319"/>
                  </a:lnTo>
                  <a:lnTo>
                    <a:pt x="1049" y="5920"/>
                  </a:lnTo>
                  <a:lnTo>
                    <a:pt x="1049" y="6161"/>
                  </a:lnTo>
                  <a:cubicBezTo>
                    <a:pt x="1049" y="6419"/>
                    <a:pt x="1170" y="6575"/>
                    <a:pt x="1339" y="6575"/>
                  </a:cubicBezTo>
                  <a:cubicBezTo>
                    <a:pt x="1396" y="6575"/>
                    <a:pt x="1457" y="6558"/>
                    <a:pt x="1521" y="6522"/>
                  </a:cubicBezTo>
                  <a:lnTo>
                    <a:pt x="1599" y="6470"/>
                  </a:lnTo>
                  <a:cubicBezTo>
                    <a:pt x="1865" y="6316"/>
                    <a:pt x="2071" y="5912"/>
                    <a:pt x="2071" y="5568"/>
                  </a:cubicBezTo>
                  <a:lnTo>
                    <a:pt x="2071" y="5577"/>
                  </a:lnTo>
                  <a:cubicBezTo>
                    <a:pt x="2071" y="5840"/>
                    <a:pt x="2191" y="5992"/>
                    <a:pt x="2358" y="5992"/>
                  </a:cubicBezTo>
                  <a:cubicBezTo>
                    <a:pt x="2416" y="5992"/>
                    <a:pt x="2478" y="5975"/>
                    <a:pt x="2544" y="5938"/>
                  </a:cubicBezTo>
                  <a:lnTo>
                    <a:pt x="2630" y="5886"/>
                  </a:lnTo>
                  <a:cubicBezTo>
                    <a:pt x="2887" y="5740"/>
                    <a:pt x="3093" y="5345"/>
                    <a:pt x="3102" y="5010"/>
                  </a:cubicBezTo>
                  <a:cubicBezTo>
                    <a:pt x="3108" y="5246"/>
                    <a:pt x="3224" y="5392"/>
                    <a:pt x="3384" y="5392"/>
                  </a:cubicBezTo>
                  <a:cubicBezTo>
                    <a:pt x="3440" y="5392"/>
                    <a:pt x="3502" y="5374"/>
                    <a:pt x="3566" y="5336"/>
                  </a:cubicBezTo>
                  <a:lnTo>
                    <a:pt x="3652" y="5285"/>
                  </a:lnTo>
                  <a:cubicBezTo>
                    <a:pt x="3910" y="5139"/>
                    <a:pt x="4124" y="4735"/>
                    <a:pt x="4124" y="4383"/>
                  </a:cubicBezTo>
                  <a:lnTo>
                    <a:pt x="4124" y="4391"/>
                  </a:lnTo>
                  <a:cubicBezTo>
                    <a:pt x="4124" y="4654"/>
                    <a:pt x="4244" y="4807"/>
                    <a:pt x="4412" y="4807"/>
                  </a:cubicBezTo>
                  <a:cubicBezTo>
                    <a:pt x="4469" y="4807"/>
                    <a:pt x="4532" y="4789"/>
                    <a:pt x="4597" y="4752"/>
                  </a:cubicBezTo>
                  <a:lnTo>
                    <a:pt x="4674" y="4700"/>
                  </a:lnTo>
                  <a:cubicBezTo>
                    <a:pt x="4932" y="4554"/>
                    <a:pt x="5138" y="4168"/>
                    <a:pt x="5147" y="3824"/>
                  </a:cubicBezTo>
                  <a:cubicBezTo>
                    <a:pt x="5153" y="4060"/>
                    <a:pt x="5268" y="4206"/>
                    <a:pt x="5433" y="4206"/>
                  </a:cubicBezTo>
                  <a:cubicBezTo>
                    <a:pt x="5490" y="4206"/>
                    <a:pt x="5553" y="4188"/>
                    <a:pt x="5619" y="4151"/>
                  </a:cubicBezTo>
                  <a:lnTo>
                    <a:pt x="5697" y="4099"/>
                  </a:lnTo>
                  <a:cubicBezTo>
                    <a:pt x="5963" y="3953"/>
                    <a:pt x="6169" y="3549"/>
                    <a:pt x="6169" y="3206"/>
                  </a:cubicBezTo>
                  <a:lnTo>
                    <a:pt x="6169" y="3214"/>
                  </a:lnTo>
                  <a:cubicBezTo>
                    <a:pt x="6169" y="3469"/>
                    <a:pt x="6288" y="3625"/>
                    <a:pt x="6454" y="3625"/>
                  </a:cubicBezTo>
                  <a:cubicBezTo>
                    <a:pt x="6512" y="3625"/>
                    <a:pt x="6575" y="3606"/>
                    <a:pt x="6642" y="3566"/>
                  </a:cubicBezTo>
                  <a:lnTo>
                    <a:pt x="6728" y="3523"/>
                  </a:lnTo>
                  <a:cubicBezTo>
                    <a:pt x="6985" y="3369"/>
                    <a:pt x="7200" y="2965"/>
                    <a:pt x="7200" y="2621"/>
                  </a:cubicBezTo>
                  <a:cubicBezTo>
                    <a:pt x="7200" y="2877"/>
                    <a:pt x="7319" y="3032"/>
                    <a:pt x="7485" y="3032"/>
                  </a:cubicBezTo>
                  <a:cubicBezTo>
                    <a:pt x="7543" y="3032"/>
                    <a:pt x="7606" y="3013"/>
                    <a:pt x="7673" y="2974"/>
                  </a:cubicBezTo>
                  <a:lnTo>
                    <a:pt x="7750" y="2931"/>
                  </a:lnTo>
                  <a:cubicBezTo>
                    <a:pt x="8008" y="2776"/>
                    <a:pt x="8223" y="2372"/>
                    <a:pt x="8223" y="2029"/>
                  </a:cubicBezTo>
                  <a:lnTo>
                    <a:pt x="8223" y="1779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613;p41"/>
            <p:cNvSpPr/>
            <p:nvPr/>
          </p:nvSpPr>
          <p:spPr>
            <a:xfrm>
              <a:off x="7664050" y="1863400"/>
              <a:ext cx="25600" cy="31325"/>
            </a:xfrm>
            <a:custGeom>
              <a:avLst/>
              <a:gdLst/>
              <a:ahLst/>
              <a:cxnLst/>
              <a:rect l="l" t="t" r="r" b="b"/>
              <a:pathLst>
                <a:path w="1024" h="1253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7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4"/>
                  </a:cubicBezTo>
                  <a:lnTo>
                    <a:pt x="559" y="1151"/>
                  </a:lnTo>
                  <a:cubicBezTo>
                    <a:pt x="817" y="997"/>
                    <a:pt x="1023" y="593"/>
                    <a:pt x="1023" y="249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614;p41"/>
            <p:cNvSpPr/>
            <p:nvPr/>
          </p:nvSpPr>
          <p:spPr>
            <a:xfrm>
              <a:off x="7689175" y="1848775"/>
              <a:ext cx="25800" cy="31350"/>
            </a:xfrm>
            <a:custGeom>
              <a:avLst/>
              <a:gdLst/>
              <a:ahLst/>
              <a:cxnLst/>
              <a:rect l="l" t="t" r="r" b="b"/>
              <a:pathLst>
                <a:path w="1032" h="1254" extrusionOk="0">
                  <a:moveTo>
                    <a:pt x="1031" y="1"/>
                  </a:moveTo>
                  <a:lnTo>
                    <a:pt x="0" y="594"/>
                  </a:lnTo>
                  <a:lnTo>
                    <a:pt x="0" y="843"/>
                  </a:lnTo>
                  <a:cubicBezTo>
                    <a:pt x="0" y="1098"/>
                    <a:pt x="118" y="1254"/>
                    <a:pt x="285" y="1254"/>
                  </a:cubicBezTo>
                  <a:cubicBezTo>
                    <a:pt x="343" y="1254"/>
                    <a:pt x="406" y="1235"/>
                    <a:pt x="473" y="1195"/>
                  </a:cubicBezTo>
                  <a:lnTo>
                    <a:pt x="559" y="1152"/>
                  </a:lnTo>
                  <a:cubicBezTo>
                    <a:pt x="816" y="997"/>
                    <a:pt x="1031" y="594"/>
                    <a:pt x="1031" y="250"/>
                  </a:cubicBezTo>
                  <a:lnTo>
                    <a:pt x="1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615;p41"/>
            <p:cNvSpPr/>
            <p:nvPr/>
          </p:nvSpPr>
          <p:spPr>
            <a:xfrm>
              <a:off x="7715400" y="1833750"/>
              <a:ext cx="25575" cy="31475"/>
            </a:xfrm>
            <a:custGeom>
              <a:avLst/>
              <a:gdLst/>
              <a:ahLst/>
              <a:cxnLst/>
              <a:rect l="l" t="t" r="r" b="b"/>
              <a:pathLst>
                <a:path w="1023" h="1259" extrusionOk="0">
                  <a:moveTo>
                    <a:pt x="1022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105"/>
                    <a:pt x="115" y="1258"/>
                    <a:pt x="280" y="1258"/>
                  </a:cubicBezTo>
                  <a:cubicBezTo>
                    <a:pt x="336" y="1258"/>
                    <a:pt x="399" y="1240"/>
                    <a:pt x="464" y="1203"/>
                  </a:cubicBezTo>
                  <a:lnTo>
                    <a:pt x="550" y="1152"/>
                  </a:lnTo>
                  <a:cubicBezTo>
                    <a:pt x="808" y="1006"/>
                    <a:pt x="1022" y="602"/>
                    <a:pt x="1022" y="250"/>
                  </a:cubicBezTo>
                  <a:lnTo>
                    <a:pt x="10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616;p41"/>
            <p:cNvSpPr/>
            <p:nvPr/>
          </p:nvSpPr>
          <p:spPr>
            <a:xfrm>
              <a:off x="7740500" y="1819350"/>
              <a:ext cx="25575" cy="31250"/>
            </a:xfrm>
            <a:custGeom>
              <a:avLst/>
              <a:gdLst/>
              <a:ahLst/>
              <a:cxnLst/>
              <a:rect l="l" t="t" r="r" b="b"/>
              <a:pathLst>
                <a:path w="1023" h="1250" extrusionOk="0">
                  <a:moveTo>
                    <a:pt x="1023" y="1"/>
                  </a:moveTo>
                  <a:lnTo>
                    <a:pt x="0" y="585"/>
                  </a:lnTo>
                  <a:lnTo>
                    <a:pt x="0" y="834"/>
                  </a:lnTo>
                  <a:cubicBezTo>
                    <a:pt x="0" y="1097"/>
                    <a:pt x="120" y="1250"/>
                    <a:pt x="288" y="1250"/>
                  </a:cubicBezTo>
                  <a:cubicBezTo>
                    <a:pt x="345" y="1250"/>
                    <a:pt x="408" y="1232"/>
                    <a:pt x="473" y="1195"/>
                  </a:cubicBezTo>
                  <a:lnTo>
                    <a:pt x="550" y="1143"/>
                  </a:lnTo>
                  <a:cubicBezTo>
                    <a:pt x="817" y="997"/>
                    <a:pt x="1023" y="594"/>
                    <a:pt x="1023" y="241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617;p41"/>
            <p:cNvSpPr/>
            <p:nvPr/>
          </p:nvSpPr>
          <p:spPr>
            <a:xfrm>
              <a:off x="7766500" y="1804325"/>
              <a:ext cx="25600" cy="31350"/>
            </a:xfrm>
            <a:custGeom>
              <a:avLst/>
              <a:gdLst/>
              <a:ahLst/>
              <a:cxnLst/>
              <a:rect l="l" t="t" r="r" b="b"/>
              <a:pathLst>
                <a:path w="1024" h="1254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8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5"/>
                  </a:cubicBezTo>
                  <a:lnTo>
                    <a:pt x="559" y="1143"/>
                  </a:lnTo>
                  <a:cubicBezTo>
                    <a:pt x="817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618;p41"/>
            <p:cNvSpPr/>
            <p:nvPr/>
          </p:nvSpPr>
          <p:spPr>
            <a:xfrm>
              <a:off x="7791625" y="1789725"/>
              <a:ext cx="25800" cy="31325"/>
            </a:xfrm>
            <a:custGeom>
              <a:avLst/>
              <a:gdLst/>
              <a:ahLst/>
              <a:cxnLst/>
              <a:rect l="l" t="t" r="r" b="b"/>
              <a:pathLst>
                <a:path w="1032" h="1253" extrusionOk="0">
                  <a:moveTo>
                    <a:pt x="1031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7"/>
                    <a:pt x="119" y="1253"/>
                    <a:pt x="285" y="1253"/>
                  </a:cubicBezTo>
                  <a:cubicBezTo>
                    <a:pt x="343" y="1253"/>
                    <a:pt x="406" y="1234"/>
                    <a:pt x="473" y="1194"/>
                  </a:cubicBezTo>
                  <a:lnTo>
                    <a:pt x="559" y="1143"/>
                  </a:lnTo>
                  <a:cubicBezTo>
                    <a:pt x="816" y="997"/>
                    <a:pt x="1031" y="593"/>
                    <a:pt x="1031" y="249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619;p41"/>
            <p:cNvSpPr/>
            <p:nvPr/>
          </p:nvSpPr>
          <p:spPr>
            <a:xfrm>
              <a:off x="7817850" y="1774900"/>
              <a:ext cx="25575" cy="31350"/>
            </a:xfrm>
            <a:custGeom>
              <a:avLst/>
              <a:gdLst/>
              <a:ahLst/>
              <a:cxnLst/>
              <a:rect l="l" t="t" r="r" b="b"/>
              <a:pathLst>
                <a:path w="1023" h="1254" extrusionOk="0">
                  <a:moveTo>
                    <a:pt x="1023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8"/>
                    <a:pt x="114" y="1253"/>
                    <a:pt x="281" y="1253"/>
                  </a:cubicBezTo>
                  <a:cubicBezTo>
                    <a:pt x="339" y="1253"/>
                    <a:pt x="404" y="1234"/>
                    <a:pt x="473" y="1195"/>
                  </a:cubicBezTo>
                  <a:lnTo>
                    <a:pt x="550" y="1143"/>
                  </a:lnTo>
                  <a:cubicBezTo>
                    <a:pt x="816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620;p41"/>
            <p:cNvSpPr/>
            <p:nvPr/>
          </p:nvSpPr>
          <p:spPr>
            <a:xfrm>
              <a:off x="7638075" y="1819150"/>
              <a:ext cx="51575" cy="59300"/>
            </a:xfrm>
            <a:custGeom>
              <a:avLst/>
              <a:gdLst/>
              <a:ahLst/>
              <a:cxnLst/>
              <a:rect l="l" t="t" r="r" b="b"/>
              <a:pathLst>
                <a:path w="2063" h="2372" extrusionOk="0">
                  <a:moveTo>
                    <a:pt x="1023" y="0"/>
                  </a:moveTo>
                  <a:lnTo>
                    <a:pt x="0" y="593"/>
                  </a:lnTo>
                  <a:lnTo>
                    <a:pt x="1048" y="2371"/>
                  </a:lnTo>
                  <a:lnTo>
                    <a:pt x="2062" y="1779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621;p41"/>
            <p:cNvSpPr/>
            <p:nvPr/>
          </p:nvSpPr>
          <p:spPr>
            <a:xfrm>
              <a:off x="7689175" y="1789500"/>
              <a:ext cx="51800" cy="59300"/>
            </a:xfrm>
            <a:custGeom>
              <a:avLst/>
              <a:gdLst/>
              <a:ahLst/>
              <a:cxnLst/>
              <a:rect l="l" t="t" r="r" b="b"/>
              <a:pathLst>
                <a:path w="2072" h="2372" extrusionOk="0">
                  <a:moveTo>
                    <a:pt x="1023" y="1"/>
                  </a:moveTo>
                  <a:lnTo>
                    <a:pt x="1" y="593"/>
                  </a:lnTo>
                  <a:lnTo>
                    <a:pt x="1049" y="2372"/>
                  </a:lnTo>
                  <a:lnTo>
                    <a:pt x="2071" y="1779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622;p41"/>
            <p:cNvSpPr/>
            <p:nvPr/>
          </p:nvSpPr>
          <p:spPr>
            <a:xfrm>
              <a:off x="7740300" y="1760075"/>
              <a:ext cx="51800" cy="59100"/>
            </a:xfrm>
            <a:custGeom>
              <a:avLst/>
              <a:gdLst/>
              <a:ahLst/>
              <a:cxnLst/>
              <a:rect l="l" t="t" r="r" b="b"/>
              <a:pathLst>
                <a:path w="2072" h="2364" extrusionOk="0">
                  <a:moveTo>
                    <a:pt x="1032" y="1"/>
                  </a:moveTo>
                  <a:lnTo>
                    <a:pt x="1" y="593"/>
                  </a:lnTo>
                  <a:lnTo>
                    <a:pt x="1049" y="2363"/>
                  </a:lnTo>
                  <a:lnTo>
                    <a:pt x="2071" y="177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623;p41"/>
            <p:cNvSpPr/>
            <p:nvPr/>
          </p:nvSpPr>
          <p:spPr>
            <a:xfrm>
              <a:off x="7791650" y="1730425"/>
              <a:ext cx="51775" cy="59325"/>
            </a:xfrm>
            <a:custGeom>
              <a:avLst/>
              <a:gdLst/>
              <a:ahLst/>
              <a:cxnLst/>
              <a:rect l="l" t="t" r="r" b="b"/>
              <a:pathLst>
                <a:path w="2071" h="2373" extrusionOk="0">
                  <a:moveTo>
                    <a:pt x="1022" y="1"/>
                  </a:moveTo>
                  <a:lnTo>
                    <a:pt x="0" y="594"/>
                  </a:lnTo>
                  <a:lnTo>
                    <a:pt x="1048" y="2372"/>
                  </a:lnTo>
                  <a:lnTo>
                    <a:pt x="2071" y="1779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624;p41"/>
            <p:cNvSpPr/>
            <p:nvPr/>
          </p:nvSpPr>
          <p:spPr>
            <a:xfrm>
              <a:off x="7638075" y="1833975"/>
              <a:ext cx="26225" cy="44475"/>
            </a:xfrm>
            <a:custGeom>
              <a:avLst/>
              <a:gdLst/>
              <a:ahLst/>
              <a:cxnLst/>
              <a:rect l="l" t="t" r="r" b="b"/>
              <a:pathLst>
                <a:path w="1049" h="1779" extrusionOk="0">
                  <a:moveTo>
                    <a:pt x="0" y="0"/>
                  </a:moveTo>
                  <a:lnTo>
                    <a:pt x="0" y="1177"/>
                  </a:lnTo>
                  <a:lnTo>
                    <a:pt x="1048" y="1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2"/>
          <p:cNvSpPr txBox="1">
            <a:spLocks noGrp="1"/>
          </p:cNvSpPr>
          <p:nvPr>
            <p:ph type="subTitle" idx="8"/>
          </p:nvPr>
        </p:nvSpPr>
        <p:spPr>
          <a:xfrm>
            <a:off x="587856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報表統計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子系統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3" name="Google Shape;1173;p32"/>
          <p:cNvSpPr txBox="1">
            <a:spLocks noGrp="1"/>
          </p:cNvSpPr>
          <p:nvPr>
            <p:ph type="subTitle" idx="9"/>
          </p:nvPr>
        </p:nvSpPr>
        <p:spPr>
          <a:xfrm>
            <a:off x="3277969" y="2688016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購物車管理子系統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4" name="Google Shape;1174;p32"/>
          <p:cNvSpPr txBox="1">
            <a:spLocks noGrp="1"/>
          </p:cNvSpPr>
          <p:nvPr>
            <p:ph type="subTitle" idx="13"/>
          </p:nvPr>
        </p:nvSpPr>
        <p:spPr>
          <a:xfrm>
            <a:off x="6193903" y="3766190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Product Rating Subsystem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5" name="Google Shape;1175;p32"/>
          <p:cNvSpPr txBox="1">
            <a:spLocks noGrp="1"/>
          </p:cNvSpPr>
          <p:nvPr>
            <p:ph type="subTitle" idx="14"/>
          </p:nvPr>
        </p:nvSpPr>
        <p:spPr>
          <a:xfrm>
            <a:off x="587856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 smtClean="0"/>
              <a:t>Report statistics Subsystem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6" name="Google Shape;1176;p32"/>
          <p:cNvSpPr txBox="1">
            <a:spLocks noGrp="1"/>
          </p:cNvSpPr>
          <p:nvPr>
            <p:ph type="subTitle" idx="15"/>
          </p:nvPr>
        </p:nvSpPr>
        <p:spPr>
          <a:xfrm>
            <a:off x="3277969" y="2372263"/>
            <a:ext cx="2752932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Shopping Cart Management Subsystem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7" name="Google Shape;1177;p32"/>
          <p:cNvSpPr txBox="1">
            <a:spLocks noGrp="1"/>
          </p:cNvSpPr>
          <p:nvPr>
            <p:ph type="subTitle" idx="4"/>
          </p:nvPr>
        </p:nvSpPr>
        <p:spPr>
          <a:xfrm>
            <a:off x="6193578" y="2339915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altLang="zh-TW" dirty="0"/>
              <a:t>Product Management Subsystem</a:t>
            </a:r>
            <a:endParaRPr dirty="0"/>
          </a:p>
        </p:txBody>
      </p:sp>
      <p:sp>
        <p:nvSpPr>
          <p:cNvPr id="1179" name="Google Shape;1179;p32"/>
          <p:cNvSpPr txBox="1">
            <a:spLocks noGrp="1"/>
          </p:cNvSpPr>
          <p:nvPr>
            <p:ph type="subTitle" idx="6"/>
          </p:nvPr>
        </p:nvSpPr>
        <p:spPr>
          <a:xfrm>
            <a:off x="601311" y="884359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Account Management Subsystem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0" name="Google Shape;1180;p32"/>
          <p:cNvSpPr txBox="1">
            <a:spLocks noGrp="1"/>
          </p:cNvSpPr>
          <p:nvPr>
            <p:ph type="subTitle" idx="3"/>
          </p:nvPr>
        </p:nvSpPr>
        <p:spPr>
          <a:xfrm>
            <a:off x="615148" y="116683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帳戶管理子系統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1" name="Google Shape;1181;p32"/>
          <p:cNvSpPr txBox="1">
            <a:spLocks noGrp="1"/>
          </p:cNvSpPr>
          <p:nvPr>
            <p:ph type="subTitle" idx="1"/>
          </p:nvPr>
        </p:nvSpPr>
        <p:spPr>
          <a:xfrm>
            <a:off x="6193578" y="2655669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商品管理子系統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3" name="Google Shape;1183;p32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System architecture</a:t>
            </a:r>
            <a:endParaRPr dirty="0"/>
          </a:p>
        </p:txBody>
      </p:sp>
      <p:grpSp>
        <p:nvGrpSpPr>
          <p:cNvPr id="1194" name="Google Shape;1194;p32"/>
          <p:cNvGrpSpPr/>
          <p:nvPr/>
        </p:nvGrpSpPr>
        <p:grpSpPr>
          <a:xfrm>
            <a:off x="7271266" y="3289767"/>
            <a:ext cx="271075" cy="370550"/>
            <a:chOff x="3804800" y="2745500"/>
            <a:chExt cx="271075" cy="370550"/>
          </a:xfrm>
        </p:grpSpPr>
        <p:sp>
          <p:nvSpPr>
            <p:cNvPr id="1195" name="Google Shape;1195;p32"/>
            <p:cNvSpPr/>
            <p:nvPr/>
          </p:nvSpPr>
          <p:spPr>
            <a:xfrm>
              <a:off x="3804800" y="2882150"/>
              <a:ext cx="223625" cy="233900"/>
            </a:xfrm>
            <a:custGeom>
              <a:avLst/>
              <a:gdLst/>
              <a:ahLst/>
              <a:cxnLst/>
              <a:rect l="l" t="t" r="r" b="b"/>
              <a:pathLst>
                <a:path w="8945" h="9356" extrusionOk="0">
                  <a:moveTo>
                    <a:pt x="7201" y="0"/>
                  </a:moveTo>
                  <a:cubicBezTo>
                    <a:pt x="7108" y="0"/>
                    <a:pt x="7015" y="29"/>
                    <a:pt x="6934" y="85"/>
                  </a:cubicBezTo>
                  <a:lnTo>
                    <a:pt x="714" y="3676"/>
                  </a:lnTo>
                  <a:cubicBezTo>
                    <a:pt x="318" y="3908"/>
                    <a:pt x="0" y="4518"/>
                    <a:pt x="0" y="5042"/>
                  </a:cubicBezTo>
                  <a:lnTo>
                    <a:pt x="0" y="6907"/>
                  </a:lnTo>
                  <a:cubicBezTo>
                    <a:pt x="0" y="7216"/>
                    <a:pt x="104" y="7422"/>
                    <a:pt x="275" y="7499"/>
                  </a:cubicBezTo>
                  <a:lnTo>
                    <a:pt x="645" y="7714"/>
                  </a:lnTo>
                  <a:lnTo>
                    <a:pt x="413" y="8599"/>
                  </a:lnTo>
                  <a:lnTo>
                    <a:pt x="1710" y="9355"/>
                  </a:lnTo>
                  <a:lnTo>
                    <a:pt x="3153" y="7542"/>
                  </a:lnTo>
                  <a:lnTo>
                    <a:pt x="8231" y="4613"/>
                  </a:lnTo>
                  <a:cubicBezTo>
                    <a:pt x="8626" y="4389"/>
                    <a:pt x="8944" y="3779"/>
                    <a:pt x="8944" y="3247"/>
                  </a:cubicBezTo>
                  <a:lnTo>
                    <a:pt x="8944" y="1374"/>
                  </a:lnTo>
                  <a:cubicBezTo>
                    <a:pt x="8944" y="1082"/>
                    <a:pt x="8841" y="867"/>
                    <a:pt x="8678" y="798"/>
                  </a:cubicBezTo>
                  <a:lnTo>
                    <a:pt x="7389" y="42"/>
                  </a:lnTo>
                  <a:cubicBezTo>
                    <a:pt x="7329" y="14"/>
                    <a:pt x="7265" y="0"/>
                    <a:pt x="7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3852275" y="2745500"/>
              <a:ext cx="223600" cy="207025"/>
            </a:xfrm>
            <a:custGeom>
              <a:avLst/>
              <a:gdLst/>
              <a:ahLst/>
              <a:cxnLst/>
              <a:rect l="l" t="t" r="r" b="b"/>
              <a:pathLst>
                <a:path w="8944" h="8281" extrusionOk="0">
                  <a:moveTo>
                    <a:pt x="7201" y="0"/>
                  </a:moveTo>
                  <a:cubicBezTo>
                    <a:pt x="7105" y="0"/>
                    <a:pt x="7012" y="31"/>
                    <a:pt x="6933" y="87"/>
                  </a:cubicBezTo>
                  <a:lnTo>
                    <a:pt x="713" y="3669"/>
                  </a:lnTo>
                  <a:cubicBezTo>
                    <a:pt x="318" y="3901"/>
                    <a:pt x="0" y="4511"/>
                    <a:pt x="0" y="5035"/>
                  </a:cubicBezTo>
                  <a:lnTo>
                    <a:pt x="0" y="6900"/>
                  </a:lnTo>
                  <a:cubicBezTo>
                    <a:pt x="0" y="7200"/>
                    <a:pt x="103" y="7407"/>
                    <a:pt x="266" y="7484"/>
                  </a:cubicBezTo>
                  <a:lnTo>
                    <a:pt x="1538" y="8231"/>
                  </a:lnTo>
                  <a:cubicBezTo>
                    <a:pt x="1600" y="8264"/>
                    <a:pt x="1669" y="8280"/>
                    <a:pt x="1738" y="8280"/>
                  </a:cubicBezTo>
                  <a:cubicBezTo>
                    <a:pt x="1831" y="8280"/>
                    <a:pt x="1927" y="8251"/>
                    <a:pt x="2011" y="8197"/>
                  </a:cubicBezTo>
                  <a:lnTo>
                    <a:pt x="7088" y="5267"/>
                  </a:lnTo>
                  <a:lnTo>
                    <a:pt x="8531" y="5405"/>
                  </a:lnTo>
                  <a:lnTo>
                    <a:pt x="8231" y="4606"/>
                  </a:lnTo>
                  <a:cubicBezTo>
                    <a:pt x="8626" y="4374"/>
                    <a:pt x="8944" y="3764"/>
                    <a:pt x="8944" y="3240"/>
                  </a:cubicBezTo>
                  <a:lnTo>
                    <a:pt x="8944" y="1376"/>
                  </a:lnTo>
                  <a:cubicBezTo>
                    <a:pt x="8944" y="1083"/>
                    <a:pt x="8849" y="886"/>
                    <a:pt x="8695" y="800"/>
                  </a:cubicBezTo>
                  <a:lnTo>
                    <a:pt x="7440" y="70"/>
                  </a:lnTo>
                  <a:cubicBezTo>
                    <a:pt x="7414" y="52"/>
                    <a:pt x="7389" y="35"/>
                    <a:pt x="7363" y="27"/>
                  </a:cubicBezTo>
                  <a:lnTo>
                    <a:pt x="7354" y="27"/>
                  </a:lnTo>
                  <a:cubicBezTo>
                    <a:pt x="7304" y="9"/>
                    <a:pt x="7252" y="0"/>
                    <a:pt x="7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3884700" y="2764250"/>
              <a:ext cx="191175" cy="188275"/>
            </a:xfrm>
            <a:custGeom>
              <a:avLst/>
              <a:gdLst/>
              <a:ahLst/>
              <a:cxnLst/>
              <a:rect l="l" t="t" r="r" b="b"/>
              <a:pathLst>
                <a:path w="7647" h="7531" extrusionOk="0">
                  <a:moveTo>
                    <a:pt x="7215" y="1"/>
                  </a:moveTo>
                  <a:cubicBezTo>
                    <a:pt x="7129" y="1"/>
                    <a:pt x="7034" y="28"/>
                    <a:pt x="6934" y="84"/>
                  </a:cubicBezTo>
                  <a:lnTo>
                    <a:pt x="714" y="3684"/>
                  </a:lnTo>
                  <a:cubicBezTo>
                    <a:pt x="318" y="3916"/>
                    <a:pt x="0" y="4526"/>
                    <a:pt x="0" y="5050"/>
                  </a:cubicBezTo>
                  <a:lnTo>
                    <a:pt x="0" y="6906"/>
                  </a:lnTo>
                  <a:cubicBezTo>
                    <a:pt x="0" y="7297"/>
                    <a:pt x="178" y="7530"/>
                    <a:pt x="432" y="7530"/>
                  </a:cubicBezTo>
                  <a:cubicBezTo>
                    <a:pt x="518" y="7530"/>
                    <a:pt x="613" y="7504"/>
                    <a:pt x="714" y="7447"/>
                  </a:cubicBezTo>
                  <a:lnTo>
                    <a:pt x="5791" y="4509"/>
                  </a:lnTo>
                  <a:lnTo>
                    <a:pt x="7234" y="4655"/>
                  </a:lnTo>
                  <a:lnTo>
                    <a:pt x="6934" y="3856"/>
                  </a:lnTo>
                  <a:cubicBezTo>
                    <a:pt x="7329" y="3624"/>
                    <a:pt x="7647" y="3014"/>
                    <a:pt x="7647" y="2490"/>
                  </a:cubicBezTo>
                  <a:lnTo>
                    <a:pt x="7647" y="626"/>
                  </a:lnTo>
                  <a:cubicBezTo>
                    <a:pt x="7647" y="234"/>
                    <a:pt x="7469" y="1"/>
                    <a:pt x="7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3919275" y="2878050"/>
              <a:ext cx="13550" cy="19525"/>
            </a:xfrm>
            <a:custGeom>
              <a:avLst/>
              <a:gdLst/>
              <a:ahLst/>
              <a:cxnLst/>
              <a:rect l="l" t="t" r="r" b="b"/>
              <a:pathLst>
                <a:path w="542" h="781" extrusionOk="0">
                  <a:moveTo>
                    <a:pt x="383" y="1"/>
                  </a:moveTo>
                  <a:cubicBezTo>
                    <a:pt x="350" y="1"/>
                    <a:pt x="314" y="12"/>
                    <a:pt x="276" y="34"/>
                  </a:cubicBezTo>
                  <a:cubicBezTo>
                    <a:pt x="104" y="146"/>
                    <a:pt x="9" y="343"/>
                    <a:pt x="1" y="550"/>
                  </a:cubicBezTo>
                  <a:cubicBezTo>
                    <a:pt x="1" y="695"/>
                    <a:pt x="66" y="780"/>
                    <a:pt x="163" y="780"/>
                  </a:cubicBezTo>
                  <a:cubicBezTo>
                    <a:pt x="197" y="780"/>
                    <a:pt x="235" y="770"/>
                    <a:pt x="276" y="747"/>
                  </a:cubicBezTo>
                  <a:cubicBezTo>
                    <a:pt x="439" y="636"/>
                    <a:pt x="542" y="438"/>
                    <a:pt x="542" y="232"/>
                  </a:cubicBezTo>
                  <a:cubicBezTo>
                    <a:pt x="542" y="86"/>
                    <a:pt x="476" y="1"/>
                    <a:pt x="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3955350" y="2857225"/>
              <a:ext cx="13575" cy="19525"/>
            </a:xfrm>
            <a:custGeom>
              <a:avLst/>
              <a:gdLst/>
              <a:ahLst/>
              <a:cxnLst/>
              <a:rect l="l" t="t" r="r" b="b"/>
              <a:pathLst>
                <a:path w="543" h="781" extrusionOk="0">
                  <a:moveTo>
                    <a:pt x="384" y="1"/>
                  </a:moveTo>
                  <a:cubicBezTo>
                    <a:pt x="351" y="1"/>
                    <a:pt x="314" y="11"/>
                    <a:pt x="276" y="34"/>
                  </a:cubicBezTo>
                  <a:cubicBezTo>
                    <a:pt x="104" y="145"/>
                    <a:pt x="10" y="343"/>
                    <a:pt x="1" y="549"/>
                  </a:cubicBezTo>
                  <a:cubicBezTo>
                    <a:pt x="1" y="695"/>
                    <a:pt x="66" y="780"/>
                    <a:pt x="163" y="780"/>
                  </a:cubicBezTo>
                  <a:cubicBezTo>
                    <a:pt x="197" y="780"/>
                    <a:pt x="235" y="769"/>
                    <a:pt x="276" y="747"/>
                  </a:cubicBezTo>
                  <a:cubicBezTo>
                    <a:pt x="439" y="627"/>
                    <a:pt x="542" y="438"/>
                    <a:pt x="542" y="231"/>
                  </a:cubicBezTo>
                  <a:cubicBezTo>
                    <a:pt x="542" y="8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3991650" y="2836300"/>
              <a:ext cx="13350" cy="19600"/>
            </a:xfrm>
            <a:custGeom>
              <a:avLst/>
              <a:gdLst/>
              <a:ahLst/>
              <a:cxnLst/>
              <a:rect l="l" t="t" r="r" b="b"/>
              <a:pathLst>
                <a:path w="534" h="784" extrusionOk="0">
                  <a:moveTo>
                    <a:pt x="380" y="1"/>
                  </a:moveTo>
                  <a:cubicBezTo>
                    <a:pt x="347" y="1"/>
                    <a:pt x="308" y="12"/>
                    <a:pt x="267" y="37"/>
                  </a:cubicBezTo>
                  <a:cubicBezTo>
                    <a:pt x="95" y="149"/>
                    <a:pt x="1" y="347"/>
                    <a:pt x="1" y="553"/>
                  </a:cubicBezTo>
                  <a:cubicBezTo>
                    <a:pt x="1" y="699"/>
                    <a:pt x="66" y="784"/>
                    <a:pt x="159" y="784"/>
                  </a:cubicBezTo>
                  <a:cubicBezTo>
                    <a:pt x="193" y="784"/>
                    <a:pt x="229" y="773"/>
                    <a:pt x="267" y="751"/>
                  </a:cubicBezTo>
                  <a:cubicBezTo>
                    <a:pt x="431" y="630"/>
                    <a:pt x="534" y="441"/>
                    <a:pt x="534" y="235"/>
                  </a:cubicBezTo>
                  <a:cubicBezTo>
                    <a:pt x="534" y="90"/>
                    <a:pt x="473" y="1"/>
                    <a:pt x="3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4027750" y="2815475"/>
              <a:ext cx="13325" cy="19800"/>
            </a:xfrm>
            <a:custGeom>
              <a:avLst/>
              <a:gdLst/>
              <a:ahLst/>
              <a:cxnLst/>
              <a:rect l="l" t="t" r="r" b="b"/>
              <a:pathLst>
                <a:path w="533" h="792" extrusionOk="0">
                  <a:moveTo>
                    <a:pt x="375" y="0"/>
                  </a:moveTo>
                  <a:cubicBezTo>
                    <a:pt x="342" y="0"/>
                    <a:pt x="305" y="12"/>
                    <a:pt x="267" y="37"/>
                  </a:cubicBezTo>
                  <a:cubicBezTo>
                    <a:pt x="103" y="157"/>
                    <a:pt x="0" y="346"/>
                    <a:pt x="0" y="553"/>
                  </a:cubicBezTo>
                  <a:cubicBezTo>
                    <a:pt x="0" y="705"/>
                    <a:pt x="66" y="792"/>
                    <a:pt x="160" y="792"/>
                  </a:cubicBezTo>
                  <a:cubicBezTo>
                    <a:pt x="192" y="792"/>
                    <a:pt x="229" y="781"/>
                    <a:pt x="267" y="759"/>
                  </a:cubicBezTo>
                  <a:cubicBezTo>
                    <a:pt x="430" y="638"/>
                    <a:pt x="533" y="441"/>
                    <a:pt x="533" y="243"/>
                  </a:cubicBezTo>
                  <a:cubicBezTo>
                    <a:pt x="533" y="92"/>
                    <a:pt x="468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3836275" y="2901400"/>
              <a:ext cx="191200" cy="214650"/>
            </a:xfrm>
            <a:custGeom>
              <a:avLst/>
              <a:gdLst/>
              <a:ahLst/>
              <a:cxnLst/>
              <a:rect l="l" t="t" r="r" b="b"/>
              <a:pathLst>
                <a:path w="7648" h="8586" extrusionOk="0">
                  <a:moveTo>
                    <a:pt x="7221" y="1"/>
                  </a:moveTo>
                  <a:cubicBezTo>
                    <a:pt x="7133" y="1"/>
                    <a:pt x="7036" y="29"/>
                    <a:pt x="6934" y="89"/>
                  </a:cubicBezTo>
                  <a:lnTo>
                    <a:pt x="714" y="3680"/>
                  </a:lnTo>
                  <a:cubicBezTo>
                    <a:pt x="319" y="3912"/>
                    <a:pt x="1" y="4514"/>
                    <a:pt x="1" y="5038"/>
                  </a:cubicBezTo>
                  <a:lnTo>
                    <a:pt x="1" y="6902"/>
                  </a:lnTo>
                  <a:cubicBezTo>
                    <a:pt x="1" y="7293"/>
                    <a:pt x="178" y="7527"/>
                    <a:pt x="432" y="7527"/>
                  </a:cubicBezTo>
                  <a:cubicBezTo>
                    <a:pt x="519" y="7527"/>
                    <a:pt x="614" y="7500"/>
                    <a:pt x="714" y="7443"/>
                  </a:cubicBezTo>
                  <a:lnTo>
                    <a:pt x="714" y="7443"/>
                  </a:lnTo>
                  <a:lnTo>
                    <a:pt x="413" y="8586"/>
                  </a:lnTo>
                  <a:lnTo>
                    <a:pt x="413" y="8586"/>
                  </a:lnTo>
                  <a:lnTo>
                    <a:pt x="1856" y="6782"/>
                  </a:lnTo>
                  <a:lnTo>
                    <a:pt x="6934" y="3852"/>
                  </a:lnTo>
                  <a:cubicBezTo>
                    <a:pt x="7329" y="3620"/>
                    <a:pt x="7647" y="3010"/>
                    <a:pt x="7647" y="2486"/>
                  </a:cubicBezTo>
                  <a:lnTo>
                    <a:pt x="7647" y="622"/>
                  </a:lnTo>
                  <a:cubicBezTo>
                    <a:pt x="7647" y="233"/>
                    <a:pt x="7472" y="1"/>
                    <a:pt x="7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3980275" y="2952150"/>
              <a:ext cx="13550" cy="19525"/>
            </a:xfrm>
            <a:custGeom>
              <a:avLst/>
              <a:gdLst/>
              <a:ahLst/>
              <a:cxnLst/>
              <a:rect l="l" t="t" r="r" b="b"/>
              <a:pathLst>
                <a:path w="542" h="781" extrusionOk="0">
                  <a:moveTo>
                    <a:pt x="376" y="1"/>
                  </a:moveTo>
                  <a:cubicBezTo>
                    <a:pt x="342" y="1"/>
                    <a:pt x="305" y="12"/>
                    <a:pt x="267" y="34"/>
                  </a:cubicBezTo>
                  <a:cubicBezTo>
                    <a:pt x="104" y="146"/>
                    <a:pt x="1" y="343"/>
                    <a:pt x="1" y="550"/>
                  </a:cubicBezTo>
                  <a:cubicBezTo>
                    <a:pt x="1" y="696"/>
                    <a:pt x="66" y="781"/>
                    <a:pt x="159" y="781"/>
                  </a:cubicBezTo>
                  <a:cubicBezTo>
                    <a:pt x="192" y="781"/>
                    <a:pt x="229" y="770"/>
                    <a:pt x="267" y="747"/>
                  </a:cubicBezTo>
                  <a:cubicBezTo>
                    <a:pt x="439" y="636"/>
                    <a:pt x="533" y="438"/>
                    <a:pt x="542" y="232"/>
                  </a:cubicBezTo>
                  <a:cubicBezTo>
                    <a:pt x="542" y="86"/>
                    <a:pt x="472" y="1"/>
                    <a:pt x="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3944200" y="2973000"/>
              <a:ext cx="13325" cy="19500"/>
            </a:xfrm>
            <a:custGeom>
              <a:avLst/>
              <a:gdLst/>
              <a:ahLst/>
              <a:cxnLst/>
              <a:rect l="l" t="t" r="r" b="b"/>
              <a:pathLst>
                <a:path w="533" h="780" extrusionOk="0">
                  <a:moveTo>
                    <a:pt x="374" y="0"/>
                  </a:moveTo>
                  <a:cubicBezTo>
                    <a:pt x="341" y="0"/>
                    <a:pt x="305" y="11"/>
                    <a:pt x="267" y="34"/>
                  </a:cubicBezTo>
                  <a:cubicBezTo>
                    <a:pt x="103" y="145"/>
                    <a:pt x="0" y="343"/>
                    <a:pt x="0" y="549"/>
                  </a:cubicBezTo>
                  <a:cubicBezTo>
                    <a:pt x="0" y="695"/>
                    <a:pt x="66" y="780"/>
                    <a:pt x="159" y="780"/>
                  </a:cubicBezTo>
                  <a:cubicBezTo>
                    <a:pt x="192" y="780"/>
                    <a:pt x="228" y="769"/>
                    <a:pt x="267" y="747"/>
                  </a:cubicBezTo>
                  <a:cubicBezTo>
                    <a:pt x="430" y="635"/>
                    <a:pt x="533" y="437"/>
                    <a:pt x="533" y="231"/>
                  </a:cubicBezTo>
                  <a:cubicBezTo>
                    <a:pt x="533" y="85"/>
                    <a:pt x="467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3908100" y="2993825"/>
              <a:ext cx="13575" cy="19600"/>
            </a:xfrm>
            <a:custGeom>
              <a:avLst/>
              <a:gdLst/>
              <a:ahLst/>
              <a:cxnLst/>
              <a:rect l="l" t="t" r="r" b="b"/>
              <a:pathLst>
                <a:path w="543" h="784" extrusionOk="0">
                  <a:moveTo>
                    <a:pt x="379" y="1"/>
                  </a:moveTo>
                  <a:cubicBezTo>
                    <a:pt x="345" y="1"/>
                    <a:pt x="307" y="12"/>
                    <a:pt x="267" y="34"/>
                  </a:cubicBezTo>
                  <a:cubicBezTo>
                    <a:pt x="104" y="154"/>
                    <a:pt x="1" y="343"/>
                    <a:pt x="1" y="549"/>
                  </a:cubicBezTo>
                  <a:cubicBezTo>
                    <a:pt x="1" y="694"/>
                    <a:pt x="66" y="784"/>
                    <a:pt x="158" y="784"/>
                  </a:cubicBezTo>
                  <a:cubicBezTo>
                    <a:pt x="191" y="784"/>
                    <a:pt x="228" y="772"/>
                    <a:pt x="267" y="747"/>
                  </a:cubicBezTo>
                  <a:cubicBezTo>
                    <a:pt x="439" y="635"/>
                    <a:pt x="534" y="438"/>
                    <a:pt x="542" y="240"/>
                  </a:cubicBezTo>
                  <a:cubicBezTo>
                    <a:pt x="542" y="88"/>
                    <a:pt x="476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3871800" y="3014675"/>
              <a:ext cx="13575" cy="19600"/>
            </a:xfrm>
            <a:custGeom>
              <a:avLst/>
              <a:gdLst/>
              <a:ahLst/>
              <a:cxnLst/>
              <a:rect l="l" t="t" r="r" b="b"/>
              <a:pathLst>
                <a:path w="543" h="784" extrusionOk="0">
                  <a:moveTo>
                    <a:pt x="383" y="0"/>
                  </a:moveTo>
                  <a:cubicBezTo>
                    <a:pt x="350" y="0"/>
                    <a:pt x="314" y="11"/>
                    <a:pt x="276" y="33"/>
                  </a:cubicBezTo>
                  <a:cubicBezTo>
                    <a:pt x="104" y="154"/>
                    <a:pt x="10" y="343"/>
                    <a:pt x="1" y="549"/>
                  </a:cubicBezTo>
                  <a:cubicBezTo>
                    <a:pt x="1" y="694"/>
                    <a:pt x="70" y="783"/>
                    <a:pt x="165" y="783"/>
                  </a:cubicBezTo>
                  <a:cubicBezTo>
                    <a:pt x="199" y="783"/>
                    <a:pt x="237" y="772"/>
                    <a:pt x="276" y="746"/>
                  </a:cubicBezTo>
                  <a:cubicBezTo>
                    <a:pt x="439" y="635"/>
                    <a:pt x="542" y="437"/>
                    <a:pt x="542" y="239"/>
                  </a:cubicBezTo>
                  <a:cubicBezTo>
                    <a:pt x="542" y="87"/>
                    <a:pt x="476" y="0"/>
                    <a:pt x="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16" name="Google Shape;1216;p32"/>
          <p:cNvGrpSpPr/>
          <p:nvPr/>
        </p:nvGrpSpPr>
        <p:grpSpPr>
          <a:xfrm>
            <a:off x="7302403" y="1845966"/>
            <a:ext cx="208150" cy="370500"/>
            <a:chOff x="8172675" y="2744650"/>
            <a:chExt cx="208150" cy="370500"/>
          </a:xfrm>
        </p:grpSpPr>
        <p:sp>
          <p:nvSpPr>
            <p:cNvPr id="1217" name="Google Shape;1217;p32"/>
            <p:cNvSpPr/>
            <p:nvPr/>
          </p:nvSpPr>
          <p:spPr>
            <a:xfrm>
              <a:off x="8172675" y="2846675"/>
              <a:ext cx="200850" cy="268325"/>
            </a:xfrm>
            <a:custGeom>
              <a:avLst/>
              <a:gdLst/>
              <a:ahLst/>
              <a:cxnLst/>
              <a:rect l="l" t="t" r="r" b="b"/>
              <a:pathLst>
                <a:path w="8034" h="10733" extrusionOk="0">
                  <a:moveTo>
                    <a:pt x="5310" y="0"/>
                  </a:moveTo>
                  <a:cubicBezTo>
                    <a:pt x="5277" y="0"/>
                    <a:pt x="5245" y="9"/>
                    <a:pt x="5215" y="26"/>
                  </a:cubicBezTo>
                  <a:lnTo>
                    <a:pt x="3514" y="1023"/>
                  </a:lnTo>
                  <a:cubicBezTo>
                    <a:pt x="3351" y="1135"/>
                    <a:pt x="3256" y="1324"/>
                    <a:pt x="3248" y="1521"/>
                  </a:cubicBezTo>
                  <a:lnTo>
                    <a:pt x="3248" y="3343"/>
                  </a:lnTo>
                  <a:lnTo>
                    <a:pt x="1890" y="4133"/>
                  </a:lnTo>
                  <a:cubicBezTo>
                    <a:pt x="1727" y="4245"/>
                    <a:pt x="1633" y="4434"/>
                    <a:pt x="1633" y="4631"/>
                  </a:cubicBezTo>
                  <a:lnTo>
                    <a:pt x="1633" y="6453"/>
                  </a:lnTo>
                  <a:lnTo>
                    <a:pt x="266" y="7243"/>
                  </a:lnTo>
                  <a:cubicBezTo>
                    <a:pt x="103" y="7355"/>
                    <a:pt x="0" y="7544"/>
                    <a:pt x="0" y="7741"/>
                  </a:cubicBezTo>
                  <a:lnTo>
                    <a:pt x="0" y="9219"/>
                  </a:lnTo>
                  <a:cubicBezTo>
                    <a:pt x="0" y="9279"/>
                    <a:pt x="17" y="9348"/>
                    <a:pt x="60" y="9399"/>
                  </a:cubicBezTo>
                  <a:lnTo>
                    <a:pt x="2638" y="10714"/>
                  </a:lnTo>
                  <a:cubicBezTo>
                    <a:pt x="2662" y="10726"/>
                    <a:pt x="2689" y="10732"/>
                    <a:pt x="2717" y="10732"/>
                  </a:cubicBezTo>
                  <a:cubicBezTo>
                    <a:pt x="2749" y="10732"/>
                    <a:pt x="2782" y="10724"/>
                    <a:pt x="2810" y="10705"/>
                  </a:cubicBezTo>
                  <a:lnTo>
                    <a:pt x="7595" y="7930"/>
                  </a:lnTo>
                  <a:cubicBezTo>
                    <a:pt x="7836" y="7793"/>
                    <a:pt x="8025" y="7423"/>
                    <a:pt x="8025" y="7106"/>
                  </a:cubicBezTo>
                  <a:lnTo>
                    <a:pt x="8025" y="1513"/>
                  </a:lnTo>
                  <a:cubicBezTo>
                    <a:pt x="8033" y="1435"/>
                    <a:pt x="7999" y="1349"/>
                    <a:pt x="7930" y="1298"/>
                  </a:cubicBezTo>
                  <a:lnTo>
                    <a:pt x="5404" y="26"/>
                  </a:lnTo>
                  <a:cubicBezTo>
                    <a:pt x="5374" y="9"/>
                    <a:pt x="5342" y="0"/>
                    <a:pt x="5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8236450" y="2878825"/>
              <a:ext cx="136850" cy="236325"/>
            </a:xfrm>
            <a:custGeom>
              <a:avLst/>
              <a:gdLst/>
              <a:ahLst/>
              <a:cxnLst/>
              <a:rect l="l" t="t" r="r" b="b"/>
              <a:pathLst>
                <a:path w="5474" h="9453" extrusionOk="0">
                  <a:moveTo>
                    <a:pt x="5310" y="1"/>
                  </a:moveTo>
                  <a:cubicBezTo>
                    <a:pt x="5278" y="1"/>
                    <a:pt x="5243" y="10"/>
                    <a:pt x="5207" y="29"/>
                  </a:cubicBezTo>
                  <a:lnTo>
                    <a:pt x="3506" y="1026"/>
                  </a:lnTo>
                  <a:cubicBezTo>
                    <a:pt x="3343" y="1137"/>
                    <a:pt x="3248" y="1326"/>
                    <a:pt x="3248" y="1524"/>
                  </a:cubicBezTo>
                  <a:lnTo>
                    <a:pt x="3248" y="3354"/>
                  </a:lnTo>
                  <a:lnTo>
                    <a:pt x="1891" y="4136"/>
                  </a:lnTo>
                  <a:cubicBezTo>
                    <a:pt x="1728" y="4247"/>
                    <a:pt x="1633" y="4436"/>
                    <a:pt x="1625" y="4634"/>
                  </a:cubicBezTo>
                  <a:lnTo>
                    <a:pt x="1625" y="6464"/>
                  </a:lnTo>
                  <a:lnTo>
                    <a:pt x="259" y="7246"/>
                  </a:lnTo>
                  <a:cubicBezTo>
                    <a:pt x="95" y="7366"/>
                    <a:pt x="1" y="7546"/>
                    <a:pt x="1" y="7753"/>
                  </a:cubicBezTo>
                  <a:lnTo>
                    <a:pt x="1" y="9222"/>
                  </a:lnTo>
                  <a:cubicBezTo>
                    <a:pt x="1" y="9368"/>
                    <a:pt x="62" y="9453"/>
                    <a:pt x="152" y="9453"/>
                  </a:cubicBezTo>
                  <a:cubicBezTo>
                    <a:pt x="184" y="9453"/>
                    <a:pt x="220" y="9442"/>
                    <a:pt x="259" y="9419"/>
                  </a:cubicBezTo>
                  <a:lnTo>
                    <a:pt x="5044" y="6653"/>
                  </a:lnTo>
                  <a:cubicBezTo>
                    <a:pt x="5276" y="6515"/>
                    <a:pt x="5474" y="6146"/>
                    <a:pt x="5474" y="5828"/>
                  </a:cubicBezTo>
                  <a:lnTo>
                    <a:pt x="5474" y="227"/>
                  </a:lnTo>
                  <a:cubicBezTo>
                    <a:pt x="5474" y="84"/>
                    <a:pt x="5406" y="1"/>
                    <a:pt x="5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8172675" y="3007975"/>
              <a:ext cx="104400" cy="64450"/>
            </a:xfrm>
            <a:custGeom>
              <a:avLst/>
              <a:gdLst/>
              <a:ahLst/>
              <a:cxnLst/>
              <a:rect l="l" t="t" r="r" b="b"/>
              <a:pathLst>
                <a:path w="4176" h="2578" extrusionOk="0">
                  <a:moveTo>
                    <a:pt x="1633" y="1"/>
                  </a:moveTo>
                  <a:lnTo>
                    <a:pt x="266" y="791"/>
                  </a:lnTo>
                  <a:cubicBezTo>
                    <a:pt x="103" y="903"/>
                    <a:pt x="9" y="1092"/>
                    <a:pt x="0" y="1289"/>
                  </a:cubicBezTo>
                  <a:lnTo>
                    <a:pt x="2552" y="2578"/>
                  </a:lnTo>
                  <a:cubicBezTo>
                    <a:pt x="2552" y="2380"/>
                    <a:pt x="2655" y="2191"/>
                    <a:pt x="2810" y="2080"/>
                  </a:cubicBezTo>
                  <a:lnTo>
                    <a:pt x="4176" y="1289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8213475" y="2930225"/>
              <a:ext cx="104200" cy="64450"/>
            </a:xfrm>
            <a:custGeom>
              <a:avLst/>
              <a:gdLst/>
              <a:ahLst/>
              <a:cxnLst/>
              <a:rect l="l" t="t" r="r" b="b"/>
              <a:pathLst>
                <a:path w="4168" h="2578" extrusionOk="0">
                  <a:moveTo>
                    <a:pt x="1616" y="1"/>
                  </a:moveTo>
                  <a:lnTo>
                    <a:pt x="258" y="791"/>
                  </a:lnTo>
                  <a:cubicBezTo>
                    <a:pt x="95" y="903"/>
                    <a:pt x="1" y="1092"/>
                    <a:pt x="1" y="1289"/>
                  </a:cubicBezTo>
                  <a:lnTo>
                    <a:pt x="2544" y="2578"/>
                  </a:lnTo>
                  <a:cubicBezTo>
                    <a:pt x="2552" y="2380"/>
                    <a:pt x="2647" y="2191"/>
                    <a:pt x="2810" y="2080"/>
                  </a:cubicBezTo>
                  <a:lnTo>
                    <a:pt x="4167" y="1289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8254075" y="2846675"/>
              <a:ext cx="116850" cy="70250"/>
            </a:xfrm>
            <a:custGeom>
              <a:avLst/>
              <a:gdLst/>
              <a:ahLst/>
              <a:cxnLst/>
              <a:rect l="l" t="t" r="r" b="b"/>
              <a:pathLst>
                <a:path w="4674" h="2810" extrusionOk="0">
                  <a:moveTo>
                    <a:pt x="2054" y="0"/>
                  </a:moveTo>
                  <a:cubicBezTo>
                    <a:pt x="2021" y="0"/>
                    <a:pt x="1989" y="9"/>
                    <a:pt x="1959" y="26"/>
                  </a:cubicBezTo>
                  <a:lnTo>
                    <a:pt x="258" y="1023"/>
                  </a:lnTo>
                  <a:cubicBezTo>
                    <a:pt x="95" y="1135"/>
                    <a:pt x="0" y="1324"/>
                    <a:pt x="0" y="1521"/>
                  </a:cubicBezTo>
                  <a:lnTo>
                    <a:pt x="2543" y="2810"/>
                  </a:lnTo>
                  <a:cubicBezTo>
                    <a:pt x="2552" y="2612"/>
                    <a:pt x="2646" y="2423"/>
                    <a:pt x="2810" y="2312"/>
                  </a:cubicBezTo>
                  <a:lnTo>
                    <a:pt x="4511" y="1324"/>
                  </a:lnTo>
                  <a:cubicBezTo>
                    <a:pt x="4537" y="1303"/>
                    <a:pt x="4572" y="1291"/>
                    <a:pt x="4608" y="1291"/>
                  </a:cubicBezTo>
                  <a:cubicBezTo>
                    <a:pt x="4631" y="1291"/>
                    <a:pt x="4654" y="1296"/>
                    <a:pt x="4674" y="1306"/>
                  </a:cubicBezTo>
                  <a:lnTo>
                    <a:pt x="2148" y="26"/>
                  </a:lnTo>
                  <a:cubicBezTo>
                    <a:pt x="2118" y="9"/>
                    <a:pt x="2086" y="0"/>
                    <a:pt x="2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8312500" y="2744650"/>
              <a:ext cx="68325" cy="98825"/>
            </a:xfrm>
            <a:custGeom>
              <a:avLst/>
              <a:gdLst/>
              <a:ahLst/>
              <a:cxnLst/>
              <a:rect l="l" t="t" r="r" b="b"/>
              <a:pathLst>
                <a:path w="2733" h="3953" extrusionOk="0">
                  <a:moveTo>
                    <a:pt x="2732" y="1"/>
                  </a:moveTo>
                  <a:lnTo>
                    <a:pt x="0" y="1581"/>
                  </a:lnTo>
                  <a:lnTo>
                    <a:pt x="0" y="3953"/>
                  </a:lnTo>
                  <a:lnTo>
                    <a:pt x="2732" y="2372"/>
                  </a:lnTo>
                  <a:lnTo>
                    <a:pt x="2182" y="1504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8308200" y="2779550"/>
              <a:ext cx="8400" cy="106450"/>
            </a:xfrm>
            <a:custGeom>
              <a:avLst/>
              <a:gdLst/>
              <a:ahLst/>
              <a:cxnLst/>
              <a:rect l="l" t="t" r="r" b="b"/>
              <a:pathLst>
                <a:path w="336" h="4258" extrusionOk="0">
                  <a:moveTo>
                    <a:pt x="168" y="1"/>
                  </a:moveTo>
                  <a:cubicBezTo>
                    <a:pt x="84" y="1"/>
                    <a:pt x="0" y="56"/>
                    <a:pt x="0" y="168"/>
                  </a:cubicBezTo>
                  <a:lnTo>
                    <a:pt x="0" y="4094"/>
                  </a:lnTo>
                  <a:cubicBezTo>
                    <a:pt x="0" y="4180"/>
                    <a:pt x="78" y="4258"/>
                    <a:pt x="172" y="4258"/>
                  </a:cubicBezTo>
                  <a:cubicBezTo>
                    <a:pt x="258" y="4258"/>
                    <a:pt x="335" y="4180"/>
                    <a:pt x="335" y="4094"/>
                  </a:cubicBezTo>
                  <a:lnTo>
                    <a:pt x="335" y="168"/>
                  </a:lnTo>
                  <a:cubicBezTo>
                    <a:pt x="335" y="56"/>
                    <a:pt x="252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30" name="Google Shape;1230;p32"/>
          <p:cNvGrpSpPr/>
          <p:nvPr/>
        </p:nvGrpSpPr>
        <p:grpSpPr>
          <a:xfrm>
            <a:off x="4330844" y="1895340"/>
            <a:ext cx="320050" cy="371050"/>
            <a:chOff x="5022850" y="3944550"/>
            <a:chExt cx="320050" cy="371050"/>
          </a:xfrm>
        </p:grpSpPr>
        <p:sp>
          <p:nvSpPr>
            <p:cNvPr id="1231" name="Google Shape;1231;p32"/>
            <p:cNvSpPr/>
            <p:nvPr/>
          </p:nvSpPr>
          <p:spPr>
            <a:xfrm>
              <a:off x="5054025" y="4036050"/>
              <a:ext cx="60350" cy="55975"/>
            </a:xfrm>
            <a:custGeom>
              <a:avLst/>
              <a:gdLst/>
              <a:ahLst/>
              <a:cxnLst/>
              <a:rect l="l" t="t" r="r" b="b"/>
              <a:pathLst>
                <a:path w="2414" h="2239" extrusionOk="0">
                  <a:moveTo>
                    <a:pt x="721" y="1"/>
                  </a:moveTo>
                  <a:cubicBezTo>
                    <a:pt x="326" y="1"/>
                    <a:pt x="1" y="472"/>
                    <a:pt x="291" y="864"/>
                  </a:cubicBezTo>
                  <a:lnTo>
                    <a:pt x="1657" y="2238"/>
                  </a:lnTo>
                  <a:lnTo>
                    <a:pt x="2413" y="1482"/>
                  </a:lnTo>
                  <a:lnTo>
                    <a:pt x="1047" y="116"/>
                  </a:lnTo>
                  <a:cubicBezTo>
                    <a:pt x="941" y="35"/>
                    <a:pt x="828" y="1"/>
                    <a:pt x="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5139675" y="4257375"/>
              <a:ext cx="50500" cy="58225"/>
            </a:xfrm>
            <a:custGeom>
              <a:avLst/>
              <a:gdLst/>
              <a:ahLst/>
              <a:cxnLst/>
              <a:rect l="l" t="t" r="r" b="b"/>
              <a:pathLst>
                <a:path w="2020" h="2329" extrusionOk="0">
                  <a:moveTo>
                    <a:pt x="1" y="1"/>
                  </a:moveTo>
                  <a:lnTo>
                    <a:pt x="1" y="1315"/>
                  </a:lnTo>
                  <a:cubicBezTo>
                    <a:pt x="1" y="1874"/>
                    <a:pt x="456" y="2329"/>
                    <a:pt x="1015" y="2329"/>
                  </a:cubicBezTo>
                  <a:cubicBezTo>
                    <a:pt x="1573" y="2329"/>
                    <a:pt x="2020" y="1874"/>
                    <a:pt x="2020" y="1315"/>
                  </a:cubicBezTo>
                  <a:lnTo>
                    <a:pt x="20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5249025" y="4218925"/>
              <a:ext cx="50475" cy="58250"/>
            </a:xfrm>
            <a:custGeom>
              <a:avLst/>
              <a:gdLst/>
              <a:ahLst/>
              <a:cxnLst/>
              <a:rect l="l" t="t" r="r" b="b"/>
              <a:pathLst>
                <a:path w="2019" h="2330" extrusionOk="0">
                  <a:moveTo>
                    <a:pt x="0" y="1"/>
                  </a:moveTo>
                  <a:lnTo>
                    <a:pt x="0" y="1324"/>
                  </a:lnTo>
                  <a:cubicBezTo>
                    <a:pt x="0" y="1882"/>
                    <a:pt x="455" y="2329"/>
                    <a:pt x="1014" y="2329"/>
                  </a:cubicBezTo>
                  <a:cubicBezTo>
                    <a:pt x="1572" y="2329"/>
                    <a:pt x="2019" y="1874"/>
                    <a:pt x="2019" y="1324"/>
                  </a:cubicBezTo>
                  <a:lnTo>
                    <a:pt x="20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5057425" y="4189950"/>
              <a:ext cx="50500" cy="77125"/>
            </a:xfrm>
            <a:custGeom>
              <a:avLst/>
              <a:gdLst/>
              <a:ahLst/>
              <a:cxnLst/>
              <a:rect l="l" t="t" r="r" b="b"/>
              <a:pathLst>
                <a:path w="2020" h="3085" extrusionOk="0">
                  <a:moveTo>
                    <a:pt x="0" y="0"/>
                  </a:moveTo>
                  <a:lnTo>
                    <a:pt x="0" y="2071"/>
                  </a:lnTo>
                  <a:cubicBezTo>
                    <a:pt x="0" y="2629"/>
                    <a:pt x="447" y="3084"/>
                    <a:pt x="1006" y="3084"/>
                  </a:cubicBezTo>
                  <a:cubicBezTo>
                    <a:pt x="1564" y="3076"/>
                    <a:pt x="2019" y="2629"/>
                    <a:pt x="2019" y="2071"/>
                  </a:cubicBezTo>
                  <a:lnTo>
                    <a:pt x="20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5022850" y="4026375"/>
              <a:ext cx="320050" cy="260125"/>
            </a:xfrm>
            <a:custGeom>
              <a:avLst/>
              <a:gdLst/>
              <a:ahLst/>
              <a:cxnLst/>
              <a:rect l="l" t="t" r="r" b="b"/>
              <a:pathLst>
                <a:path w="12802" h="10405" extrusionOk="0">
                  <a:moveTo>
                    <a:pt x="5683" y="0"/>
                  </a:moveTo>
                  <a:cubicBezTo>
                    <a:pt x="3891" y="0"/>
                    <a:pt x="2245" y="807"/>
                    <a:pt x="1383" y="2299"/>
                  </a:cubicBezTo>
                  <a:cubicBezTo>
                    <a:pt x="0" y="4687"/>
                    <a:pt x="1134" y="7918"/>
                    <a:pt x="3909" y="9524"/>
                  </a:cubicBezTo>
                  <a:cubicBezTo>
                    <a:pt x="4943" y="10120"/>
                    <a:pt x="6059" y="10405"/>
                    <a:pt x="7123" y="10405"/>
                  </a:cubicBezTo>
                  <a:cubicBezTo>
                    <a:pt x="8914" y="10405"/>
                    <a:pt x="10559" y="9596"/>
                    <a:pt x="11427" y="8098"/>
                  </a:cubicBezTo>
                  <a:cubicBezTo>
                    <a:pt x="12801" y="5718"/>
                    <a:pt x="11667" y="2488"/>
                    <a:pt x="8901" y="881"/>
                  </a:cubicBezTo>
                  <a:cubicBezTo>
                    <a:pt x="7866" y="285"/>
                    <a:pt x="6749" y="0"/>
                    <a:pt x="5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5149775" y="4093075"/>
              <a:ext cx="50725" cy="47925"/>
            </a:xfrm>
            <a:custGeom>
              <a:avLst/>
              <a:gdLst/>
              <a:ahLst/>
              <a:cxnLst/>
              <a:rect l="l" t="t" r="r" b="b"/>
              <a:pathLst>
                <a:path w="2029" h="1917" extrusionOk="0">
                  <a:moveTo>
                    <a:pt x="1171" y="0"/>
                  </a:moveTo>
                  <a:cubicBezTo>
                    <a:pt x="957" y="0"/>
                    <a:pt x="730" y="80"/>
                    <a:pt x="533" y="241"/>
                  </a:cubicBezTo>
                  <a:cubicBezTo>
                    <a:pt x="112" y="593"/>
                    <a:pt x="1" y="1186"/>
                    <a:pt x="267" y="1573"/>
                  </a:cubicBezTo>
                  <a:lnTo>
                    <a:pt x="516" y="1916"/>
                  </a:lnTo>
                  <a:cubicBezTo>
                    <a:pt x="860" y="1521"/>
                    <a:pt x="1247" y="1169"/>
                    <a:pt x="1676" y="868"/>
                  </a:cubicBezTo>
                  <a:cubicBezTo>
                    <a:pt x="1796" y="791"/>
                    <a:pt x="1908" y="713"/>
                    <a:pt x="2028" y="645"/>
                  </a:cubicBezTo>
                  <a:lnTo>
                    <a:pt x="1788" y="310"/>
                  </a:lnTo>
                  <a:cubicBezTo>
                    <a:pt x="1641" y="104"/>
                    <a:pt x="1415" y="0"/>
                    <a:pt x="1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5255450" y="4063450"/>
              <a:ext cx="40300" cy="29425"/>
            </a:xfrm>
            <a:custGeom>
              <a:avLst/>
              <a:gdLst/>
              <a:ahLst/>
              <a:cxnLst/>
              <a:rect l="l" t="t" r="r" b="b"/>
              <a:pathLst>
                <a:path w="1612" h="1177" extrusionOk="0">
                  <a:moveTo>
                    <a:pt x="988" y="1"/>
                  </a:moveTo>
                  <a:cubicBezTo>
                    <a:pt x="955" y="1"/>
                    <a:pt x="921" y="3"/>
                    <a:pt x="886" y="8"/>
                  </a:cubicBezTo>
                  <a:cubicBezTo>
                    <a:pt x="439" y="86"/>
                    <a:pt x="87" y="446"/>
                    <a:pt x="18" y="902"/>
                  </a:cubicBezTo>
                  <a:lnTo>
                    <a:pt x="1" y="1048"/>
                  </a:lnTo>
                  <a:cubicBezTo>
                    <a:pt x="149" y="1030"/>
                    <a:pt x="296" y="1022"/>
                    <a:pt x="444" y="1022"/>
                  </a:cubicBezTo>
                  <a:cubicBezTo>
                    <a:pt x="802" y="1022"/>
                    <a:pt x="1157" y="1073"/>
                    <a:pt x="1504" y="1177"/>
                  </a:cubicBezTo>
                  <a:lnTo>
                    <a:pt x="1564" y="704"/>
                  </a:lnTo>
                  <a:cubicBezTo>
                    <a:pt x="1612" y="302"/>
                    <a:pt x="1362" y="1"/>
                    <a:pt x="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5262750" y="4073600"/>
              <a:ext cx="25250" cy="17350"/>
            </a:xfrm>
            <a:custGeom>
              <a:avLst/>
              <a:gdLst/>
              <a:ahLst/>
              <a:cxnLst/>
              <a:rect l="l" t="t" r="r" b="b"/>
              <a:pathLst>
                <a:path w="1010" h="694" extrusionOk="0">
                  <a:moveTo>
                    <a:pt x="606" y="1"/>
                  </a:moveTo>
                  <a:cubicBezTo>
                    <a:pt x="585" y="1"/>
                    <a:pt x="564" y="2"/>
                    <a:pt x="542" y="6"/>
                  </a:cubicBezTo>
                  <a:cubicBezTo>
                    <a:pt x="267" y="58"/>
                    <a:pt x="52" y="272"/>
                    <a:pt x="9" y="556"/>
                  </a:cubicBezTo>
                  <a:lnTo>
                    <a:pt x="1" y="625"/>
                  </a:lnTo>
                  <a:cubicBezTo>
                    <a:pt x="64" y="621"/>
                    <a:pt x="127" y="619"/>
                    <a:pt x="190" y="619"/>
                  </a:cubicBezTo>
                  <a:cubicBezTo>
                    <a:pt x="436" y="619"/>
                    <a:pt x="683" y="646"/>
                    <a:pt x="929" y="693"/>
                  </a:cubicBezTo>
                  <a:lnTo>
                    <a:pt x="954" y="436"/>
                  </a:lnTo>
                  <a:cubicBezTo>
                    <a:pt x="1010" y="207"/>
                    <a:pt x="834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5161175" y="4104300"/>
              <a:ext cx="31375" cy="29400"/>
            </a:xfrm>
            <a:custGeom>
              <a:avLst/>
              <a:gdLst/>
              <a:ahLst/>
              <a:cxnLst/>
              <a:rect l="l" t="t" r="r" b="b"/>
              <a:pathLst>
                <a:path w="1255" h="1176" extrusionOk="0">
                  <a:moveTo>
                    <a:pt x="721" y="0"/>
                  </a:moveTo>
                  <a:cubicBezTo>
                    <a:pt x="590" y="0"/>
                    <a:pt x="451" y="48"/>
                    <a:pt x="335" y="144"/>
                  </a:cubicBezTo>
                  <a:cubicBezTo>
                    <a:pt x="77" y="359"/>
                    <a:pt x="0" y="728"/>
                    <a:pt x="172" y="960"/>
                  </a:cubicBezTo>
                  <a:lnTo>
                    <a:pt x="327" y="1175"/>
                  </a:lnTo>
                  <a:cubicBezTo>
                    <a:pt x="602" y="900"/>
                    <a:pt x="894" y="642"/>
                    <a:pt x="1220" y="419"/>
                  </a:cubicBezTo>
                  <a:lnTo>
                    <a:pt x="1254" y="402"/>
                  </a:lnTo>
                  <a:lnTo>
                    <a:pt x="1100" y="187"/>
                  </a:lnTo>
                  <a:cubicBezTo>
                    <a:pt x="1013" y="63"/>
                    <a:pt x="871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5253300" y="4167275"/>
              <a:ext cx="71350" cy="80775"/>
            </a:xfrm>
            <a:custGeom>
              <a:avLst/>
              <a:gdLst/>
              <a:ahLst/>
              <a:cxnLst/>
              <a:rect l="l" t="t" r="r" b="b"/>
              <a:pathLst>
                <a:path w="2854" h="3231" extrusionOk="0">
                  <a:moveTo>
                    <a:pt x="2154" y="1"/>
                  </a:moveTo>
                  <a:cubicBezTo>
                    <a:pt x="1941" y="1"/>
                    <a:pt x="1692" y="74"/>
                    <a:pt x="1427" y="228"/>
                  </a:cubicBezTo>
                  <a:cubicBezTo>
                    <a:pt x="645" y="684"/>
                    <a:pt x="1" y="1672"/>
                    <a:pt x="1" y="2445"/>
                  </a:cubicBezTo>
                  <a:cubicBezTo>
                    <a:pt x="1" y="2951"/>
                    <a:pt x="283" y="3231"/>
                    <a:pt x="700" y="3231"/>
                  </a:cubicBezTo>
                  <a:cubicBezTo>
                    <a:pt x="913" y="3231"/>
                    <a:pt x="1162" y="3157"/>
                    <a:pt x="1427" y="3003"/>
                  </a:cubicBezTo>
                  <a:cubicBezTo>
                    <a:pt x="2209" y="2548"/>
                    <a:pt x="2853" y="1560"/>
                    <a:pt x="2853" y="787"/>
                  </a:cubicBezTo>
                  <a:cubicBezTo>
                    <a:pt x="2853" y="281"/>
                    <a:pt x="2571" y="1"/>
                    <a:pt x="2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5268125" y="4194225"/>
              <a:ext cx="12275" cy="43650"/>
            </a:xfrm>
            <a:custGeom>
              <a:avLst/>
              <a:gdLst/>
              <a:ahLst/>
              <a:cxnLst/>
              <a:rect l="l" t="t" r="r" b="b"/>
              <a:pathLst>
                <a:path w="491" h="1746" extrusionOk="0">
                  <a:moveTo>
                    <a:pt x="355" y="0"/>
                  </a:moveTo>
                  <a:cubicBezTo>
                    <a:pt x="327" y="0"/>
                    <a:pt x="298" y="9"/>
                    <a:pt x="267" y="27"/>
                  </a:cubicBezTo>
                  <a:lnTo>
                    <a:pt x="233" y="52"/>
                  </a:lnTo>
                  <a:cubicBezTo>
                    <a:pt x="87" y="155"/>
                    <a:pt x="1" y="319"/>
                    <a:pt x="1" y="491"/>
                  </a:cubicBezTo>
                  <a:lnTo>
                    <a:pt x="1" y="1547"/>
                  </a:lnTo>
                  <a:cubicBezTo>
                    <a:pt x="1" y="1675"/>
                    <a:pt x="57" y="1745"/>
                    <a:pt x="139" y="1745"/>
                  </a:cubicBezTo>
                  <a:cubicBezTo>
                    <a:pt x="168" y="1745"/>
                    <a:pt x="199" y="1737"/>
                    <a:pt x="233" y="1719"/>
                  </a:cubicBezTo>
                  <a:lnTo>
                    <a:pt x="267" y="1702"/>
                  </a:lnTo>
                  <a:cubicBezTo>
                    <a:pt x="404" y="1599"/>
                    <a:pt x="490" y="1427"/>
                    <a:pt x="490" y="1255"/>
                  </a:cubicBezTo>
                  <a:lnTo>
                    <a:pt x="490" y="207"/>
                  </a:lnTo>
                  <a:cubicBezTo>
                    <a:pt x="490" y="73"/>
                    <a:pt x="43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5297550" y="4177375"/>
              <a:ext cx="12275" cy="43625"/>
            </a:xfrm>
            <a:custGeom>
              <a:avLst/>
              <a:gdLst/>
              <a:ahLst/>
              <a:cxnLst/>
              <a:rect l="l" t="t" r="r" b="b"/>
              <a:pathLst>
                <a:path w="491" h="1745" extrusionOk="0">
                  <a:moveTo>
                    <a:pt x="353" y="0"/>
                  </a:moveTo>
                  <a:cubicBezTo>
                    <a:pt x="325" y="0"/>
                    <a:pt x="292" y="10"/>
                    <a:pt x="258" y="30"/>
                  </a:cubicBezTo>
                  <a:lnTo>
                    <a:pt x="224" y="48"/>
                  </a:lnTo>
                  <a:cubicBezTo>
                    <a:pt x="87" y="151"/>
                    <a:pt x="1" y="314"/>
                    <a:pt x="1" y="486"/>
                  </a:cubicBezTo>
                  <a:lnTo>
                    <a:pt x="1" y="1543"/>
                  </a:lnTo>
                  <a:cubicBezTo>
                    <a:pt x="1" y="1669"/>
                    <a:pt x="57" y="1744"/>
                    <a:pt x="134" y="1744"/>
                  </a:cubicBezTo>
                  <a:cubicBezTo>
                    <a:pt x="162" y="1744"/>
                    <a:pt x="192" y="1735"/>
                    <a:pt x="224" y="1714"/>
                  </a:cubicBezTo>
                  <a:lnTo>
                    <a:pt x="258" y="1697"/>
                  </a:lnTo>
                  <a:cubicBezTo>
                    <a:pt x="404" y="1594"/>
                    <a:pt x="490" y="1431"/>
                    <a:pt x="490" y="1250"/>
                  </a:cubicBezTo>
                  <a:lnTo>
                    <a:pt x="490" y="202"/>
                  </a:lnTo>
                  <a:cubicBezTo>
                    <a:pt x="490" y="76"/>
                    <a:pt x="434" y="0"/>
                    <a:pt x="3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5220650" y="4160075"/>
              <a:ext cx="24525" cy="20975"/>
            </a:xfrm>
            <a:custGeom>
              <a:avLst/>
              <a:gdLst/>
              <a:ahLst/>
              <a:cxnLst/>
              <a:rect l="l" t="t" r="r" b="b"/>
              <a:pathLst>
                <a:path w="981" h="839" extrusionOk="0">
                  <a:moveTo>
                    <a:pt x="559" y="1"/>
                  </a:moveTo>
                  <a:cubicBezTo>
                    <a:pt x="190" y="1"/>
                    <a:pt x="1" y="456"/>
                    <a:pt x="267" y="714"/>
                  </a:cubicBezTo>
                  <a:cubicBezTo>
                    <a:pt x="351" y="800"/>
                    <a:pt x="455" y="839"/>
                    <a:pt x="558" y="839"/>
                  </a:cubicBezTo>
                  <a:cubicBezTo>
                    <a:pt x="772" y="839"/>
                    <a:pt x="980" y="671"/>
                    <a:pt x="980" y="422"/>
                  </a:cubicBezTo>
                  <a:cubicBezTo>
                    <a:pt x="980" y="190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5289600" y="4131725"/>
              <a:ext cx="24525" cy="20875"/>
            </a:xfrm>
            <a:custGeom>
              <a:avLst/>
              <a:gdLst/>
              <a:ahLst/>
              <a:cxnLst/>
              <a:rect l="l" t="t" r="r" b="b"/>
              <a:pathLst>
                <a:path w="981" h="835" extrusionOk="0">
                  <a:moveTo>
                    <a:pt x="559" y="1"/>
                  </a:moveTo>
                  <a:cubicBezTo>
                    <a:pt x="190" y="1"/>
                    <a:pt x="1" y="447"/>
                    <a:pt x="267" y="714"/>
                  </a:cubicBezTo>
                  <a:cubicBezTo>
                    <a:pt x="350" y="797"/>
                    <a:pt x="454" y="835"/>
                    <a:pt x="556" y="835"/>
                  </a:cubicBezTo>
                  <a:cubicBezTo>
                    <a:pt x="771" y="835"/>
                    <a:pt x="980" y="669"/>
                    <a:pt x="980" y="413"/>
                  </a:cubicBezTo>
                  <a:cubicBezTo>
                    <a:pt x="980" y="181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5143625" y="4038400"/>
              <a:ext cx="91225" cy="59000"/>
            </a:xfrm>
            <a:custGeom>
              <a:avLst/>
              <a:gdLst/>
              <a:ahLst/>
              <a:cxnLst/>
              <a:rect l="l" t="t" r="r" b="b"/>
              <a:pathLst>
                <a:path w="3649" h="2360" extrusionOk="0">
                  <a:moveTo>
                    <a:pt x="593" y="1"/>
                  </a:moveTo>
                  <a:cubicBezTo>
                    <a:pt x="184" y="1"/>
                    <a:pt x="1" y="617"/>
                    <a:pt x="444" y="804"/>
                  </a:cubicBezTo>
                  <a:cubicBezTo>
                    <a:pt x="1321" y="1113"/>
                    <a:pt x="2120" y="1594"/>
                    <a:pt x="2798" y="2230"/>
                  </a:cubicBezTo>
                  <a:cubicBezTo>
                    <a:pt x="2876" y="2308"/>
                    <a:pt x="2979" y="2359"/>
                    <a:pt x="3099" y="2359"/>
                  </a:cubicBezTo>
                  <a:cubicBezTo>
                    <a:pt x="3460" y="2359"/>
                    <a:pt x="3649" y="1921"/>
                    <a:pt x="3391" y="1663"/>
                  </a:cubicBezTo>
                  <a:cubicBezTo>
                    <a:pt x="3357" y="1620"/>
                    <a:pt x="2403" y="641"/>
                    <a:pt x="728" y="22"/>
                  </a:cubicBezTo>
                  <a:cubicBezTo>
                    <a:pt x="681" y="8"/>
                    <a:pt x="636" y="1"/>
                    <a:pt x="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5146775" y="3944550"/>
              <a:ext cx="91525" cy="119025"/>
            </a:xfrm>
            <a:custGeom>
              <a:avLst/>
              <a:gdLst/>
              <a:ahLst/>
              <a:cxnLst/>
              <a:rect l="l" t="t" r="r" b="b"/>
              <a:pathLst>
                <a:path w="3661" h="4761" extrusionOk="0">
                  <a:moveTo>
                    <a:pt x="1564" y="1"/>
                  </a:moveTo>
                  <a:cubicBezTo>
                    <a:pt x="1444" y="1"/>
                    <a:pt x="1332" y="26"/>
                    <a:pt x="1229" y="73"/>
                  </a:cubicBezTo>
                  <a:lnTo>
                    <a:pt x="559" y="460"/>
                  </a:lnTo>
                  <a:cubicBezTo>
                    <a:pt x="559" y="460"/>
                    <a:pt x="0" y="683"/>
                    <a:pt x="0" y="1697"/>
                  </a:cubicBezTo>
                  <a:cubicBezTo>
                    <a:pt x="0" y="2814"/>
                    <a:pt x="679" y="4103"/>
                    <a:pt x="1504" y="4575"/>
                  </a:cubicBezTo>
                  <a:cubicBezTo>
                    <a:pt x="1718" y="4700"/>
                    <a:pt x="1921" y="4760"/>
                    <a:pt x="2104" y="4760"/>
                  </a:cubicBezTo>
                  <a:cubicBezTo>
                    <a:pt x="2275" y="4760"/>
                    <a:pt x="2429" y="4709"/>
                    <a:pt x="2561" y="4610"/>
                  </a:cubicBezTo>
                  <a:lnTo>
                    <a:pt x="3136" y="4275"/>
                  </a:lnTo>
                  <a:cubicBezTo>
                    <a:pt x="3454" y="4094"/>
                    <a:pt x="3660" y="3665"/>
                    <a:pt x="3660" y="3055"/>
                  </a:cubicBezTo>
                  <a:cubicBezTo>
                    <a:pt x="3660" y="1946"/>
                    <a:pt x="2982" y="658"/>
                    <a:pt x="2157" y="176"/>
                  </a:cubicBezTo>
                  <a:cubicBezTo>
                    <a:pt x="1945" y="57"/>
                    <a:pt x="1745" y="1"/>
                    <a:pt x="1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5146775" y="3953900"/>
              <a:ext cx="75200" cy="109575"/>
            </a:xfrm>
            <a:custGeom>
              <a:avLst/>
              <a:gdLst/>
              <a:ahLst/>
              <a:cxnLst/>
              <a:rect l="l" t="t" r="r" b="b"/>
              <a:pathLst>
                <a:path w="3008" h="4383" extrusionOk="0">
                  <a:moveTo>
                    <a:pt x="911" y="0"/>
                  </a:moveTo>
                  <a:cubicBezTo>
                    <a:pt x="378" y="0"/>
                    <a:pt x="0" y="497"/>
                    <a:pt x="0" y="1323"/>
                  </a:cubicBezTo>
                  <a:cubicBezTo>
                    <a:pt x="0" y="2431"/>
                    <a:pt x="679" y="3720"/>
                    <a:pt x="1504" y="4201"/>
                  </a:cubicBezTo>
                  <a:cubicBezTo>
                    <a:pt x="1717" y="4324"/>
                    <a:pt x="1920" y="4383"/>
                    <a:pt x="2103" y="4383"/>
                  </a:cubicBezTo>
                  <a:cubicBezTo>
                    <a:pt x="2637" y="4383"/>
                    <a:pt x="3007" y="3890"/>
                    <a:pt x="3007" y="3059"/>
                  </a:cubicBezTo>
                  <a:cubicBezTo>
                    <a:pt x="3007" y="1959"/>
                    <a:pt x="2337" y="662"/>
                    <a:pt x="1504" y="180"/>
                  </a:cubicBezTo>
                  <a:cubicBezTo>
                    <a:pt x="1294" y="58"/>
                    <a:pt x="1094" y="0"/>
                    <a:pt x="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5158600" y="3971125"/>
              <a:ext cx="51775" cy="75175"/>
            </a:xfrm>
            <a:custGeom>
              <a:avLst/>
              <a:gdLst/>
              <a:ahLst/>
              <a:cxnLst/>
              <a:rect l="l" t="t" r="r" b="b"/>
              <a:pathLst>
                <a:path w="2071" h="3007" extrusionOk="0">
                  <a:moveTo>
                    <a:pt x="620" y="0"/>
                  </a:moveTo>
                  <a:cubicBezTo>
                    <a:pt x="256" y="0"/>
                    <a:pt x="0" y="341"/>
                    <a:pt x="0" y="909"/>
                  </a:cubicBezTo>
                  <a:cubicBezTo>
                    <a:pt x="0" y="1665"/>
                    <a:pt x="464" y="2550"/>
                    <a:pt x="1031" y="2885"/>
                  </a:cubicBezTo>
                  <a:cubicBezTo>
                    <a:pt x="1177" y="2968"/>
                    <a:pt x="1316" y="3007"/>
                    <a:pt x="1442" y="3007"/>
                  </a:cubicBezTo>
                  <a:cubicBezTo>
                    <a:pt x="1812" y="3007"/>
                    <a:pt x="2071" y="2668"/>
                    <a:pt x="2071" y="2103"/>
                  </a:cubicBezTo>
                  <a:cubicBezTo>
                    <a:pt x="2071" y="1339"/>
                    <a:pt x="1607" y="454"/>
                    <a:pt x="1031" y="127"/>
                  </a:cubicBezTo>
                  <a:cubicBezTo>
                    <a:pt x="885" y="41"/>
                    <a:pt x="746" y="0"/>
                    <a:pt x="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5166525" y="3982600"/>
              <a:ext cx="35700" cy="51925"/>
            </a:xfrm>
            <a:custGeom>
              <a:avLst/>
              <a:gdLst/>
              <a:ahLst/>
              <a:cxnLst/>
              <a:rect l="l" t="t" r="r" b="b"/>
              <a:pathLst>
                <a:path w="1428" h="2077" extrusionOk="0">
                  <a:moveTo>
                    <a:pt x="427" y="1"/>
                  </a:moveTo>
                  <a:cubicBezTo>
                    <a:pt x="176" y="1"/>
                    <a:pt x="1" y="233"/>
                    <a:pt x="1" y="622"/>
                  </a:cubicBezTo>
                  <a:cubicBezTo>
                    <a:pt x="1" y="1155"/>
                    <a:pt x="319" y="1756"/>
                    <a:pt x="714" y="1988"/>
                  </a:cubicBezTo>
                  <a:cubicBezTo>
                    <a:pt x="816" y="2048"/>
                    <a:pt x="913" y="2076"/>
                    <a:pt x="1001" y="2076"/>
                  </a:cubicBezTo>
                  <a:cubicBezTo>
                    <a:pt x="1252" y="2076"/>
                    <a:pt x="1427" y="1844"/>
                    <a:pt x="1427" y="1455"/>
                  </a:cubicBezTo>
                  <a:cubicBezTo>
                    <a:pt x="1427" y="931"/>
                    <a:pt x="1109" y="321"/>
                    <a:pt x="714" y="89"/>
                  </a:cubicBezTo>
                  <a:cubicBezTo>
                    <a:pt x="612" y="29"/>
                    <a:pt x="515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1" name="Google Shape;1172;p32"/>
          <p:cNvSpPr txBox="1">
            <a:spLocks/>
          </p:cNvSpPr>
          <p:nvPr/>
        </p:nvSpPr>
        <p:spPr>
          <a:xfrm>
            <a:off x="590180" y="2676622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1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/>
            <a:r>
              <a:rPr lang="zh-TW" altLang="en-US" sz="12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訂單管理子系統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Google Shape;1175;p32"/>
          <p:cNvSpPr txBox="1">
            <a:spLocks/>
          </p:cNvSpPr>
          <p:nvPr/>
        </p:nvSpPr>
        <p:spPr>
          <a:xfrm>
            <a:off x="590180" y="2360869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-US" altLang="zh-TW" smtClean="0"/>
              <a:t>Order Management Subsystem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3" name="Google Shape;1184;p32"/>
          <p:cNvGrpSpPr/>
          <p:nvPr/>
        </p:nvGrpSpPr>
        <p:grpSpPr>
          <a:xfrm>
            <a:off x="1658955" y="1883821"/>
            <a:ext cx="288250" cy="371175"/>
            <a:chOff x="6894700" y="2178275"/>
            <a:chExt cx="288250" cy="371175"/>
          </a:xfrm>
        </p:grpSpPr>
        <p:sp>
          <p:nvSpPr>
            <p:cNvPr id="84" name="Google Shape;1185;p32"/>
            <p:cNvSpPr/>
            <p:nvPr/>
          </p:nvSpPr>
          <p:spPr>
            <a:xfrm>
              <a:off x="6894700" y="2364625"/>
              <a:ext cx="288250" cy="184800"/>
            </a:xfrm>
            <a:custGeom>
              <a:avLst/>
              <a:gdLst/>
              <a:ahLst/>
              <a:cxnLst/>
              <a:rect l="l" t="t" r="r" b="b"/>
              <a:pathLst>
                <a:path w="11530" h="7392" extrusionOk="0">
                  <a:moveTo>
                    <a:pt x="9965" y="1"/>
                  </a:moveTo>
                  <a:cubicBezTo>
                    <a:pt x="9911" y="1"/>
                    <a:pt x="9858" y="18"/>
                    <a:pt x="9812" y="55"/>
                  </a:cubicBezTo>
                  <a:lnTo>
                    <a:pt x="430" y="5467"/>
                  </a:lnTo>
                  <a:cubicBezTo>
                    <a:pt x="198" y="5605"/>
                    <a:pt x="0" y="5966"/>
                    <a:pt x="0" y="6284"/>
                  </a:cubicBezTo>
                  <a:cubicBezTo>
                    <a:pt x="0" y="6481"/>
                    <a:pt x="78" y="6610"/>
                    <a:pt x="189" y="6645"/>
                  </a:cubicBezTo>
                  <a:lnTo>
                    <a:pt x="1418" y="7358"/>
                  </a:lnTo>
                  <a:cubicBezTo>
                    <a:pt x="1456" y="7380"/>
                    <a:pt x="1501" y="7391"/>
                    <a:pt x="1546" y="7391"/>
                  </a:cubicBezTo>
                  <a:cubicBezTo>
                    <a:pt x="1604" y="7391"/>
                    <a:pt x="1662" y="7374"/>
                    <a:pt x="1710" y="7340"/>
                  </a:cubicBezTo>
                  <a:lnTo>
                    <a:pt x="11092" y="1928"/>
                  </a:lnTo>
                  <a:cubicBezTo>
                    <a:pt x="11324" y="1790"/>
                    <a:pt x="11521" y="1421"/>
                    <a:pt x="11521" y="1112"/>
                  </a:cubicBezTo>
                  <a:cubicBezTo>
                    <a:pt x="11530" y="974"/>
                    <a:pt x="11478" y="854"/>
                    <a:pt x="11375" y="768"/>
                  </a:cubicBezTo>
                  <a:lnTo>
                    <a:pt x="11358" y="759"/>
                  </a:lnTo>
                  <a:lnTo>
                    <a:pt x="10104" y="38"/>
                  </a:lnTo>
                  <a:cubicBezTo>
                    <a:pt x="10060" y="14"/>
                    <a:pt x="10012" y="1"/>
                    <a:pt x="9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Google Shape;1186;p32"/>
            <p:cNvSpPr/>
            <p:nvPr/>
          </p:nvSpPr>
          <p:spPr>
            <a:xfrm>
              <a:off x="6926700" y="2382950"/>
              <a:ext cx="256050" cy="166500"/>
            </a:xfrm>
            <a:custGeom>
              <a:avLst/>
              <a:gdLst/>
              <a:ahLst/>
              <a:cxnLst/>
              <a:rect l="l" t="t" r="r" b="b"/>
              <a:pathLst>
                <a:path w="10242" h="6660" extrusionOk="0">
                  <a:moveTo>
                    <a:pt x="9981" y="0"/>
                  </a:moveTo>
                  <a:cubicBezTo>
                    <a:pt x="9928" y="0"/>
                    <a:pt x="9871" y="17"/>
                    <a:pt x="9812" y="52"/>
                  </a:cubicBezTo>
                  <a:lnTo>
                    <a:pt x="430" y="5465"/>
                  </a:lnTo>
                  <a:cubicBezTo>
                    <a:pt x="189" y="5602"/>
                    <a:pt x="0" y="5972"/>
                    <a:pt x="0" y="6290"/>
                  </a:cubicBezTo>
                  <a:cubicBezTo>
                    <a:pt x="0" y="6520"/>
                    <a:pt x="110" y="6659"/>
                    <a:pt x="261" y="6659"/>
                  </a:cubicBezTo>
                  <a:cubicBezTo>
                    <a:pt x="313" y="6659"/>
                    <a:pt x="371" y="6643"/>
                    <a:pt x="430" y="6607"/>
                  </a:cubicBezTo>
                  <a:lnTo>
                    <a:pt x="9812" y="1195"/>
                  </a:lnTo>
                  <a:cubicBezTo>
                    <a:pt x="10052" y="1057"/>
                    <a:pt x="10241" y="688"/>
                    <a:pt x="10241" y="370"/>
                  </a:cubicBezTo>
                  <a:cubicBezTo>
                    <a:pt x="10241" y="140"/>
                    <a:pt x="10132" y="0"/>
                    <a:pt x="9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Google Shape;1187;p32"/>
            <p:cNvSpPr/>
            <p:nvPr/>
          </p:nvSpPr>
          <p:spPr>
            <a:xfrm>
              <a:off x="7072100" y="2186000"/>
              <a:ext cx="87675" cy="237350"/>
            </a:xfrm>
            <a:custGeom>
              <a:avLst/>
              <a:gdLst/>
              <a:ahLst/>
              <a:cxnLst/>
              <a:rect l="l" t="t" r="r" b="b"/>
              <a:pathLst>
                <a:path w="3507" h="9494" extrusionOk="0">
                  <a:moveTo>
                    <a:pt x="1960" y="0"/>
                  </a:moveTo>
                  <a:cubicBezTo>
                    <a:pt x="1908" y="0"/>
                    <a:pt x="1857" y="18"/>
                    <a:pt x="1814" y="52"/>
                  </a:cubicBezTo>
                  <a:lnTo>
                    <a:pt x="396" y="868"/>
                  </a:lnTo>
                  <a:cubicBezTo>
                    <a:pt x="181" y="997"/>
                    <a:pt x="1" y="1341"/>
                    <a:pt x="1" y="1633"/>
                  </a:cubicBezTo>
                  <a:lnTo>
                    <a:pt x="1" y="8764"/>
                  </a:lnTo>
                  <a:lnTo>
                    <a:pt x="1272" y="9494"/>
                  </a:lnTo>
                  <a:lnTo>
                    <a:pt x="3498" y="8222"/>
                  </a:lnTo>
                  <a:lnTo>
                    <a:pt x="3498" y="1091"/>
                  </a:lnTo>
                  <a:cubicBezTo>
                    <a:pt x="3506" y="980"/>
                    <a:pt x="3463" y="868"/>
                    <a:pt x="3394" y="791"/>
                  </a:cubicBezTo>
                  <a:cubicBezTo>
                    <a:pt x="3369" y="774"/>
                    <a:pt x="2106" y="52"/>
                    <a:pt x="2106" y="52"/>
                  </a:cubicBezTo>
                  <a:cubicBezTo>
                    <a:pt x="2063" y="18"/>
                    <a:pt x="2011" y="0"/>
                    <a:pt x="19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7" name="Google Shape;1188;p32"/>
            <p:cNvSpPr/>
            <p:nvPr/>
          </p:nvSpPr>
          <p:spPr>
            <a:xfrm>
              <a:off x="7104100" y="2204425"/>
              <a:ext cx="55450" cy="219150"/>
            </a:xfrm>
            <a:custGeom>
              <a:avLst/>
              <a:gdLst/>
              <a:ahLst/>
              <a:cxnLst/>
              <a:rect l="l" t="t" r="r" b="b"/>
              <a:pathLst>
                <a:path w="2218" h="8766" extrusionOk="0">
                  <a:moveTo>
                    <a:pt x="1972" y="0"/>
                  </a:moveTo>
                  <a:cubicBezTo>
                    <a:pt x="1923" y="0"/>
                    <a:pt x="1870" y="15"/>
                    <a:pt x="1814" y="45"/>
                  </a:cubicBezTo>
                  <a:lnTo>
                    <a:pt x="396" y="870"/>
                  </a:lnTo>
                  <a:cubicBezTo>
                    <a:pt x="181" y="990"/>
                    <a:pt x="1" y="1334"/>
                    <a:pt x="1" y="1635"/>
                  </a:cubicBezTo>
                  <a:lnTo>
                    <a:pt x="1" y="8765"/>
                  </a:lnTo>
                  <a:lnTo>
                    <a:pt x="2218" y="7485"/>
                  </a:lnTo>
                  <a:lnTo>
                    <a:pt x="2218" y="354"/>
                  </a:lnTo>
                  <a:cubicBezTo>
                    <a:pt x="2218" y="129"/>
                    <a:pt x="2116" y="0"/>
                    <a:pt x="1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Google Shape;1189;p32"/>
            <p:cNvSpPr/>
            <p:nvPr/>
          </p:nvSpPr>
          <p:spPr>
            <a:xfrm>
              <a:off x="6995000" y="2289050"/>
              <a:ext cx="87875" cy="178975"/>
            </a:xfrm>
            <a:custGeom>
              <a:avLst/>
              <a:gdLst/>
              <a:ahLst/>
              <a:cxnLst/>
              <a:rect l="l" t="t" r="r" b="b"/>
              <a:pathLst>
                <a:path w="3515" h="7159" extrusionOk="0">
                  <a:moveTo>
                    <a:pt x="1964" y="0"/>
                  </a:moveTo>
                  <a:cubicBezTo>
                    <a:pt x="1914" y="0"/>
                    <a:pt x="1865" y="15"/>
                    <a:pt x="1822" y="45"/>
                  </a:cubicBezTo>
                  <a:lnTo>
                    <a:pt x="404" y="870"/>
                  </a:lnTo>
                  <a:cubicBezTo>
                    <a:pt x="181" y="990"/>
                    <a:pt x="1" y="1334"/>
                    <a:pt x="1" y="1635"/>
                  </a:cubicBezTo>
                  <a:lnTo>
                    <a:pt x="1" y="6420"/>
                  </a:lnTo>
                  <a:lnTo>
                    <a:pt x="1281" y="7159"/>
                  </a:lnTo>
                  <a:lnTo>
                    <a:pt x="3497" y="5879"/>
                  </a:lnTo>
                  <a:lnTo>
                    <a:pt x="3497" y="1085"/>
                  </a:lnTo>
                  <a:cubicBezTo>
                    <a:pt x="3514" y="964"/>
                    <a:pt x="3463" y="844"/>
                    <a:pt x="3368" y="767"/>
                  </a:cubicBezTo>
                  <a:lnTo>
                    <a:pt x="3351" y="758"/>
                  </a:lnTo>
                  <a:lnTo>
                    <a:pt x="2105" y="45"/>
                  </a:lnTo>
                  <a:cubicBezTo>
                    <a:pt x="2062" y="15"/>
                    <a:pt x="2013" y="0"/>
                    <a:pt x="1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Google Shape;1190;p32"/>
            <p:cNvSpPr/>
            <p:nvPr/>
          </p:nvSpPr>
          <p:spPr>
            <a:xfrm>
              <a:off x="7027000" y="2307425"/>
              <a:ext cx="55450" cy="160600"/>
            </a:xfrm>
            <a:custGeom>
              <a:avLst/>
              <a:gdLst/>
              <a:ahLst/>
              <a:cxnLst/>
              <a:rect l="l" t="t" r="r" b="b"/>
              <a:pathLst>
                <a:path w="2218" h="6424" extrusionOk="0">
                  <a:moveTo>
                    <a:pt x="1974" y="1"/>
                  </a:moveTo>
                  <a:cubicBezTo>
                    <a:pt x="1925" y="1"/>
                    <a:pt x="1871" y="16"/>
                    <a:pt x="1813" y="49"/>
                  </a:cubicBezTo>
                  <a:lnTo>
                    <a:pt x="404" y="865"/>
                  </a:lnTo>
                  <a:cubicBezTo>
                    <a:pt x="181" y="994"/>
                    <a:pt x="1" y="1338"/>
                    <a:pt x="1" y="1630"/>
                  </a:cubicBezTo>
                  <a:lnTo>
                    <a:pt x="1" y="6424"/>
                  </a:lnTo>
                  <a:lnTo>
                    <a:pt x="2217" y="5135"/>
                  </a:lnTo>
                  <a:lnTo>
                    <a:pt x="2217" y="350"/>
                  </a:lnTo>
                  <a:cubicBezTo>
                    <a:pt x="2217" y="132"/>
                    <a:pt x="2117" y="1"/>
                    <a:pt x="19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Google Shape;1191;p32"/>
            <p:cNvSpPr/>
            <p:nvPr/>
          </p:nvSpPr>
          <p:spPr>
            <a:xfrm>
              <a:off x="6918100" y="2369200"/>
              <a:ext cx="87450" cy="143300"/>
            </a:xfrm>
            <a:custGeom>
              <a:avLst/>
              <a:gdLst/>
              <a:ahLst/>
              <a:cxnLst/>
              <a:rect l="l" t="t" r="r" b="b"/>
              <a:pathLst>
                <a:path w="3498" h="5732" extrusionOk="0">
                  <a:moveTo>
                    <a:pt x="1960" y="1"/>
                  </a:moveTo>
                  <a:cubicBezTo>
                    <a:pt x="1908" y="1"/>
                    <a:pt x="1857" y="18"/>
                    <a:pt x="1814" y="52"/>
                  </a:cubicBezTo>
                  <a:lnTo>
                    <a:pt x="396" y="869"/>
                  </a:lnTo>
                  <a:cubicBezTo>
                    <a:pt x="181" y="997"/>
                    <a:pt x="1" y="1341"/>
                    <a:pt x="1" y="1633"/>
                  </a:cubicBezTo>
                  <a:lnTo>
                    <a:pt x="1" y="5001"/>
                  </a:lnTo>
                  <a:lnTo>
                    <a:pt x="1281" y="5731"/>
                  </a:lnTo>
                  <a:lnTo>
                    <a:pt x="3497" y="4451"/>
                  </a:lnTo>
                  <a:lnTo>
                    <a:pt x="3497" y="1083"/>
                  </a:lnTo>
                  <a:cubicBezTo>
                    <a:pt x="3497" y="894"/>
                    <a:pt x="3420" y="765"/>
                    <a:pt x="3308" y="740"/>
                  </a:cubicBezTo>
                  <a:lnTo>
                    <a:pt x="2106" y="52"/>
                  </a:lnTo>
                  <a:cubicBezTo>
                    <a:pt x="2063" y="18"/>
                    <a:pt x="2011" y="1"/>
                    <a:pt x="1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Google Shape;1192;p32"/>
            <p:cNvSpPr/>
            <p:nvPr/>
          </p:nvSpPr>
          <p:spPr>
            <a:xfrm>
              <a:off x="6949900" y="2387425"/>
              <a:ext cx="55650" cy="125075"/>
            </a:xfrm>
            <a:custGeom>
              <a:avLst/>
              <a:gdLst/>
              <a:ahLst/>
              <a:cxnLst/>
              <a:rect l="l" t="t" r="r" b="b"/>
              <a:pathLst>
                <a:path w="2226" h="5003" extrusionOk="0">
                  <a:moveTo>
                    <a:pt x="1980" y="0"/>
                  </a:moveTo>
                  <a:cubicBezTo>
                    <a:pt x="1931" y="0"/>
                    <a:pt x="1878" y="15"/>
                    <a:pt x="1822" y="45"/>
                  </a:cubicBezTo>
                  <a:lnTo>
                    <a:pt x="404" y="870"/>
                  </a:lnTo>
                  <a:cubicBezTo>
                    <a:pt x="181" y="990"/>
                    <a:pt x="0" y="1334"/>
                    <a:pt x="0" y="1634"/>
                  </a:cubicBezTo>
                  <a:lnTo>
                    <a:pt x="0" y="5002"/>
                  </a:lnTo>
                  <a:lnTo>
                    <a:pt x="2225" y="3722"/>
                  </a:lnTo>
                  <a:lnTo>
                    <a:pt x="2225" y="354"/>
                  </a:lnTo>
                  <a:cubicBezTo>
                    <a:pt x="2225" y="129"/>
                    <a:pt x="2124" y="0"/>
                    <a:pt x="19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2" name="Google Shape;1193;p32"/>
            <p:cNvSpPr/>
            <p:nvPr/>
          </p:nvSpPr>
          <p:spPr>
            <a:xfrm>
              <a:off x="6909225" y="2178275"/>
              <a:ext cx="210600" cy="221025"/>
            </a:xfrm>
            <a:custGeom>
              <a:avLst/>
              <a:gdLst/>
              <a:ahLst/>
              <a:cxnLst/>
              <a:rect l="l" t="t" r="r" b="b"/>
              <a:pathLst>
                <a:path w="8424" h="8841" extrusionOk="0">
                  <a:moveTo>
                    <a:pt x="8062" y="0"/>
                  </a:moveTo>
                  <a:lnTo>
                    <a:pt x="6963" y="52"/>
                  </a:lnTo>
                  <a:cubicBezTo>
                    <a:pt x="6593" y="120"/>
                    <a:pt x="6619" y="653"/>
                    <a:pt x="6997" y="687"/>
                  </a:cubicBezTo>
                  <a:lnTo>
                    <a:pt x="7315" y="679"/>
                  </a:lnTo>
                  <a:lnTo>
                    <a:pt x="167" y="8334"/>
                  </a:lnTo>
                  <a:cubicBezTo>
                    <a:pt x="0" y="8567"/>
                    <a:pt x="200" y="8841"/>
                    <a:pt x="430" y="8841"/>
                  </a:cubicBezTo>
                  <a:cubicBezTo>
                    <a:pt x="497" y="8841"/>
                    <a:pt x="567" y="8818"/>
                    <a:pt x="631" y="8763"/>
                  </a:cubicBezTo>
                  <a:lnTo>
                    <a:pt x="7770" y="1117"/>
                  </a:lnTo>
                  <a:lnTo>
                    <a:pt x="7779" y="1426"/>
                  </a:lnTo>
                  <a:cubicBezTo>
                    <a:pt x="7787" y="1598"/>
                    <a:pt x="7925" y="1736"/>
                    <a:pt x="8105" y="1736"/>
                  </a:cubicBezTo>
                  <a:lnTo>
                    <a:pt x="8114" y="1736"/>
                  </a:lnTo>
                  <a:cubicBezTo>
                    <a:pt x="8286" y="1736"/>
                    <a:pt x="8423" y="1589"/>
                    <a:pt x="8423" y="1418"/>
                  </a:cubicBezTo>
                  <a:lnTo>
                    <a:pt x="8397" y="318"/>
                  </a:lnTo>
                  <a:cubicBezTo>
                    <a:pt x="8389" y="138"/>
                    <a:pt x="8243" y="0"/>
                    <a:pt x="8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5" name="Google Shape;5559;p41"/>
          <p:cNvGrpSpPr/>
          <p:nvPr/>
        </p:nvGrpSpPr>
        <p:grpSpPr>
          <a:xfrm>
            <a:off x="1711834" y="3315891"/>
            <a:ext cx="179150" cy="370975"/>
            <a:chOff x="4508225" y="3958500"/>
            <a:chExt cx="179150" cy="370975"/>
          </a:xfrm>
        </p:grpSpPr>
        <p:sp>
          <p:nvSpPr>
            <p:cNvPr id="126" name="Google Shape;5560;p41"/>
            <p:cNvSpPr/>
            <p:nvPr/>
          </p:nvSpPr>
          <p:spPr>
            <a:xfrm>
              <a:off x="4508225" y="3958500"/>
              <a:ext cx="179150" cy="370975"/>
            </a:xfrm>
            <a:custGeom>
              <a:avLst/>
              <a:gdLst/>
              <a:ahLst/>
              <a:cxnLst/>
              <a:rect l="l" t="t" r="r" b="b"/>
              <a:pathLst>
                <a:path w="7166" h="14839" extrusionOk="0">
                  <a:moveTo>
                    <a:pt x="6844" y="0"/>
                  </a:moveTo>
                  <a:cubicBezTo>
                    <a:pt x="6779" y="0"/>
                    <a:pt x="6708" y="21"/>
                    <a:pt x="6633" y="65"/>
                  </a:cubicBezTo>
                  <a:lnTo>
                    <a:pt x="533" y="3588"/>
                  </a:lnTo>
                  <a:cubicBezTo>
                    <a:pt x="232" y="3760"/>
                    <a:pt x="0" y="4215"/>
                    <a:pt x="0" y="4601"/>
                  </a:cubicBezTo>
                  <a:lnTo>
                    <a:pt x="0" y="14378"/>
                  </a:lnTo>
                  <a:cubicBezTo>
                    <a:pt x="0" y="14665"/>
                    <a:pt x="128" y="14839"/>
                    <a:pt x="317" y="14839"/>
                  </a:cubicBezTo>
                  <a:cubicBezTo>
                    <a:pt x="383" y="14839"/>
                    <a:pt x="455" y="14818"/>
                    <a:pt x="533" y="14774"/>
                  </a:cubicBezTo>
                  <a:lnTo>
                    <a:pt x="6633" y="11251"/>
                  </a:lnTo>
                  <a:cubicBezTo>
                    <a:pt x="6925" y="11088"/>
                    <a:pt x="7165" y="10633"/>
                    <a:pt x="7165" y="10237"/>
                  </a:cubicBezTo>
                  <a:lnTo>
                    <a:pt x="7165" y="469"/>
                  </a:lnTo>
                  <a:cubicBezTo>
                    <a:pt x="7165" y="175"/>
                    <a:pt x="7033" y="0"/>
                    <a:pt x="6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7" name="Google Shape;5561;p41"/>
            <p:cNvSpPr/>
            <p:nvPr/>
          </p:nvSpPr>
          <p:spPr>
            <a:xfrm>
              <a:off x="4527125" y="4012500"/>
              <a:ext cx="108700" cy="66875"/>
            </a:xfrm>
            <a:custGeom>
              <a:avLst/>
              <a:gdLst/>
              <a:ahLst/>
              <a:cxnLst/>
              <a:rect l="l" t="t" r="r" b="b"/>
              <a:pathLst>
                <a:path w="4348" h="2675" extrusionOk="0">
                  <a:moveTo>
                    <a:pt x="4298" y="0"/>
                  </a:moveTo>
                  <a:cubicBezTo>
                    <a:pt x="4287" y="0"/>
                    <a:pt x="4275" y="3"/>
                    <a:pt x="4262" y="10"/>
                  </a:cubicBezTo>
                  <a:lnTo>
                    <a:pt x="86" y="2441"/>
                  </a:lnTo>
                  <a:cubicBezTo>
                    <a:pt x="35" y="2476"/>
                    <a:pt x="0" y="2536"/>
                    <a:pt x="0" y="2605"/>
                  </a:cubicBezTo>
                  <a:cubicBezTo>
                    <a:pt x="0" y="2649"/>
                    <a:pt x="19" y="2675"/>
                    <a:pt x="50" y="2675"/>
                  </a:cubicBezTo>
                  <a:cubicBezTo>
                    <a:pt x="60" y="2675"/>
                    <a:pt x="73" y="2672"/>
                    <a:pt x="86" y="2665"/>
                  </a:cubicBezTo>
                  <a:lnTo>
                    <a:pt x="4262" y="233"/>
                  </a:lnTo>
                  <a:cubicBezTo>
                    <a:pt x="4313" y="199"/>
                    <a:pt x="4348" y="139"/>
                    <a:pt x="4348" y="70"/>
                  </a:cubicBezTo>
                  <a:cubicBezTo>
                    <a:pt x="4348" y="26"/>
                    <a:pt x="4329" y="0"/>
                    <a:pt x="429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8" name="Google Shape;5562;p41"/>
            <p:cNvSpPr/>
            <p:nvPr/>
          </p:nvSpPr>
          <p:spPr>
            <a:xfrm>
              <a:off x="4528200" y="4087475"/>
              <a:ext cx="26875" cy="43425"/>
            </a:xfrm>
            <a:custGeom>
              <a:avLst/>
              <a:gdLst/>
              <a:ahLst/>
              <a:cxnLst/>
              <a:rect l="l" t="t" r="r" b="b"/>
              <a:pathLst>
                <a:path w="1075" h="1737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0"/>
                  </a:lnTo>
                  <a:cubicBezTo>
                    <a:pt x="920" y="1092"/>
                    <a:pt x="868" y="1195"/>
                    <a:pt x="782" y="1255"/>
                  </a:cubicBezTo>
                  <a:lnTo>
                    <a:pt x="215" y="1590"/>
                  </a:lnTo>
                  <a:cubicBezTo>
                    <a:pt x="206" y="1590"/>
                    <a:pt x="189" y="1599"/>
                    <a:pt x="181" y="1599"/>
                  </a:cubicBezTo>
                  <a:cubicBezTo>
                    <a:pt x="155" y="1599"/>
                    <a:pt x="138" y="1556"/>
                    <a:pt x="138" y="1513"/>
                  </a:cubicBezTo>
                  <a:lnTo>
                    <a:pt x="138" y="757"/>
                  </a:lnTo>
                  <a:cubicBezTo>
                    <a:pt x="146" y="645"/>
                    <a:pt x="198" y="542"/>
                    <a:pt x="284" y="473"/>
                  </a:cubicBezTo>
                  <a:lnTo>
                    <a:pt x="851" y="147"/>
                  </a:lnTo>
                  <a:cubicBezTo>
                    <a:pt x="859" y="138"/>
                    <a:pt x="877" y="138"/>
                    <a:pt x="885" y="138"/>
                  </a:cubicBezTo>
                  <a:close/>
                  <a:moveTo>
                    <a:pt x="894" y="1"/>
                  </a:moveTo>
                  <a:cubicBezTo>
                    <a:pt x="859" y="1"/>
                    <a:pt x="825" y="10"/>
                    <a:pt x="791" y="27"/>
                  </a:cubicBezTo>
                  <a:lnTo>
                    <a:pt x="215" y="362"/>
                  </a:lnTo>
                  <a:cubicBezTo>
                    <a:pt x="86" y="448"/>
                    <a:pt x="9" y="594"/>
                    <a:pt x="0" y="757"/>
                  </a:cubicBezTo>
                  <a:lnTo>
                    <a:pt x="0" y="1513"/>
                  </a:lnTo>
                  <a:cubicBezTo>
                    <a:pt x="0" y="1668"/>
                    <a:pt x="95" y="1736"/>
                    <a:pt x="181" y="1736"/>
                  </a:cubicBezTo>
                  <a:cubicBezTo>
                    <a:pt x="215" y="1736"/>
                    <a:pt x="249" y="1728"/>
                    <a:pt x="284" y="1702"/>
                  </a:cubicBezTo>
                  <a:lnTo>
                    <a:pt x="859" y="1376"/>
                  </a:lnTo>
                  <a:cubicBezTo>
                    <a:pt x="988" y="1290"/>
                    <a:pt x="1066" y="1144"/>
                    <a:pt x="1074" y="980"/>
                  </a:cubicBezTo>
                  <a:lnTo>
                    <a:pt x="1074" y="224"/>
                  </a:lnTo>
                  <a:cubicBezTo>
                    <a:pt x="1074" y="70"/>
                    <a:pt x="980" y="1"/>
                    <a:pt x="89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9" name="Google Shape;5563;p41"/>
            <p:cNvSpPr/>
            <p:nvPr/>
          </p:nvSpPr>
          <p:spPr>
            <a:xfrm>
              <a:off x="4528200" y="4141400"/>
              <a:ext cx="26875" cy="43400"/>
            </a:xfrm>
            <a:custGeom>
              <a:avLst/>
              <a:gdLst/>
              <a:ahLst/>
              <a:cxnLst/>
              <a:rect l="l" t="t" r="r" b="b"/>
              <a:pathLst>
                <a:path w="1075" h="1736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0"/>
                  </a:lnTo>
                  <a:cubicBezTo>
                    <a:pt x="920" y="1091"/>
                    <a:pt x="868" y="1186"/>
                    <a:pt x="782" y="1255"/>
                  </a:cubicBezTo>
                  <a:lnTo>
                    <a:pt x="215" y="1581"/>
                  </a:lnTo>
                  <a:cubicBezTo>
                    <a:pt x="206" y="1590"/>
                    <a:pt x="189" y="1598"/>
                    <a:pt x="181" y="1598"/>
                  </a:cubicBezTo>
                  <a:cubicBezTo>
                    <a:pt x="155" y="1598"/>
                    <a:pt x="138" y="1555"/>
                    <a:pt x="138" y="1512"/>
                  </a:cubicBezTo>
                  <a:lnTo>
                    <a:pt x="138" y="748"/>
                  </a:lnTo>
                  <a:cubicBezTo>
                    <a:pt x="146" y="645"/>
                    <a:pt x="198" y="542"/>
                    <a:pt x="284" y="473"/>
                  </a:cubicBezTo>
                  <a:lnTo>
                    <a:pt x="851" y="146"/>
                  </a:lnTo>
                  <a:cubicBezTo>
                    <a:pt x="859" y="138"/>
                    <a:pt x="877" y="138"/>
                    <a:pt x="885" y="138"/>
                  </a:cubicBezTo>
                  <a:close/>
                  <a:moveTo>
                    <a:pt x="894" y="0"/>
                  </a:moveTo>
                  <a:cubicBezTo>
                    <a:pt x="859" y="0"/>
                    <a:pt x="825" y="9"/>
                    <a:pt x="791" y="26"/>
                  </a:cubicBezTo>
                  <a:lnTo>
                    <a:pt x="215" y="353"/>
                  </a:lnTo>
                  <a:cubicBezTo>
                    <a:pt x="86" y="447"/>
                    <a:pt x="9" y="593"/>
                    <a:pt x="0" y="748"/>
                  </a:cubicBezTo>
                  <a:lnTo>
                    <a:pt x="0" y="1512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36"/>
                    <a:pt x="249" y="1727"/>
                    <a:pt x="284" y="1701"/>
                  </a:cubicBezTo>
                  <a:lnTo>
                    <a:pt x="859" y="1375"/>
                  </a:lnTo>
                  <a:cubicBezTo>
                    <a:pt x="988" y="1289"/>
                    <a:pt x="1066" y="1134"/>
                    <a:pt x="1074" y="980"/>
                  </a:cubicBezTo>
                  <a:lnTo>
                    <a:pt x="1074" y="224"/>
                  </a:lnTo>
                  <a:cubicBezTo>
                    <a:pt x="1074" y="69"/>
                    <a:pt x="980" y="0"/>
                    <a:pt x="89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0" name="Google Shape;5564;p41"/>
            <p:cNvSpPr/>
            <p:nvPr/>
          </p:nvSpPr>
          <p:spPr>
            <a:xfrm>
              <a:off x="4560850" y="4055950"/>
              <a:ext cx="97750" cy="59300"/>
            </a:xfrm>
            <a:custGeom>
              <a:avLst/>
              <a:gdLst/>
              <a:ahLst/>
              <a:cxnLst/>
              <a:rect l="l" t="t" r="r" b="b"/>
              <a:pathLst>
                <a:path w="3910" h="2372" extrusionOk="0">
                  <a:moveTo>
                    <a:pt x="3877" y="1"/>
                  </a:moveTo>
                  <a:cubicBezTo>
                    <a:pt x="3871" y="1"/>
                    <a:pt x="3864" y="3"/>
                    <a:pt x="3858" y="8"/>
                  </a:cubicBezTo>
                  <a:lnTo>
                    <a:pt x="60" y="2207"/>
                  </a:lnTo>
                  <a:cubicBezTo>
                    <a:pt x="26" y="2233"/>
                    <a:pt x="0" y="2276"/>
                    <a:pt x="0" y="2319"/>
                  </a:cubicBezTo>
                  <a:cubicBezTo>
                    <a:pt x="0" y="2350"/>
                    <a:pt x="14" y="2372"/>
                    <a:pt x="34" y="2372"/>
                  </a:cubicBezTo>
                  <a:cubicBezTo>
                    <a:pt x="42" y="2372"/>
                    <a:pt x="51" y="2369"/>
                    <a:pt x="60" y="2362"/>
                  </a:cubicBezTo>
                  <a:lnTo>
                    <a:pt x="3858" y="171"/>
                  </a:lnTo>
                  <a:cubicBezTo>
                    <a:pt x="3892" y="136"/>
                    <a:pt x="3909" y="102"/>
                    <a:pt x="3909" y="51"/>
                  </a:cubicBezTo>
                  <a:cubicBezTo>
                    <a:pt x="3909" y="19"/>
                    <a:pt x="3895" y="1"/>
                    <a:pt x="387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1" name="Google Shape;5565;p41"/>
            <p:cNvSpPr/>
            <p:nvPr/>
          </p:nvSpPr>
          <p:spPr>
            <a:xfrm>
              <a:off x="4560850" y="4110100"/>
              <a:ext cx="97750" cy="59400"/>
            </a:xfrm>
            <a:custGeom>
              <a:avLst/>
              <a:gdLst/>
              <a:ahLst/>
              <a:cxnLst/>
              <a:rect l="l" t="t" r="r" b="b"/>
              <a:pathLst>
                <a:path w="3910" h="2376" extrusionOk="0">
                  <a:moveTo>
                    <a:pt x="3877" y="0"/>
                  </a:moveTo>
                  <a:cubicBezTo>
                    <a:pt x="3871" y="0"/>
                    <a:pt x="3864" y="2"/>
                    <a:pt x="3858" y="7"/>
                  </a:cubicBezTo>
                  <a:lnTo>
                    <a:pt x="60" y="2206"/>
                  </a:lnTo>
                  <a:cubicBezTo>
                    <a:pt x="17" y="2232"/>
                    <a:pt x="0" y="2275"/>
                    <a:pt x="0" y="2318"/>
                  </a:cubicBezTo>
                  <a:cubicBezTo>
                    <a:pt x="0" y="2356"/>
                    <a:pt x="15" y="2376"/>
                    <a:pt x="36" y="2376"/>
                  </a:cubicBezTo>
                  <a:cubicBezTo>
                    <a:pt x="44" y="2376"/>
                    <a:pt x="52" y="2374"/>
                    <a:pt x="60" y="2369"/>
                  </a:cubicBezTo>
                  <a:lnTo>
                    <a:pt x="3858" y="170"/>
                  </a:lnTo>
                  <a:cubicBezTo>
                    <a:pt x="3892" y="144"/>
                    <a:pt x="3909" y="101"/>
                    <a:pt x="3909" y="50"/>
                  </a:cubicBezTo>
                  <a:cubicBezTo>
                    <a:pt x="3909" y="18"/>
                    <a:pt x="3895" y="0"/>
                    <a:pt x="387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2" name="Google Shape;5566;p41"/>
            <p:cNvSpPr/>
            <p:nvPr/>
          </p:nvSpPr>
          <p:spPr>
            <a:xfrm>
              <a:off x="4560850" y="4164325"/>
              <a:ext cx="97750" cy="59300"/>
            </a:xfrm>
            <a:custGeom>
              <a:avLst/>
              <a:gdLst/>
              <a:ahLst/>
              <a:cxnLst/>
              <a:rect l="l" t="t" r="r" b="b"/>
              <a:pathLst>
                <a:path w="3910" h="2372" extrusionOk="0">
                  <a:moveTo>
                    <a:pt x="3878" y="1"/>
                  </a:moveTo>
                  <a:cubicBezTo>
                    <a:pt x="3872" y="1"/>
                    <a:pt x="3865" y="4"/>
                    <a:pt x="3858" y="11"/>
                  </a:cubicBezTo>
                  <a:lnTo>
                    <a:pt x="60" y="2202"/>
                  </a:lnTo>
                  <a:cubicBezTo>
                    <a:pt x="26" y="2228"/>
                    <a:pt x="0" y="2271"/>
                    <a:pt x="0" y="2322"/>
                  </a:cubicBezTo>
                  <a:cubicBezTo>
                    <a:pt x="0" y="2354"/>
                    <a:pt x="14" y="2372"/>
                    <a:pt x="36" y="2372"/>
                  </a:cubicBezTo>
                  <a:cubicBezTo>
                    <a:pt x="43" y="2372"/>
                    <a:pt x="51" y="2370"/>
                    <a:pt x="60" y="2365"/>
                  </a:cubicBezTo>
                  <a:lnTo>
                    <a:pt x="3858" y="166"/>
                  </a:lnTo>
                  <a:cubicBezTo>
                    <a:pt x="3892" y="140"/>
                    <a:pt x="3909" y="97"/>
                    <a:pt x="3909" y="54"/>
                  </a:cubicBezTo>
                  <a:cubicBezTo>
                    <a:pt x="3909" y="23"/>
                    <a:pt x="3896" y="1"/>
                    <a:pt x="387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3" name="Google Shape;5567;p41"/>
            <p:cNvSpPr/>
            <p:nvPr/>
          </p:nvSpPr>
          <p:spPr>
            <a:xfrm>
              <a:off x="4560850" y="4218550"/>
              <a:ext cx="97750" cy="59200"/>
            </a:xfrm>
            <a:custGeom>
              <a:avLst/>
              <a:gdLst/>
              <a:ahLst/>
              <a:cxnLst/>
              <a:rect l="l" t="t" r="r" b="b"/>
              <a:pathLst>
                <a:path w="3910" h="2368" extrusionOk="0">
                  <a:moveTo>
                    <a:pt x="3877" y="1"/>
                  </a:moveTo>
                  <a:cubicBezTo>
                    <a:pt x="3871" y="1"/>
                    <a:pt x="3864" y="3"/>
                    <a:pt x="3858" y="7"/>
                  </a:cubicBezTo>
                  <a:lnTo>
                    <a:pt x="60" y="2207"/>
                  </a:lnTo>
                  <a:cubicBezTo>
                    <a:pt x="26" y="2232"/>
                    <a:pt x="0" y="2275"/>
                    <a:pt x="0" y="2318"/>
                  </a:cubicBezTo>
                  <a:cubicBezTo>
                    <a:pt x="0" y="2350"/>
                    <a:pt x="14" y="2368"/>
                    <a:pt x="36" y="2368"/>
                  </a:cubicBezTo>
                  <a:cubicBezTo>
                    <a:pt x="43" y="2368"/>
                    <a:pt x="51" y="2366"/>
                    <a:pt x="60" y="2361"/>
                  </a:cubicBezTo>
                  <a:lnTo>
                    <a:pt x="3858" y="162"/>
                  </a:lnTo>
                  <a:cubicBezTo>
                    <a:pt x="3892" y="136"/>
                    <a:pt x="3909" y="93"/>
                    <a:pt x="3909" y="50"/>
                  </a:cubicBezTo>
                  <a:cubicBezTo>
                    <a:pt x="3909" y="18"/>
                    <a:pt x="3895" y="1"/>
                    <a:pt x="387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4" name="Google Shape;5568;p41"/>
            <p:cNvSpPr/>
            <p:nvPr/>
          </p:nvSpPr>
          <p:spPr>
            <a:xfrm>
              <a:off x="4528200" y="4195950"/>
              <a:ext cx="26875" cy="43425"/>
            </a:xfrm>
            <a:custGeom>
              <a:avLst/>
              <a:gdLst/>
              <a:ahLst/>
              <a:cxnLst/>
              <a:rect l="l" t="t" r="r" b="b"/>
              <a:pathLst>
                <a:path w="1075" h="1737" extrusionOk="0">
                  <a:moveTo>
                    <a:pt x="885" y="129"/>
                  </a:moveTo>
                  <a:cubicBezTo>
                    <a:pt x="911" y="129"/>
                    <a:pt x="928" y="172"/>
                    <a:pt x="928" y="224"/>
                  </a:cubicBezTo>
                  <a:lnTo>
                    <a:pt x="928" y="980"/>
                  </a:lnTo>
                  <a:cubicBezTo>
                    <a:pt x="920" y="1083"/>
                    <a:pt x="868" y="1186"/>
                    <a:pt x="782" y="1255"/>
                  </a:cubicBezTo>
                  <a:lnTo>
                    <a:pt x="215" y="1581"/>
                  </a:lnTo>
                  <a:cubicBezTo>
                    <a:pt x="206" y="1590"/>
                    <a:pt x="189" y="1590"/>
                    <a:pt x="181" y="1599"/>
                  </a:cubicBezTo>
                  <a:cubicBezTo>
                    <a:pt x="155" y="1599"/>
                    <a:pt x="138" y="1547"/>
                    <a:pt x="138" y="1513"/>
                  </a:cubicBezTo>
                  <a:lnTo>
                    <a:pt x="138" y="748"/>
                  </a:lnTo>
                  <a:cubicBezTo>
                    <a:pt x="146" y="636"/>
                    <a:pt x="198" y="542"/>
                    <a:pt x="284" y="473"/>
                  </a:cubicBezTo>
                  <a:lnTo>
                    <a:pt x="851" y="147"/>
                  </a:lnTo>
                  <a:cubicBezTo>
                    <a:pt x="859" y="138"/>
                    <a:pt x="877" y="129"/>
                    <a:pt x="885" y="129"/>
                  </a:cubicBezTo>
                  <a:close/>
                  <a:moveTo>
                    <a:pt x="894" y="1"/>
                  </a:moveTo>
                  <a:cubicBezTo>
                    <a:pt x="859" y="1"/>
                    <a:pt x="825" y="9"/>
                    <a:pt x="791" y="26"/>
                  </a:cubicBezTo>
                  <a:lnTo>
                    <a:pt x="215" y="353"/>
                  </a:lnTo>
                  <a:cubicBezTo>
                    <a:pt x="86" y="447"/>
                    <a:pt x="9" y="593"/>
                    <a:pt x="0" y="748"/>
                  </a:cubicBezTo>
                  <a:lnTo>
                    <a:pt x="0" y="1513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27"/>
                    <a:pt x="258" y="1719"/>
                    <a:pt x="284" y="1693"/>
                  </a:cubicBezTo>
                  <a:lnTo>
                    <a:pt x="859" y="1367"/>
                  </a:lnTo>
                  <a:cubicBezTo>
                    <a:pt x="988" y="1281"/>
                    <a:pt x="1066" y="1126"/>
                    <a:pt x="1074" y="971"/>
                  </a:cubicBezTo>
                  <a:lnTo>
                    <a:pt x="1074" y="224"/>
                  </a:lnTo>
                  <a:cubicBezTo>
                    <a:pt x="1074" y="69"/>
                    <a:pt x="980" y="1"/>
                    <a:pt x="89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5" name="Google Shape;5569;p41"/>
            <p:cNvSpPr/>
            <p:nvPr/>
          </p:nvSpPr>
          <p:spPr>
            <a:xfrm>
              <a:off x="4528200" y="4249650"/>
              <a:ext cx="26875" cy="43400"/>
            </a:xfrm>
            <a:custGeom>
              <a:avLst/>
              <a:gdLst/>
              <a:ahLst/>
              <a:cxnLst/>
              <a:rect l="l" t="t" r="r" b="b"/>
              <a:pathLst>
                <a:path w="1075" h="1736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8"/>
                  </a:lnTo>
                  <a:cubicBezTo>
                    <a:pt x="920" y="1092"/>
                    <a:pt x="868" y="1195"/>
                    <a:pt x="782" y="1263"/>
                  </a:cubicBezTo>
                  <a:lnTo>
                    <a:pt x="215" y="1590"/>
                  </a:lnTo>
                  <a:cubicBezTo>
                    <a:pt x="206" y="1598"/>
                    <a:pt x="189" y="1598"/>
                    <a:pt x="181" y="1598"/>
                  </a:cubicBezTo>
                  <a:cubicBezTo>
                    <a:pt x="155" y="1598"/>
                    <a:pt x="138" y="1555"/>
                    <a:pt x="138" y="1513"/>
                  </a:cubicBezTo>
                  <a:lnTo>
                    <a:pt x="138" y="756"/>
                  </a:lnTo>
                  <a:cubicBezTo>
                    <a:pt x="146" y="645"/>
                    <a:pt x="198" y="542"/>
                    <a:pt x="284" y="482"/>
                  </a:cubicBezTo>
                  <a:lnTo>
                    <a:pt x="851" y="155"/>
                  </a:lnTo>
                  <a:cubicBezTo>
                    <a:pt x="859" y="146"/>
                    <a:pt x="877" y="138"/>
                    <a:pt x="885" y="138"/>
                  </a:cubicBezTo>
                  <a:close/>
                  <a:moveTo>
                    <a:pt x="894" y="0"/>
                  </a:moveTo>
                  <a:cubicBezTo>
                    <a:pt x="859" y="0"/>
                    <a:pt x="825" y="9"/>
                    <a:pt x="791" y="35"/>
                  </a:cubicBezTo>
                  <a:lnTo>
                    <a:pt x="215" y="361"/>
                  </a:lnTo>
                  <a:cubicBezTo>
                    <a:pt x="86" y="447"/>
                    <a:pt x="9" y="602"/>
                    <a:pt x="0" y="756"/>
                  </a:cubicBezTo>
                  <a:lnTo>
                    <a:pt x="0" y="1513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36"/>
                    <a:pt x="249" y="1727"/>
                    <a:pt x="284" y="1710"/>
                  </a:cubicBezTo>
                  <a:lnTo>
                    <a:pt x="859" y="1384"/>
                  </a:lnTo>
                  <a:cubicBezTo>
                    <a:pt x="988" y="1289"/>
                    <a:pt x="1066" y="1143"/>
                    <a:pt x="1074" y="988"/>
                  </a:cubicBezTo>
                  <a:lnTo>
                    <a:pt x="1074" y="224"/>
                  </a:lnTo>
                  <a:cubicBezTo>
                    <a:pt x="1074" y="69"/>
                    <a:pt x="980" y="0"/>
                    <a:pt x="89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6" name="Google Shape;5570;p41"/>
            <p:cNvSpPr/>
            <p:nvPr/>
          </p:nvSpPr>
          <p:spPr>
            <a:xfrm>
              <a:off x="4519950" y="4073625"/>
              <a:ext cx="48550" cy="44375"/>
            </a:xfrm>
            <a:custGeom>
              <a:avLst/>
              <a:gdLst/>
              <a:ahLst/>
              <a:cxnLst/>
              <a:rect l="l" t="t" r="r" b="b"/>
              <a:pathLst>
                <a:path w="1942" h="1775" extrusionOk="0">
                  <a:moveTo>
                    <a:pt x="1808" y="1"/>
                  </a:moveTo>
                  <a:cubicBezTo>
                    <a:pt x="1781" y="1"/>
                    <a:pt x="1753" y="12"/>
                    <a:pt x="1731" y="39"/>
                  </a:cubicBezTo>
                  <a:lnTo>
                    <a:pt x="777" y="1534"/>
                  </a:lnTo>
                  <a:lnTo>
                    <a:pt x="176" y="1320"/>
                  </a:lnTo>
                  <a:cubicBezTo>
                    <a:pt x="170" y="1319"/>
                    <a:pt x="164" y="1318"/>
                    <a:pt x="158" y="1318"/>
                  </a:cubicBezTo>
                  <a:cubicBezTo>
                    <a:pt x="50" y="1318"/>
                    <a:pt x="0" y="1468"/>
                    <a:pt x="98" y="1517"/>
                  </a:cubicBezTo>
                  <a:lnTo>
                    <a:pt x="786" y="1766"/>
                  </a:lnTo>
                  <a:cubicBezTo>
                    <a:pt x="794" y="1766"/>
                    <a:pt x="811" y="1766"/>
                    <a:pt x="820" y="1775"/>
                  </a:cubicBezTo>
                  <a:cubicBezTo>
                    <a:pt x="854" y="1766"/>
                    <a:pt x="889" y="1749"/>
                    <a:pt x="914" y="1723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7" name="Google Shape;5571;p41"/>
            <p:cNvSpPr/>
            <p:nvPr/>
          </p:nvSpPr>
          <p:spPr>
            <a:xfrm>
              <a:off x="4519950" y="4127750"/>
              <a:ext cx="48550" cy="44375"/>
            </a:xfrm>
            <a:custGeom>
              <a:avLst/>
              <a:gdLst/>
              <a:ahLst/>
              <a:cxnLst/>
              <a:rect l="l" t="t" r="r" b="b"/>
              <a:pathLst>
                <a:path w="1942" h="1775" extrusionOk="0">
                  <a:moveTo>
                    <a:pt x="1808" y="1"/>
                  </a:moveTo>
                  <a:cubicBezTo>
                    <a:pt x="1781" y="1"/>
                    <a:pt x="1753" y="12"/>
                    <a:pt x="1731" y="39"/>
                  </a:cubicBezTo>
                  <a:lnTo>
                    <a:pt x="777" y="1534"/>
                  </a:lnTo>
                  <a:lnTo>
                    <a:pt x="176" y="1320"/>
                  </a:lnTo>
                  <a:cubicBezTo>
                    <a:pt x="170" y="1319"/>
                    <a:pt x="164" y="1318"/>
                    <a:pt x="158" y="1318"/>
                  </a:cubicBezTo>
                  <a:cubicBezTo>
                    <a:pt x="50" y="1318"/>
                    <a:pt x="0" y="1469"/>
                    <a:pt x="98" y="1526"/>
                  </a:cubicBezTo>
                  <a:lnTo>
                    <a:pt x="786" y="1766"/>
                  </a:lnTo>
                  <a:cubicBezTo>
                    <a:pt x="794" y="1766"/>
                    <a:pt x="811" y="1775"/>
                    <a:pt x="820" y="1775"/>
                  </a:cubicBezTo>
                  <a:cubicBezTo>
                    <a:pt x="854" y="1775"/>
                    <a:pt x="889" y="1749"/>
                    <a:pt x="914" y="1723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8" name="Google Shape;5572;p41"/>
            <p:cNvSpPr/>
            <p:nvPr/>
          </p:nvSpPr>
          <p:spPr>
            <a:xfrm>
              <a:off x="4519950" y="4182300"/>
              <a:ext cx="48550" cy="44400"/>
            </a:xfrm>
            <a:custGeom>
              <a:avLst/>
              <a:gdLst/>
              <a:ahLst/>
              <a:cxnLst/>
              <a:rect l="l" t="t" r="r" b="b"/>
              <a:pathLst>
                <a:path w="1942" h="1776" extrusionOk="0">
                  <a:moveTo>
                    <a:pt x="1808" y="1"/>
                  </a:moveTo>
                  <a:cubicBezTo>
                    <a:pt x="1781" y="1"/>
                    <a:pt x="1753" y="13"/>
                    <a:pt x="1731" y="40"/>
                  </a:cubicBezTo>
                  <a:lnTo>
                    <a:pt x="777" y="1535"/>
                  </a:lnTo>
                  <a:lnTo>
                    <a:pt x="176" y="1320"/>
                  </a:lnTo>
                  <a:cubicBezTo>
                    <a:pt x="170" y="1319"/>
                    <a:pt x="164" y="1319"/>
                    <a:pt x="158" y="1319"/>
                  </a:cubicBezTo>
                  <a:cubicBezTo>
                    <a:pt x="50" y="1319"/>
                    <a:pt x="0" y="1469"/>
                    <a:pt x="98" y="1526"/>
                  </a:cubicBezTo>
                  <a:lnTo>
                    <a:pt x="786" y="1767"/>
                  </a:lnTo>
                  <a:cubicBezTo>
                    <a:pt x="794" y="1767"/>
                    <a:pt x="811" y="1775"/>
                    <a:pt x="820" y="1775"/>
                  </a:cubicBezTo>
                  <a:cubicBezTo>
                    <a:pt x="854" y="1775"/>
                    <a:pt x="889" y="1749"/>
                    <a:pt x="914" y="1724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9" name="Google Shape;6035;p41"/>
          <p:cNvGrpSpPr/>
          <p:nvPr/>
        </p:nvGrpSpPr>
        <p:grpSpPr>
          <a:xfrm>
            <a:off x="1613676" y="418009"/>
            <a:ext cx="401069" cy="433132"/>
            <a:chOff x="4393950" y="1610600"/>
            <a:chExt cx="343675" cy="371150"/>
          </a:xfrm>
        </p:grpSpPr>
        <p:sp>
          <p:nvSpPr>
            <p:cNvPr id="140" name="Google Shape;6036;p41"/>
            <p:cNvSpPr/>
            <p:nvPr/>
          </p:nvSpPr>
          <p:spPr>
            <a:xfrm>
              <a:off x="4535075" y="1945425"/>
              <a:ext cx="61650" cy="36325"/>
            </a:xfrm>
            <a:custGeom>
              <a:avLst/>
              <a:gdLst/>
              <a:ahLst/>
              <a:cxnLst/>
              <a:rect l="l" t="t" r="r" b="b"/>
              <a:pathLst>
                <a:path w="2466" h="1453" extrusionOk="0">
                  <a:moveTo>
                    <a:pt x="0" y="1"/>
                  </a:moveTo>
                  <a:lnTo>
                    <a:pt x="0" y="216"/>
                  </a:lnTo>
                  <a:cubicBezTo>
                    <a:pt x="0" y="894"/>
                    <a:pt x="550" y="1453"/>
                    <a:pt x="1237" y="1453"/>
                  </a:cubicBezTo>
                  <a:cubicBezTo>
                    <a:pt x="1916" y="1453"/>
                    <a:pt x="2466" y="903"/>
                    <a:pt x="2466" y="216"/>
                  </a:cubicBezTo>
                  <a:lnTo>
                    <a:pt x="2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037;p41"/>
            <p:cNvSpPr/>
            <p:nvPr/>
          </p:nvSpPr>
          <p:spPr>
            <a:xfrm>
              <a:off x="4507150" y="1872400"/>
              <a:ext cx="117300" cy="91325"/>
            </a:xfrm>
            <a:custGeom>
              <a:avLst/>
              <a:gdLst/>
              <a:ahLst/>
              <a:cxnLst/>
              <a:rect l="l" t="t" r="r" b="b"/>
              <a:pathLst>
                <a:path w="4692" h="3653" extrusionOk="0">
                  <a:moveTo>
                    <a:pt x="0" y="1"/>
                  </a:moveTo>
                  <a:lnTo>
                    <a:pt x="0" y="2260"/>
                  </a:lnTo>
                  <a:cubicBezTo>
                    <a:pt x="0" y="3025"/>
                    <a:pt x="1048" y="3652"/>
                    <a:pt x="2346" y="3652"/>
                  </a:cubicBezTo>
                  <a:cubicBezTo>
                    <a:pt x="3643" y="3652"/>
                    <a:pt x="4691" y="3025"/>
                    <a:pt x="4691" y="2260"/>
                  </a:cubicBezTo>
                  <a:lnTo>
                    <a:pt x="4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038;p41"/>
            <p:cNvSpPr/>
            <p:nvPr/>
          </p:nvSpPr>
          <p:spPr>
            <a:xfrm>
              <a:off x="4507150" y="1910000"/>
              <a:ext cx="117500" cy="53500"/>
            </a:xfrm>
            <a:custGeom>
              <a:avLst/>
              <a:gdLst/>
              <a:ahLst/>
              <a:cxnLst/>
              <a:rect l="l" t="t" r="r" b="b"/>
              <a:pathLst>
                <a:path w="4700" h="2140" extrusionOk="0">
                  <a:moveTo>
                    <a:pt x="0" y="0"/>
                  </a:moveTo>
                  <a:lnTo>
                    <a:pt x="0" y="756"/>
                  </a:lnTo>
                  <a:cubicBezTo>
                    <a:pt x="0" y="1521"/>
                    <a:pt x="1057" y="2140"/>
                    <a:pt x="2354" y="2140"/>
                  </a:cubicBezTo>
                  <a:cubicBezTo>
                    <a:pt x="3643" y="2140"/>
                    <a:pt x="4700" y="1521"/>
                    <a:pt x="4700" y="756"/>
                  </a:cubicBezTo>
                  <a:lnTo>
                    <a:pt x="4700" y="0"/>
                  </a:lnTo>
                  <a:cubicBezTo>
                    <a:pt x="4700" y="774"/>
                    <a:pt x="3643" y="1392"/>
                    <a:pt x="2354" y="1392"/>
                  </a:cubicBezTo>
                  <a:cubicBezTo>
                    <a:pt x="1048" y="1392"/>
                    <a:pt x="0" y="77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039;p41"/>
            <p:cNvSpPr/>
            <p:nvPr/>
          </p:nvSpPr>
          <p:spPr>
            <a:xfrm>
              <a:off x="4507150" y="1872400"/>
              <a:ext cx="117500" cy="53525"/>
            </a:xfrm>
            <a:custGeom>
              <a:avLst/>
              <a:gdLst/>
              <a:ahLst/>
              <a:cxnLst/>
              <a:rect l="l" t="t" r="r" b="b"/>
              <a:pathLst>
                <a:path w="4700" h="2141" extrusionOk="0">
                  <a:moveTo>
                    <a:pt x="0" y="1"/>
                  </a:moveTo>
                  <a:lnTo>
                    <a:pt x="0" y="748"/>
                  </a:lnTo>
                  <a:cubicBezTo>
                    <a:pt x="0" y="1522"/>
                    <a:pt x="1057" y="2140"/>
                    <a:pt x="2354" y="2140"/>
                  </a:cubicBezTo>
                  <a:cubicBezTo>
                    <a:pt x="3643" y="2140"/>
                    <a:pt x="4700" y="1522"/>
                    <a:pt x="4700" y="748"/>
                  </a:cubicBezTo>
                  <a:lnTo>
                    <a:pt x="4700" y="1"/>
                  </a:lnTo>
                  <a:cubicBezTo>
                    <a:pt x="4700" y="766"/>
                    <a:pt x="3643" y="1384"/>
                    <a:pt x="2354" y="1384"/>
                  </a:cubicBezTo>
                  <a:cubicBezTo>
                    <a:pt x="1048" y="1384"/>
                    <a:pt x="0" y="7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040;p41"/>
            <p:cNvSpPr/>
            <p:nvPr/>
          </p:nvSpPr>
          <p:spPr>
            <a:xfrm>
              <a:off x="4461825" y="1674900"/>
              <a:ext cx="227475" cy="232125"/>
            </a:xfrm>
            <a:custGeom>
              <a:avLst/>
              <a:gdLst/>
              <a:ahLst/>
              <a:cxnLst/>
              <a:rect l="l" t="t" r="r" b="b"/>
              <a:pathLst>
                <a:path w="9099" h="9285" extrusionOk="0">
                  <a:moveTo>
                    <a:pt x="4166" y="1"/>
                  </a:moveTo>
                  <a:cubicBezTo>
                    <a:pt x="1987" y="1"/>
                    <a:pt x="1" y="1749"/>
                    <a:pt x="1" y="4164"/>
                  </a:cubicBezTo>
                  <a:cubicBezTo>
                    <a:pt x="1" y="5538"/>
                    <a:pt x="679" y="6827"/>
                    <a:pt x="1813" y="7600"/>
                  </a:cubicBezTo>
                  <a:lnTo>
                    <a:pt x="1813" y="7901"/>
                  </a:lnTo>
                  <a:cubicBezTo>
                    <a:pt x="1813" y="8666"/>
                    <a:pt x="2870" y="9284"/>
                    <a:pt x="4159" y="9284"/>
                  </a:cubicBezTo>
                  <a:cubicBezTo>
                    <a:pt x="5456" y="9284"/>
                    <a:pt x="6513" y="8666"/>
                    <a:pt x="6513" y="7901"/>
                  </a:cubicBezTo>
                  <a:lnTo>
                    <a:pt x="6513" y="7600"/>
                  </a:lnTo>
                  <a:cubicBezTo>
                    <a:pt x="9099" y="5830"/>
                    <a:pt x="8875" y="1947"/>
                    <a:pt x="6100" y="487"/>
                  </a:cubicBezTo>
                  <a:cubicBezTo>
                    <a:pt x="5470" y="153"/>
                    <a:pt x="4809" y="1"/>
                    <a:pt x="4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041;p41"/>
            <p:cNvSpPr/>
            <p:nvPr/>
          </p:nvSpPr>
          <p:spPr>
            <a:xfrm>
              <a:off x="4507150" y="1837625"/>
              <a:ext cx="117300" cy="69400"/>
            </a:xfrm>
            <a:custGeom>
              <a:avLst/>
              <a:gdLst/>
              <a:ahLst/>
              <a:cxnLst/>
              <a:rect l="l" t="t" r="r" b="b"/>
              <a:pathLst>
                <a:path w="4692" h="2776" extrusionOk="0">
                  <a:moveTo>
                    <a:pt x="2346" y="0"/>
                  </a:moveTo>
                  <a:cubicBezTo>
                    <a:pt x="1048" y="0"/>
                    <a:pt x="0" y="627"/>
                    <a:pt x="0" y="1392"/>
                  </a:cubicBezTo>
                  <a:cubicBezTo>
                    <a:pt x="0" y="2157"/>
                    <a:pt x="1048" y="2775"/>
                    <a:pt x="2346" y="2775"/>
                  </a:cubicBezTo>
                  <a:cubicBezTo>
                    <a:pt x="3643" y="2775"/>
                    <a:pt x="4691" y="2157"/>
                    <a:pt x="4691" y="1392"/>
                  </a:cubicBezTo>
                  <a:cubicBezTo>
                    <a:pt x="4691" y="627"/>
                    <a:pt x="3643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042;p41"/>
            <p:cNvSpPr/>
            <p:nvPr/>
          </p:nvSpPr>
          <p:spPr>
            <a:xfrm>
              <a:off x="4522175" y="1715025"/>
              <a:ext cx="87025" cy="162150"/>
            </a:xfrm>
            <a:custGeom>
              <a:avLst/>
              <a:gdLst/>
              <a:ahLst/>
              <a:cxnLst/>
              <a:rect l="l" t="t" r="r" b="b"/>
              <a:pathLst>
                <a:path w="3481" h="6486" extrusionOk="0">
                  <a:moveTo>
                    <a:pt x="1542" y="1"/>
                  </a:moveTo>
                  <a:cubicBezTo>
                    <a:pt x="1511" y="1"/>
                    <a:pt x="1479" y="12"/>
                    <a:pt x="1453" y="33"/>
                  </a:cubicBezTo>
                  <a:cubicBezTo>
                    <a:pt x="1315" y="127"/>
                    <a:pt x="1229" y="291"/>
                    <a:pt x="1229" y="462"/>
                  </a:cubicBezTo>
                  <a:lnTo>
                    <a:pt x="1229" y="608"/>
                  </a:lnTo>
                  <a:cubicBezTo>
                    <a:pt x="576" y="1055"/>
                    <a:pt x="130" y="1828"/>
                    <a:pt x="130" y="2567"/>
                  </a:cubicBezTo>
                  <a:cubicBezTo>
                    <a:pt x="130" y="2971"/>
                    <a:pt x="224" y="3212"/>
                    <a:pt x="413" y="3332"/>
                  </a:cubicBezTo>
                  <a:cubicBezTo>
                    <a:pt x="413" y="3332"/>
                    <a:pt x="1100" y="3761"/>
                    <a:pt x="1246" y="3796"/>
                  </a:cubicBezTo>
                  <a:lnTo>
                    <a:pt x="1246" y="4741"/>
                  </a:lnTo>
                  <a:cubicBezTo>
                    <a:pt x="1133" y="4780"/>
                    <a:pt x="1015" y="4799"/>
                    <a:pt x="896" y="4799"/>
                  </a:cubicBezTo>
                  <a:cubicBezTo>
                    <a:pt x="753" y="4799"/>
                    <a:pt x="609" y="4771"/>
                    <a:pt x="473" y="4715"/>
                  </a:cubicBezTo>
                  <a:cubicBezTo>
                    <a:pt x="453" y="4709"/>
                    <a:pt x="433" y="4707"/>
                    <a:pt x="413" y="4707"/>
                  </a:cubicBezTo>
                  <a:cubicBezTo>
                    <a:pt x="374" y="4707"/>
                    <a:pt x="336" y="4718"/>
                    <a:pt x="301" y="4741"/>
                  </a:cubicBezTo>
                  <a:cubicBezTo>
                    <a:pt x="121" y="4861"/>
                    <a:pt x="9" y="5067"/>
                    <a:pt x="9" y="5291"/>
                  </a:cubicBezTo>
                  <a:cubicBezTo>
                    <a:pt x="1" y="5368"/>
                    <a:pt x="26" y="5445"/>
                    <a:pt x="87" y="5506"/>
                  </a:cubicBezTo>
                  <a:cubicBezTo>
                    <a:pt x="87" y="5506"/>
                    <a:pt x="765" y="5926"/>
                    <a:pt x="834" y="5935"/>
                  </a:cubicBezTo>
                  <a:cubicBezTo>
                    <a:pt x="972" y="5978"/>
                    <a:pt x="1109" y="6004"/>
                    <a:pt x="1246" y="6004"/>
                  </a:cubicBezTo>
                  <a:cubicBezTo>
                    <a:pt x="1255" y="6038"/>
                    <a:pt x="1281" y="6064"/>
                    <a:pt x="1315" y="6081"/>
                  </a:cubicBezTo>
                  <a:lnTo>
                    <a:pt x="1994" y="6476"/>
                  </a:lnTo>
                  <a:cubicBezTo>
                    <a:pt x="2012" y="6482"/>
                    <a:pt x="2030" y="6485"/>
                    <a:pt x="2048" y="6485"/>
                  </a:cubicBezTo>
                  <a:cubicBezTo>
                    <a:pt x="2081" y="6485"/>
                    <a:pt x="2112" y="6476"/>
                    <a:pt x="2140" y="6459"/>
                  </a:cubicBezTo>
                  <a:cubicBezTo>
                    <a:pt x="2277" y="6356"/>
                    <a:pt x="2355" y="6193"/>
                    <a:pt x="2363" y="6030"/>
                  </a:cubicBezTo>
                  <a:lnTo>
                    <a:pt x="2363" y="5609"/>
                  </a:lnTo>
                  <a:cubicBezTo>
                    <a:pt x="3025" y="5145"/>
                    <a:pt x="3472" y="4371"/>
                    <a:pt x="3472" y="3607"/>
                  </a:cubicBezTo>
                  <a:cubicBezTo>
                    <a:pt x="3480" y="3246"/>
                    <a:pt x="3394" y="3005"/>
                    <a:pt x="3222" y="2877"/>
                  </a:cubicBezTo>
                  <a:cubicBezTo>
                    <a:pt x="3197" y="2859"/>
                    <a:pt x="2544" y="2481"/>
                    <a:pt x="2544" y="2481"/>
                  </a:cubicBezTo>
                  <a:cubicBezTo>
                    <a:pt x="2484" y="2438"/>
                    <a:pt x="2415" y="2413"/>
                    <a:pt x="2346" y="2395"/>
                  </a:cubicBezTo>
                  <a:lnTo>
                    <a:pt x="2346" y="1493"/>
                  </a:lnTo>
                  <a:cubicBezTo>
                    <a:pt x="2436" y="1472"/>
                    <a:pt x="2527" y="1461"/>
                    <a:pt x="2617" y="1461"/>
                  </a:cubicBezTo>
                  <a:cubicBezTo>
                    <a:pt x="2707" y="1461"/>
                    <a:pt x="2797" y="1472"/>
                    <a:pt x="2887" y="1493"/>
                  </a:cubicBezTo>
                  <a:cubicBezTo>
                    <a:pt x="2900" y="1495"/>
                    <a:pt x="2913" y="1497"/>
                    <a:pt x="2926" y="1497"/>
                  </a:cubicBezTo>
                  <a:cubicBezTo>
                    <a:pt x="2965" y="1497"/>
                    <a:pt x="3003" y="1487"/>
                    <a:pt x="3042" y="1468"/>
                  </a:cubicBezTo>
                  <a:cubicBezTo>
                    <a:pt x="3222" y="1339"/>
                    <a:pt x="3334" y="1132"/>
                    <a:pt x="3334" y="909"/>
                  </a:cubicBezTo>
                  <a:cubicBezTo>
                    <a:pt x="3343" y="832"/>
                    <a:pt x="3317" y="754"/>
                    <a:pt x="3257" y="694"/>
                  </a:cubicBezTo>
                  <a:lnTo>
                    <a:pt x="2561" y="291"/>
                  </a:lnTo>
                  <a:cubicBezTo>
                    <a:pt x="2544" y="282"/>
                    <a:pt x="2518" y="273"/>
                    <a:pt x="2492" y="265"/>
                  </a:cubicBezTo>
                  <a:cubicBezTo>
                    <a:pt x="2405" y="245"/>
                    <a:pt x="2313" y="234"/>
                    <a:pt x="2222" y="234"/>
                  </a:cubicBezTo>
                  <a:cubicBezTo>
                    <a:pt x="2150" y="234"/>
                    <a:pt x="2079" y="241"/>
                    <a:pt x="2011" y="256"/>
                  </a:cubicBezTo>
                  <a:lnTo>
                    <a:pt x="1599" y="16"/>
                  </a:lnTo>
                  <a:cubicBezTo>
                    <a:pt x="1582" y="5"/>
                    <a:pt x="1562" y="1"/>
                    <a:pt x="1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043;p41"/>
            <p:cNvSpPr/>
            <p:nvPr/>
          </p:nvSpPr>
          <p:spPr>
            <a:xfrm>
              <a:off x="4539575" y="1724950"/>
              <a:ext cx="69625" cy="152450"/>
            </a:xfrm>
            <a:custGeom>
              <a:avLst/>
              <a:gdLst/>
              <a:ahLst/>
              <a:cxnLst/>
              <a:rect l="l" t="t" r="r" b="b"/>
              <a:pathLst>
                <a:path w="2785" h="6098" extrusionOk="0">
                  <a:moveTo>
                    <a:pt x="1238" y="1294"/>
                  </a:moveTo>
                  <a:lnTo>
                    <a:pt x="1238" y="2522"/>
                  </a:lnTo>
                  <a:cubicBezTo>
                    <a:pt x="1172" y="2533"/>
                    <a:pt x="1113" y="2538"/>
                    <a:pt x="1062" y="2538"/>
                  </a:cubicBezTo>
                  <a:cubicBezTo>
                    <a:pt x="808" y="2538"/>
                    <a:pt x="731" y="2413"/>
                    <a:pt x="731" y="2170"/>
                  </a:cubicBezTo>
                  <a:cubicBezTo>
                    <a:pt x="748" y="1809"/>
                    <a:pt x="937" y="1483"/>
                    <a:pt x="1238" y="1294"/>
                  </a:cubicBezTo>
                  <a:close/>
                  <a:moveTo>
                    <a:pt x="1828" y="3238"/>
                  </a:moveTo>
                  <a:cubicBezTo>
                    <a:pt x="2088" y="3238"/>
                    <a:pt x="2166" y="3364"/>
                    <a:pt x="2166" y="3622"/>
                  </a:cubicBezTo>
                  <a:cubicBezTo>
                    <a:pt x="2166" y="3957"/>
                    <a:pt x="1985" y="4284"/>
                    <a:pt x="1650" y="4524"/>
                  </a:cubicBezTo>
                  <a:lnTo>
                    <a:pt x="1650" y="3253"/>
                  </a:lnTo>
                  <a:cubicBezTo>
                    <a:pt x="1717" y="3243"/>
                    <a:pt x="1776" y="3238"/>
                    <a:pt x="1828" y="3238"/>
                  </a:cubicBezTo>
                  <a:close/>
                  <a:moveTo>
                    <a:pt x="1538" y="1"/>
                  </a:moveTo>
                  <a:cubicBezTo>
                    <a:pt x="1510" y="1"/>
                    <a:pt x="1478" y="10"/>
                    <a:pt x="1444" y="31"/>
                  </a:cubicBezTo>
                  <a:cubicBezTo>
                    <a:pt x="1306" y="125"/>
                    <a:pt x="1221" y="289"/>
                    <a:pt x="1221" y="461"/>
                  </a:cubicBezTo>
                  <a:lnTo>
                    <a:pt x="1221" y="607"/>
                  </a:lnTo>
                  <a:cubicBezTo>
                    <a:pt x="559" y="1053"/>
                    <a:pt x="121" y="1827"/>
                    <a:pt x="121" y="2574"/>
                  </a:cubicBezTo>
                  <a:cubicBezTo>
                    <a:pt x="121" y="3183"/>
                    <a:pt x="330" y="3425"/>
                    <a:pt x="777" y="3425"/>
                  </a:cubicBezTo>
                  <a:cubicBezTo>
                    <a:pt x="909" y="3425"/>
                    <a:pt x="1063" y="3404"/>
                    <a:pt x="1238" y="3364"/>
                  </a:cubicBezTo>
                  <a:lnTo>
                    <a:pt x="1238" y="4739"/>
                  </a:lnTo>
                  <a:cubicBezTo>
                    <a:pt x="1121" y="4783"/>
                    <a:pt x="997" y="4805"/>
                    <a:pt x="874" y="4805"/>
                  </a:cubicBezTo>
                  <a:cubicBezTo>
                    <a:pt x="733" y="4805"/>
                    <a:pt x="593" y="4777"/>
                    <a:pt x="465" y="4722"/>
                  </a:cubicBezTo>
                  <a:cubicBezTo>
                    <a:pt x="441" y="4712"/>
                    <a:pt x="417" y="4707"/>
                    <a:pt x="394" y="4707"/>
                  </a:cubicBezTo>
                  <a:cubicBezTo>
                    <a:pt x="358" y="4707"/>
                    <a:pt x="324" y="4718"/>
                    <a:pt x="293" y="4739"/>
                  </a:cubicBezTo>
                  <a:cubicBezTo>
                    <a:pt x="112" y="4868"/>
                    <a:pt x="1" y="5074"/>
                    <a:pt x="1" y="5289"/>
                  </a:cubicBezTo>
                  <a:cubicBezTo>
                    <a:pt x="1" y="5435"/>
                    <a:pt x="52" y="5521"/>
                    <a:pt x="147" y="5547"/>
                  </a:cubicBezTo>
                  <a:cubicBezTo>
                    <a:pt x="290" y="5592"/>
                    <a:pt x="439" y="5615"/>
                    <a:pt x="587" y="5615"/>
                  </a:cubicBezTo>
                  <a:cubicBezTo>
                    <a:pt x="805" y="5615"/>
                    <a:pt x="1022" y="5566"/>
                    <a:pt x="1221" y="5469"/>
                  </a:cubicBezTo>
                  <a:lnTo>
                    <a:pt x="1221" y="5899"/>
                  </a:lnTo>
                  <a:cubicBezTo>
                    <a:pt x="1221" y="6026"/>
                    <a:pt x="1277" y="6097"/>
                    <a:pt x="1356" y="6097"/>
                  </a:cubicBezTo>
                  <a:cubicBezTo>
                    <a:pt x="1383" y="6097"/>
                    <a:pt x="1413" y="6088"/>
                    <a:pt x="1444" y="6071"/>
                  </a:cubicBezTo>
                  <a:cubicBezTo>
                    <a:pt x="1590" y="5968"/>
                    <a:pt x="1667" y="5804"/>
                    <a:pt x="1676" y="5641"/>
                  </a:cubicBezTo>
                  <a:lnTo>
                    <a:pt x="1676" y="5220"/>
                  </a:lnTo>
                  <a:cubicBezTo>
                    <a:pt x="2337" y="4748"/>
                    <a:pt x="2784" y="3983"/>
                    <a:pt x="2784" y="3218"/>
                  </a:cubicBezTo>
                  <a:cubicBezTo>
                    <a:pt x="2784" y="2639"/>
                    <a:pt x="2583" y="2369"/>
                    <a:pt x="2120" y="2369"/>
                  </a:cubicBezTo>
                  <a:cubicBezTo>
                    <a:pt x="1986" y="2369"/>
                    <a:pt x="1830" y="2392"/>
                    <a:pt x="1650" y="2437"/>
                  </a:cubicBezTo>
                  <a:lnTo>
                    <a:pt x="1650" y="1088"/>
                  </a:lnTo>
                  <a:cubicBezTo>
                    <a:pt x="1740" y="1066"/>
                    <a:pt x="1831" y="1056"/>
                    <a:pt x="1921" y="1056"/>
                  </a:cubicBezTo>
                  <a:cubicBezTo>
                    <a:pt x="2011" y="1056"/>
                    <a:pt x="2101" y="1066"/>
                    <a:pt x="2191" y="1088"/>
                  </a:cubicBezTo>
                  <a:cubicBezTo>
                    <a:pt x="2206" y="1093"/>
                    <a:pt x="2220" y="1095"/>
                    <a:pt x="2235" y="1095"/>
                  </a:cubicBezTo>
                  <a:cubicBezTo>
                    <a:pt x="2272" y="1095"/>
                    <a:pt x="2309" y="1081"/>
                    <a:pt x="2346" y="1062"/>
                  </a:cubicBezTo>
                  <a:cubicBezTo>
                    <a:pt x="2526" y="933"/>
                    <a:pt x="2638" y="727"/>
                    <a:pt x="2638" y="512"/>
                  </a:cubicBezTo>
                  <a:cubicBezTo>
                    <a:pt x="2638" y="340"/>
                    <a:pt x="2561" y="280"/>
                    <a:pt x="2484" y="263"/>
                  </a:cubicBezTo>
                  <a:cubicBezTo>
                    <a:pt x="2389" y="242"/>
                    <a:pt x="2293" y="232"/>
                    <a:pt x="2198" y="232"/>
                  </a:cubicBezTo>
                  <a:cubicBezTo>
                    <a:pt x="2017" y="232"/>
                    <a:pt x="1836" y="270"/>
                    <a:pt x="1667" y="349"/>
                  </a:cubicBezTo>
                  <a:lnTo>
                    <a:pt x="1667" y="194"/>
                  </a:lnTo>
                  <a:cubicBezTo>
                    <a:pt x="1667" y="74"/>
                    <a:pt x="1616" y="1"/>
                    <a:pt x="1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044;p41"/>
            <p:cNvSpPr/>
            <p:nvPr/>
          </p:nvSpPr>
          <p:spPr>
            <a:xfrm>
              <a:off x="4556125" y="1610600"/>
              <a:ext cx="19550" cy="46825"/>
            </a:xfrm>
            <a:custGeom>
              <a:avLst/>
              <a:gdLst/>
              <a:ahLst/>
              <a:cxnLst/>
              <a:rect l="l" t="t" r="r" b="b"/>
              <a:pathLst>
                <a:path w="782" h="1873" extrusionOk="0">
                  <a:moveTo>
                    <a:pt x="391" y="0"/>
                  </a:moveTo>
                  <a:cubicBezTo>
                    <a:pt x="196" y="0"/>
                    <a:pt x="0" y="129"/>
                    <a:pt x="0" y="387"/>
                  </a:cubicBezTo>
                  <a:lnTo>
                    <a:pt x="0" y="1486"/>
                  </a:lnTo>
                  <a:cubicBezTo>
                    <a:pt x="0" y="1701"/>
                    <a:pt x="181" y="1873"/>
                    <a:pt x="395" y="1873"/>
                  </a:cubicBezTo>
                  <a:cubicBezTo>
                    <a:pt x="602" y="1873"/>
                    <a:pt x="782" y="1701"/>
                    <a:pt x="782" y="1486"/>
                  </a:cubicBezTo>
                  <a:lnTo>
                    <a:pt x="782" y="387"/>
                  </a:lnTo>
                  <a:cubicBezTo>
                    <a:pt x="782" y="129"/>
                    <a:pt x="587" y="0"/>
                    <a:pt x="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045;p41"/>
            <p:cNvSpPr/>
            <p:nvPr/>
          </p:nvSpPr>
          <p:spPr>
            <a:xfrm>
              <a:off x="4439650" y="1656925"/>
              <a:ext cx="43900" cy="39075"/>
            </a:xfrm>
            <a:custGeom>
              <a:avLst/>
              <a:gdLst/>
              <a:ahLst/>
              <a:cxnLst/>
              <a:rect l="l" t="t" r="r" b="b"/>
              <a:pathLst>
                <a:path w="1756" h="1563" extrusionOk="0">
                  <a:moveTo>
                    <a:pt x="558" y="1"/>
                  </a:moveTo>
                  <a:cubicBezTo>
                    <a:pt x="259" y="1"/>
                    <a:pt x="1" y="390"/>
                    <a:pt x="278" y="673"/>
                  </a:cubicBezTo>
                  <a:lnTo>
                    <a:pt x="1059" y="1446"/>
                  </a:lnTo>
                  <a:cubicBezTo>
                    <a:pt x="1132" y="1523"/>
                    <a:pt x="1231" y="1562"/>
                    <a:pt x="1330" y="1562"/>
                  </a:cubicBezTo>
                  <a:cubicBezTo>
                    <a:pt x="1429" y="1562"/>
                    <a:pt x="1528" y="1523"/>
                    <a:pt x="1601" y="1446"/>
                  </a:cubicBezTo>
                  <a:cubicBezTo>
                    <a:pt x="1755" y="1300"/>
                    <a:pt x="1755" y="1051"/>
                    <a:pt x="1609" y="896"/>
                  </a:cubicBezTo>
                  <a:lnTo>
                    <a:pt x="827" y="123"/>
                  </a:lnTo>
                  <a:cubicBezTo>
                    <a:pt x="743" y="37"/>
                    <a:pt x="649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046;p41"/>
            <p:cNvSpPr/>
            <p:nvPr/>
          </p:nvSpPr>
          <p:spPr>
            <a:xfrm>
              <a:off x="4393950" y="1769525"/>
              <a:ext cx="50075" cy="19350"/>
            </a:xfrm>
            <a:custGeom>
              <a:avLst/>
              <a:gdLst/>
              <a:ahLst/>
              <a:cxnLst/>
              <a:rect l="l" t="t" r="r" b="b"/>
              <a:pathLst>
                <a:path w="2003" h="774" extrusionOk="0">
                  <a:moveTo>
                    <a:pt x="516" y="1"/>
                  </a:moveTo>
                  <a:cubicBezTo>
                    <a:pt x="1" y="1"/>
                    <a:pt x="1" y="774"/>
                    <a:pt x="516" y="774"/>
                  </a:cubicBezTo>
                  <a:lnTo>
                    <a:pt x="1616" y="774"/>
                  </a:lnTo>
                  <a:cubicBezTo>
                    <a:pt x="1831" y="774"/>
                    <a:pt x="2002" y="602"/>
                    <a:pt x="2002" y="387"/>
                  </a:cubicBezTo>
                  <a:cubicBezTo>
                    <a:pt x="2002" y="172"/>
                    <a:pt x="1831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047;p41"/>
            <p:cNvSpPr/>
            <p:nvPr/>
          </p:nvSpPr>
          <p:spPr>
            <a:xfrm>
              <a:off x="4439675" y="1862500"/>
              <a:ext cx="43875" cy="38975"/>
            </a:xfrm>
            <a:custGeom>
              <a:avLst/>
              <a:gdLst/>
              <a:ahLst/>
              <a:cxnLst/>
              <a:rect l="l" t="t" r="r" b="b"/>
              <a:pathLst>
                <a:path w="1755" h="1559" extrusionOk="0">
                  <a:moveTo>
                    <a:pt x="1333" y="1"/>
                  </a:moveTo>
                  <a:cubicBezTo>
                    <a:pt x="1233" y="1"/>
                    <a:pt x="1132" y="39"/>
                    <a:pt x="1058" y="113"/>
                  </a:cubicBezTo>
                  <a:lnTo>
                    <a:pt x="277" y="895"/>
                  </a:lnTo>
                  <a:cubicBezTo>
                    <a:pt x="0" y="1172"/>
                    <a:pt x="253" y="1559"/>
                    <a:pt x="553" y="1559"/>
                  </a:cubicBezTo>
                  <a:cubicBezTo>
                    <a:pt x="644" y="1559"/>
                    <a:pt x="740" y="1523"/>
                    <a:pt x="826" y="1436"/>
                  </a:cubicBezTo>
                  <a:lnTo>
                    <a:pt x="1600" y="663"/>
                  </a:lnTo>
                  <a:cubicBezTo>
                    <a:pt x="1754" y="509"/>
                    <a:pt x="1754" y="268"/>
                    <a:pt x="1600" y="113"/>
                  </a:cubicBezTo>
                  <a:cubicBezTo>
                    <a:pt x="1528" y="37"/>
                    <a:pt x="1431" y="1"/>
                    <a:pt x="1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048;p41"/>
            <p:cNvSpPr/>
            <p:nvPr/>
          </p:nvSpPr>
          <p:spPr>
            <a:xfrm>
              <a:off x="4648250" y="1862425"/>
              <a:ext cx="43900" cy="39050"/>
            </a:xfrm>
            <a:custGeom>
              <a:avLst/>
              <a:gdLst/>
              <a:ahLst/>
              <a:cxnLst/>
              <a:rect l="l" t="t" r="r" b="b"/>
              <a:pathLst>
                <a:path w="1756" h="1562" extrusionOk="0">
                  <a:moveTo>
                    <a:pt x="425" y="0"/>
                  </a:moveTo>
                  <a:cubicBezTo>
                    <a:pt x="325" y="0"/>
                    <a:pt x="224" y="39"/>
                    <a:pt x="147" y="116"/>
                  </a:cubicBezTo>
                  <a:cubicBezTo>
                    <a:pt x="1" y="271"/>
                    <a:pt x="1" y="512"/>
                    <a:pt x="155" y="666"/>
                  </a:cubicBezTo>
                  <a:lnTo>
                    <a:pt x="929" y="1439"/>
                  </a:lnTo>
                  <a:cubicBezTo>
                    <a:pt x="1013" y="1526"/>
                    <a:pt x="1108" y="1562"/>
                    <a:pt x="1198" y="1562"/>
                  </a:cubicBezTo>
                  <a:cubicBezTo>
                    <a:pt x="1497" y="1562"/>
                    <a:pt x="1755" y="1173"/>
                    <a:pt x="1479" y="890"/>
                  </a:cubicBezTo>
                  <a:lnTo>
                    <a:pt x="697" y="116"/>
                  </a:lnTo>
                  <a:cubicBezTo>
                    <a:pt x="624" y="39"/>
                    <a:pt x="525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049;p41"/>
            <p:cNvSpPr/>
            <p:nvPr/>
          </p:nvSpPr>
          <p:spPr>
            <a:xfrm>
              <a:off x="4687575" y="1769525"/>
              <a:ext cx="50050" cy="19350"/>
            </a:xfrm>
            <a:custGeom>
              <a:avLst/>
              <a:gdLst/>
              <a:ahLst/>
              <a:cxnLst/>
              <a:rect l="l" t="t" r="r" b="b"/>
              <a:pathLst>
                <a:path w="2002" h="774" extrusionOk="0">
                  <a:moveTo>
                    <a:pt x="387" y="1"/>
                  </a:moveTo>
                  <a:cubicBezTo>
                    <a:pt x="180" y="1"/>
                    <a:pt x="0" y="172"/>
                    <a:pt x="0" y="387"/>
                  </a:cubicBezTo>
                  <a:cubicBezTo>
                    <a:pt x="0" y="602"/>
                    <a:pt x="180" y="774"/>
                    <a:pt x="395" y="774"/>
                  </a:cubicBezTo>
                  <a:lnTo>
                    <a:pt x="1486" y="774"/>
                  </a:lnTo>
                  <a:cubicBezTo>
                    <a:pt x="2002" y="774"/>
                    <a:pt x="2002" y="1"/>
                    <a:pt x="1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050;p41"/>
            <p:cNvSpPr/>
            <p:nvPr/>
          </p:nvSpPr>
          <p:spPr>
            <a:xfrm>
              <a:off x="4648250" y="1656925"/>
              <a:ext cx="43850" cy="39075"/>
            </a:xfrm>
            <a:custGeom>
              <a:avLst/>
              <a:gdLst/>
              <a:ahLst/>
              <a:cxnLst/>
              <a:rect l="l" t="t" r="r" b="b"/>
              <a:pathLst>
                <a:path w="1754" h="1563" extrusionOk="0">
                  <a:moveTo>
                    <a:pt x="1198" y="1"/>
                  </a:moveTo>
                  <a:cubicBezTo>
                    <a:pt x="1108" y="1"/>
                    <a:pt x="1013" y="37"/>
                    <a:pt x="929" y="123"/>
                  </a:cubicBezTo>
                  <a:lnTo>
                    <a:pt x="147" y="896"/>
                  </a:lnTo>
                  <a:cubicBezTo>
                    <a:pt x="1" y="1051"/>
                    <a:pt x="1" y="1291"/>
                    <a:pt x="147" y="1446"/>
                  </a:cubicBezTo>
                  <a:cubicBezTo>
                    <a:pt x="224" y="1523"/>
                    <a:pt x="323" y="1562"/>
                    <a:pt x="422" y="1562"/>
                  </a:cubicBezTo>
                  <a:cubicBezTo>
                    <a:pt x="521" y="1562"/>
                    <a:pt x="619" y="1523"/>
                    <a:pt x="697" y="1446"/>
                  </a:cubicBezTo>
                  <a:lnTo>
                    <a:pt x="1470" y="673"/>
                  </a:lnTo>
                  <a:cubicBezTo>
                    <a:pt x="1753" y="390"/>
                    <a:pt x="1496" y="1"/>
                    <a:pt x="1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5499;p41"/>
          <p:cNvGrpSpPr/>
          <p:nvPr/>
        </p:nvGrpSpPr>
        <p:grpSpPr>
          <a:xfrm>
            <a:off x="4536729" y="3303832"/>
            <a:ext cx="291500" cy="370275"/>
            <a:chOff x="8132500" y="1610700"/>
            <a:chExt cx="291500" cy="370275"/>
          </a:xfrm>
        </p:grpSpPr>
        <p:sp>
          <p:nvSpPr>
            <p:cNvPr id="157" name="Google Shape;5500;p41"/>
            <p:cNvSpPr/>
            <p:nvPr/>
          </p:nvSpPr>
          <p:spPr>
            <a:xfrm>
              <a:off x="8132500" y="1610700"/>
              <a:ext cx="198050" cy="370150"/>
            </a:xfrm>
            <a:custGeom>
              <a:avLst/>
              <a:gdLst/>
              <a:ahLst/>
              <a:cxnLst/>
              <a:rect l="l" t="t" r="r" b="b"/>
              <a:pathLst>
                <a:path w="7922" h="14806" extrusionOk="0">
                  <a:moveTo>
                    <a:pt x="3496" y="0"/>
                  </a:moveTo>
                  <a:cubicBezTo>
                    <a:pt x="3427" y="0"/>
                    <a:pt x="3357" y="23"/>
                    <a:pt x="3300" y="65"/>
                  </a:cubicBezTo>
                  <a:cubicBezTo>
                    <a:pt x="3008" y="228"/>
                    <a:pt x="2776" y="666"/>
                    <a:pt x="2776" y="1053"/>
                  </a:cubicBezTo>
                  <a:lnTo>
                    <a:pt x="2776" y="1388"/>
                  </a:lnTo>
                  <a:cubicBezTo>
                    <a:pt x="1281" y="2402"/>
                    <a:pt x="267" y="4171"/>
                    <a:pt x="267" y="5873"/>
                  </a:cubicBezTo>
                  <a:cubicBezTo>
                    <a:pt x="267" y="6792"/>
                    <a:pt x="482" y="7350"/>
                    <a:pt x="920" y="7617"/>
                  </a:cubicBezTo>
                  <a:lnTo>
                    <a:pt x="2535" y="8553"/>
                  </a:lnTo>
                  <a:cubicBezTo>
                    <a:pt x="2621" y="8596"/>
                    <a:pt x="2715" y="8630"/>
                    <a:pt x="2819" y="8656"/>
                  </a:cubicBezTo>
                  <a:lnTo>
                    <a:pt x="2819" y="10804"/>
                  </a:lnTo>
                  <a:cubicBezTo>
                    <a:pt x="2550" y="10900"/>
                    <a:pt x="2269" y="10948"/>
                    <a:pt x="1989" y="10948"/>
                  </a:cubicBezTo>
                  <a:cubicBezTo>
                    <a:pt x="1668" y="10948"/>
                    <a:pt x="1347" y="10885"/>
                    <a:pt x="1049" y="10761"/>
                  </a:cubicBezTo>
                  <a:cubicBezTo>
                    <a:pt x="1003" y="10743"/>
                    <a:pt x="955" y="10734"/>
                    <a:pt x="907" y="10734"/>
                  </a:cubicBezTo>
                  <a:cubicBezTo>
                    <a:pt x="820" y="10734"/>
                    <a:pt x="731" y="10763"/>
                    <a:pt x="654" y="10813"/>
                  </a:cubicBezTo>
                  <a:cubicBezTo>
                    <a:pt x="284" y="11027"/>
                    <a:pt x="1" y="11569"/>
                    <a:pt x="1" y="12067"/>
                  </a:cubicBezTo>
                  <a:cubicBezTo>
                    <a:pt x="1" y="12299"/>
                    <a:pt x="61" y="12462"/>
                    <a:pt x="164" y="12557"/>
                  </a:cubicBezTo>
                  <a:cubicBezTo>
                    <a:pt x="207" y="12591"/>
                    <a:pt x="1822" y="13527"/>
                    <a:pt x="1882" y="13545"/>
                  </a:cubicBezTo>
                  <a:cubicBezTo>
                    <a:pt x="2183" y="13656"/>
                    <a:pt x="2501" y="13708"/>
                    <a:pt x="2819" y="13716"/>
                  </a:cubicBezTo>
                  <a:cubicBezTo>
                    <a:pt x="2844" y="13785"/>
                    <a:pt x="2904" y="13854"/>
                    <a:pt x="2973" y="13888"/>
                  </a:cubicBezTo>
                  <a:cubicBezTo>
                    <a:pt x="2973" y="13888"/>
                    <a:pt x="4511" y="14773"/>
                    <a:pt x="4528" y="14782"/>
                  </a:cubicBezTo>
                  <a:cubicBezTo>
                    <a:pt x="4570" y="14798"/>
                    <a:pt x="4613" y="14806"/>
                    <a:pt x="4654" y="14806"/>
                  </a:cubicBezTo>
                  <a:cubicBezTo>
                    <a:pt x="4723" y="14806"/>
                    <a:pt x="4791" y="14785"/>
                    <a:pt x="4855" y="14747"/>
                  </a:cubicBezTo>
                  <a:cubicBezTo>
                    <a:pt x="5138" y="14576"/>
                    <a:pt x="5362" y="14146"/>
                    <a:pt x="5362" y="13759"/>
                  </a:cubicBezTo>
                  <a:lnTo>
                    <a:pt x="5362" y="12806"/>
                  </a:lnTo>
                  <a:cubicBezTo>
                    <a:pt x="6882" y="11740"/>
                    <a:pt x="7887" y="9988"/>
                    <a:pt x="7905" y="8235"/>
                  </a:cubicBezTo>
                  <a:cubicBezTo>
                    <a:pt x="7922" y="6964"/>
                    <a:pt x="7312" y="6560"/>
                    <a:pt x="7312" y="6560"/>
                  </a:cubicBezTo>
                  <a:cubicBezTo>
                    <a:pt x="7312" y="6560"/>
                    <a:pt x="5490" y="5503"/>
                    <a:pt x="5319" y="5460"/>
                  </a:cubicBezTo>
                  <a:lnTo>
                    <a:pt x="5319" y="3398"/>
                  </a:lnTo>
                  <a:cubicBezTo>
                    <a:pt x="5525" y="3346"/>
                    <a:pt x="5736" y="3320"/>
                    <a:pt x="5948" y="3320"/>
                  </a:cubicBezTo>
                  <a:cubicBezTo>
                    <a:pt x="6150" y="3320"/>
                    <a:pt x="6354" y="3343"/>
                    <a:pt x="6556" y="3390"/>
                  </a:cubicBezTo>
                  <a:cubicBezTo>
                    <a:pt x="6587" y="3396"/>
                    <a:pt x="6619" y="3400"/>
                    <a:pt x="6651" y="3400"/>
                  </a:cubicBezTo>
                  <a:cubicBezTo>
                    <a:pt x="6742" y="3400"/>
                    <a:pt x="6832" y="3374"/>
                    <a:pt x="6908" y="3329"/>
                  </a:cubicBezTo>
                  <a:cubicBezTo>
                    <a:pt x="7277" y="3115"/>
                    <a:pt x="7578" y="2556"/>
                    <a:pt x="7578" y="2067"/>
                  </a:cubicBezTo>
                  <a:cubicBezTo>
                    <a:pt x="7578" y="1809"/>
                    <a:pt x="7509" y="1663"/>
                    <a:pt x="7406" y="1585"/>
                  </a:cubicBezTo>
                  <a:cubicBezTo>
                    <a:pt x="7372" y="1568"/>
                    <a:pt x="5817" y="666"/>
                    <a:pt x="5817" y="666"/>
                  </a:cubicBezTo>
                  <a:cubicBezTo>
                    <a:pt x="5774" y="632"/>
                    <a:pt x="5714" y="615"/>
                    <a:pt x="5662" y="606"/>
                  </a:cubicBezTo>
                  <a:cubicBezTo>
                    <a:pt x="5455" y="552"/>
                    <a:pt x="5242" y="523"/>
                    <a:pt x="5030" y="523"/>
                  </a:cubicBezTo>
                  <a:cubicBezTo>
                    <a:pt x="4873" y="523"/>
                    <a:pt x="4716" y="539"/>
                    <a:pt x="4563" y="572"/>
                  </a:cubicBezTo>
                  <a:lnTo>
                    <a:pt x="3626" y="30"/>
                  </a:lnTo>
                  <a:cubicBezTo>
                    <a:pt x="3585" y="10"/>
                    <a:pt x="3541" y="0"/>
                    <a:pt x="3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501;p41"/>
            <p:cNvSpPr/>
            <p:nvPr/>
          </p:nvSpPr>
          <p:spPr>
            <a:xfrm>
              <a:off x="8171600" y="1633200"/>
              <a:ext cx="158750" cy="347775"/>
            </a:xfrm>
            <a:custGeom>
              <a:avLst/>
              <a:gdLst/>
              <a:ahLst/>
              <a:cxnLst/>
              <a:rect l="l" t="t" r="r" b="b"/>
              <a:pathLst>
                <a:path w="6350" h="13911" extrusionOk="0">
                  <a:moveTo>
                    <a:pt x="2818" y="2945"/>
                  </a:moveTo>
                  <a:lnTo>
                    <a:pt x="2818" y="5763"/>
                  </a:lnTo>
                  <a:cubicBezTo>
                    <a:pt x="2667" y="5786"/>
                    <a:pt x="2535" y="5797"/>
                    <a:pt x="2419" y="5797"/>
                  </a:cubicBezTo>
                  <a:cubicBezTo>
                    <a:pt x="1829" y="5797"/>
                    <a:pt x="1667" y="5507"/>
                    <a:pt x="1667" y="4947"/>
                  </a:cubicBezTo>
                  <a:cubicBezTo>
                    <a:pt x="1667" y="4242"/>
                    <a:pt x="2054" y="3486"/>
                    <a:pt x="2818" y="2945"/>
                  </a:cubicBezTo>
                  <a:close/>
                  <a:moveTo>
                    <a:pt x="4189" y="7397"/>
                  </a:moveTo>
                  <a:cubicBezTo>
                    <a:pt x="4760" y="7397"/>
                    <a:pt x="4940" y="7691"/>
                    <a:pt x="4940" y="8263"/>
                  </a:cubicBezTo>
                  <a:cubicBezTo>
                    <a:pt x="4940" y="9028"/>
                    <a:pt x="4519" y="9784"/>
                    <a:pt x="3763" y="10334"/>
                  </a:cubicBezTo>
                  <a:lnTo>
                    <a:pt x="3763" y="7438"/>
                  </a:lnTo>
                  <a:cubicBezTo>
                    <a:pt x="3925" y="7411"/>
                    <a:pt x="4066" y="7397"/>
                    <a:pt x="4189" y="7397"/>
                  </a:cubicBezTo>
                  <a:close/>
                  <a:moveTo>
                    <a:pt x="3504" y="0"/>
                  </a:moveTo>
                  <a:cubicBezTo>
                    <a:pt x="3440" y="0"/>
                    <a:pt x="3368" y="22"/>
                    <a:pt x="3291" y="67"/>
                  </a:cubicBezTo>
                  <a:cubicBezTo>
                    <a:pt x="3007" y="230"/>
                    <a:pt x="2767" y="668"/>
                    <a:pt x="2767" y="1055"/>
                  </a:cubicBezTo>
                  <a:lnTo>
                    <a:pt x="2767" y="1381"/>
                  </a:lnTo>
                  <a:cubicBezTo>
                    <a:pt x="1272" y="2404"/>
                    <a:pt x="258" y="4174"/>
                    <a:pt x="258" y="5875"/>
                  </a:cubicBezTo>
                  <a:cubicBezTo>
                    <a:pt x="258" y="7263"/>
                    <a:pt x="741" y="7822"/>
                    <a:pt x="1755" y="7822"/>
                  </a:cubicBezTo>
                  <a:cubicBezTo>
                    <a:pt x="2058" y="7822"/>
                    <a:pt x="2410" y="7772"/>
                    <a:pt x="2810" y="7679"/>
                  </a:cubicBezTo>
                  <a:lnTo>
                    <a:pt x="2810" y="10815"/>
                  </a:lnTo>
                  <a:cubicBezTo>
                    <a:pt x="2546" y="10907"/>
                    <a:pt x="2267" y="10954"/>
                    <a:pt x="1988" y="10954"/>
                  </a:cubicBezTo>
                  <a:cubicBezTo>
                    <a:pt x="1667" y="10954"/>
                    <a:pt x="1347" y="10892"/>
                    <a:pt x="1048" y="10763"/>
                  </a:cubicBezTo>
                  <a:cubicBezTo>
                    <a:pt x="999" y="10748"/>
                    <a:pt x="949" y="10740"/>
                    <a:pt x="900" y="10740"/>
                  </a:cubicBezTo>
                  <a:cubicBezTo>
                    <a:pt x="811" y="10740"/>
                    <a:pt x="725" y="10765"/>
                    <a:pt x="653" y="10815"/>
                  </a:cubicBezTo>
                  <a:cubicBezTo>
                    <a:pt x="284" y="11029"/>
                    <a:pt x="0" y="11579"/>
                    <a:pt x="0" y="12069"/>
                  </a:cubicBezTo>
                  <a:cubicBezTo>
                    <a:pt x="0" y="12404"/>
                    <a:pt x="112" y="12593"/>
                    <a:pt x="318" y="12653"/>
                  </a:cubicBezTo>
                  <a:cubicBezTo>
                    <a:pt x="622" y="12760"/>
                    <a:pt x="942" y="12816"/>
                    <a:pt x="1277" y="12816"/>
                  </a:cubicBezTo>
                  <a:cubicBezTo>
                    <a:pt x="1747" y="12816"/>
                    <a:pt x="2245" y="12707"/>
                    <a:pt x="2767" y="12481"/>
                  </a:cubicBezTo>
                  <a:lnTo>
                    <a:pt x="2767" y="13461"/>
                  </a:lnTo>
                  <a:cubicBezTo>
                    <a:pt x="2767" y="13747"/>
                    <a:pt x="2898" y="13910"/>
                    <a:pt x="3081" y="13910"/>
                  </a:cubicBezTo>
                  <a:cubicBezTo>
                    <a:pt x="3146" y="13910"/>
                    <a:pt x="3217" y="13890"/>
                    <a:pt x="3291" y="13847"/>
                  </a:cubicBezTo>
                  <a:cubicBezTo>
                    <a:pt x="3574" y="13684"/>
                    <a:pt x="3806" y="13246"/>
                    <a:pt x="3806" y="12868"/>
                  </a:cubicBezTo>
                  <a:lnTo>
                    <a:pt x="3806" y="11914"/>
                  </a:lnTo>
                  <a:cubicBezTo>
                    <a:pt x="5318" y="10849"/>
                    <a:pt x="6349" y="9088"/>
                    <a:pt x="6349" y="7335"/>
                  </a:cubicBezTo>
                  <a:cubicBezTo>
                    <a:pt x="6349" y="6016"/>
                    <a:pt x="5885" y="5405"/>
                    <a:pt x="4827" y="5405"/>
                  </a:cubicBezTo>
                  <a:cubicBezTo>
                    <a:pt x="4520" y="5405"/>
                    <a:pt x="4164" y="5456"/>
                    <a:pt x="3755" y="5557"/>
                  </a:cubicBezTo>
                  <a:lnTo>
                    <a:pt x="3755" y="2498"/>
                  </a:lnTo>
                  <a:cubicBezTo>
                    <a:pt x="3961" y="2446"/>
                    <a:pt x="4172" y="2420"/>
                    <a:pt x="4382" y="2420"/>
                  </a:cubicBezTo>
                  <a:cubicBezTo>
                    <a:pt x="4584" y="2420"/>
                    <a:pt x="4786" y="2443"/>
                    <a:pt x="4983" y="2490"/>
                  </a:cubicBezTo>
                  <a:cubicBezTo>
                    <a:pt x="5017" y="2496"/>
                    <a:pt x="5051" y="2500"/>
                    <a:pt x="5084" y="2500"/>
                  </a:cubicBezTo>
                  <a:cubicBezTo>
                    <a:pt x="5178" y="2500"/>
                    <a:pt x="5268" y="2474"/>
                    <a:pt x="5344" y="2429"/>
                  </a:cubicBezTo>
                  <a:cubicBezTo>
                    <a:pt x="5713" y="2215"/>
                    <a:pt x="6014" y="1656"/>
                    <a:pt x="6014" y="1167"/>
                  </a:cubicBezTo>
                  <a:cubicBezTo>
                    <a:pt x="6014" y="780"/>
                    <a:pt x="5851" y="642"/>
                    <a:pt x="5653" y="608"/>
                  </a:cubicBezTo>
                  <a:cubicBezTo>
                    <a:pt x="5453" y="555"/>
                    <a:pt x="5246" y="527"/>
                    <a:pt x="5030" y="527"/>
                  </a:cubicBezTo>
                  <a:cubicBezTo>
                    <a:pt x="4656" y="527"/>
                    <a:pt x="4253" y="612"/>
                    <a:pt x="3806" y="797"/>
                  </a:cubicBezTo>
                  <a:lnTo>
                    <a:pt x="3806" y="453"/>
                  </a:lnTo>
                  <a:cubicBezTo>
                    <a:pt x="3806" y="168"/>
                    <a:pt x="3685" y="0"/>
                    <a:pt x="35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502;p41"/>
            <p:cNvSpPr/>
            <p:nvPr/>
          </p:nvSpPr>
          <p:spPr>
            <a:xfrm>
              <a:off x="8265675" y="1831700"/>
              <a:ext cx="158325" cy="106150"/>
            </a:xfrm>
            <a:custGeom>
              <a:avLst/>
              <a:gdLst/>
              <a:ahLst/>
              <a:cxnLst/>
              <a:rect l="l" t="t" r="r" b="b"/>
              <a:pathLst>
                <a:path w="6333" h="4246" extrusionOk="0">
                  <a:moveTo>
                    <a:pt x="1007" y="0"/>
                  </a:moveTo>
                  <a:cubicBezTo>
                    <a:pt x="706" y="0"/>
                    <a:pt x="411" y="156"/>
                    <a:pt x="249" y="435"/>
                  </a:cubicBezTo>
                  <a:cubicBezTo>
                    <a:pt x="0" y="873"/>
                    <a:pt x="163" y="1423"/>
                    <a:pt x="610" y="1646"/>
                  </a:cubicBezTo>
                  <a:lnTo>
                    <a:pt x="4906" y="4129"/>
                  </a:lnTo>
                  <a:cubicBezTo>
                    <a:pt x="5044" y="4208"/>
                    <a:pt x="5193" y="4245"/>
                    <a:pt x="5340" y="4245"/>
                  </a:cubicBezTo>
                  <a:cubicBezTo>
                    <a:pt x="5640" y="4245"/>
                    <a:pt x="5930" y="4088"/>
                    <a:pt x="6092" y="3811"/>
                  </a:cubicBezTo>
                  <a:cubicBezTo>
                    <a:pt x="6332" y="3390"/>
                    <a:pt x="6186" y="2866"/>
                    <a:pt x="5774" y="2626"/>
                  </a:cubicBezTo>
                  <a:lnTo>
                    <a:pt x="1478" y="143"/>
                  </a:lnTo>
                  <a:cubicBezTo>
                    <a:pt x="1333" y="46"/>
                    <a:pt x="1169" y="0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503;p41"/>
            <p:cNvSpPr/>
            <p:nvPr/>
          </p:nvSpPr>
          <p:spPr>
            <a:xfrm>
              <a:off x="8267375" y="1832300"/>
              <a:ext cx="106350" cy="76575"/>
            </a:xfrm>
            <a:custGeom>
              <a:avLst/>
              <a:gdLst/>
              <a:ahLst/>
              <a:cxnLst/>
              <a:rect l="l" t="t" r="r" b="b"/>
              <a:pathLst>
                <a:path w="4254" h="3063" extrusionOk="0">
                  <a:moveTo>
                    <a:pt x="975" y="1"/>
                  </a:moveTo>
                  <a:cubicBezTo>
                    <a:pt x="676" y="1"/>
                    <a:pt x="385" y="155"/>
                    <a:pt x="224" y="436"/>
                  </a:cubicBezTo>
                  <a:cubicBezTo>
                    <a:pt x="1" y="815"/>
                    <a:pt x="104" y="1313"/>
                    <a:pt x="465" y="1571"/>
                  </a:cubicBezTo>
                  <a:lnTo>
                    <a:pt x="2836" y="2945"/>
                  </a:lnTo>
                  <a:cubicBezTo>
                    <a:pt x="2974" y="3025"/>
                    <a:pt x="3124" y="3063"/>
                    <a:pt x="3273" y="3063"/>
                  </a:cubicBezTo>
                  <a:cubicBezTo>
                    <a:pt x="3558" y="3063"/>
                    <a:pt x="3835" y="2922"/>
                    <a:pt x="4005" y="2662"/>
                  </a:cubicBezTo>
                  <a:cubicBezTo>
                    <a:pt x="4254" y="2275"/>
                    <a:pt x="4159" y="1760"/>
                    <a:pt x="3790" y="1493"/>
                  </a:cubicBezTo>
                  <a:lnTo>
                    <a:pt x="1410" y="119"/>
                  </a:lnTo>
                  <a:cubicBezTo>
                    <a:pt x="1273" y="39"/>
                    <a:pt x="1123" y="1"/>
                    <a:pt x="975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504;p41"/>
            <p:cNvSpPr/>
            <p:nvPr/>
          </p:nvSpPr>
          <p:spPr>
            <a:xfrm>
              <a:off x="8200600" y="1736550"/>
              <a:ext cx="164975" cy="214800"/>
            </a:xfrm>
            <a:custGeom>
              <a:avLst/>
              <a:gdLst/>
              <a:ahLst/>
              <a:cxnLst/>
              <a:rect l="l" t="t" r="r" b="b"/>
              <a:pathLst>
                <a:path w="6599" h="8592" extrusionOk="0">
                  <a:moveTo>
                    <a:pt x="3812" y="1"/>
                  </a:moveTo>
                  <a:cubicBezTo>
                    <a:pt x="3480" y="1"/>
                    <a:pt x="3113" y="107"/>
                    <a:pt x="2724" y="332"/>
                  </a:cubicBezTo>
                  <a:cubicBezTo>
                    <a:pt x="1220" y="1199"/>
                    <a:pt x="0" y="3536"/>
                    <a:pt x="0" y="5538"/>
                  </a:cubicBezTo>
                  <a:cubicBezTo>
                    <a:pt x="0" y="6612"/>
                    <a:pt x="352" y="7385"/>
                    <a:pt x="911" y="7729"/>
                  </a:cubicBezTo>
                  <a:lnTo>
                    <a:pt x="2062" y="8399"/>
                  </a:lnTo>
                  <a:cubicBezTo>
                    <a:pt x="2275" y="8525"/>
                    <a:pt x="2517" y="8591"/>
                    <a:pt x="2781" y="8591"/>
                  </a:cubicBezTo>
                  <a:cubicBezTo>
                    <a:pt x="3113" y="8591"/>
                    <a:pt x="3479" y="8486"/>
                    <a:pt x="3866" y="8261"/>
                  </a:cubicBezTo>
                  <a:cubicBezTo>
                    <a:pt x="5370" y="7394"/>
                    <a:pt x="6590" y="5057"/>
                    <a:pt x="6590" y="3047"/>
                  </a:cubicBezTo>
                  <a:cubicBezTo>
                    <a:pt x="6598" y="1990"/>
                    <a:pt x="6263" y="1234"/>
                    <a:pt x="5713" y="881"/>
                  </a:cubicBezTo>
                  <a:lnTo>
                    <a:pt x="4468" y="160"/>
                  </a:lnTo>
                  <a:cubicBezTo>
                    <a:pt x="4270" y="56"/>
                    <a:pt x="4050" y="1"/>
                    <a:pt x="3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505;p41"/>
            <p:cNvSpPr/>
            <p:nvPr/>
          </p:nvSpPr>
          <p:spPr>
            <a:xfrm>
              <a:off x="8229150" y="1753025"/>
              <a:ext cx="136425" cy="198325"/>
            </a:xfrm>
            <a:custGeom>
              <a:avLst/>
              <a:gdLst/>
              <a:ahLst/>
              <a:cxnLst/>
              <a:rect l="l" t="t" r="r" b="b"/>
              <a:pathLst>
                <a:path w="5457" h="7933" extrusionOk="0">
                  <a:moveTo>
                    <a:pt x="3811" y="0"/>
                  </a:moveTo>
                  <a:cubicBezTo>
                    <a:pt x="3480" y="0"/>
                    <a:pt x="3116" y="105"/>
                    <a:pt x="2733" y="326"/>
                  </a:cubicBezTo>
                  <a:cubicBezTo>
                    <a:pt x="1221" y="1202"/>
                    <a:pt x="1" y="3530"/>
                    <a:pt x="1" y="5541"/>
                  </a:cubicBezTo>
                  <a:cubicBezTo>
                    <a:pt x="1" y="7036"/>
                    <a:pt x="676" y="7933"/>
                    <a:pt x="1645" y="7933"/>
                  </a:cubicBezTo>
                  <a:cubicBezTo>
                    <a:pt x="1978" y="7933"/>
                    <a:pt x="2346" y="7827"/>
                    <a:pt x="2733" y="7602"/>
                  </a:cubicBezTo>
                  <a:cubicBezTo>
                    <a:pt x="4236" y="6735"/>
                    <a:pt x="5456" y="4398"/>
                    <a:pt x="5456" y="2388"/>
                  </a:cubicBezTo>
                  <a:cubicBezTo>
                    <a:pt x="5456" y="895"/>
                    <a:pt x="4779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506;p41"/>
            <p:cNvSpPr/>
            <p:nvPr/>
          </p:nvSpPr>
          <p:spPr>
            <a:xfrm>
              <a:off x="8249125" y="1782275"/>
              <a:ext cx="96475" cy="139900"/>
            </a:xfrm>
            <a:custGeom>
              <a:avLst/>
              <a:gdLst/>
              <a:ahLst/>
              <a:cxnLst/>
              <a:rect l="l" t="t" r="r" b="b"/>
              <a:pathLst>
                <a:path w="3859" h="5596" extrusionOk="0">
                  <a:moveTo>
                    <a:pt x="2696" y="1"/>
                  </a:moveTo>
                  <a:cubicBezTo>
                    <a:pt x="2462" y="1"/>
                    <a:pt x="2205" y="74"/>
                    <a:pt x="1934" y="229"/>
                  </a:cubicBezTo>
                  <a:cubicBezTo>
                    <a:pt x="860" y="848"/>
                    <a:pt x="1" y="2489"/>
                    <a:pt x="1" y="3907"/>
                  </a:cubicBezTo>
                  <a:cubicBezTo>
                    <a:pt x="1" y="4964"/>
                    <a:pt x="479" y="5596"/>
                    <a:pt x="1167" y="5596"/>
                  </a:cubicBezTo>
                  <a:cubicBezTo>
                    <a:pt x="1402" y="5596"/>
                    <a:pt x="1661" y="5522"/>
                    <a:pt x="1934" y="5367"/>
                  </a:cubicBezTo>
                  <a:cubicBezTo>
                    <a:pt x="2999" y="4749"/>
                    <a:pt x="3858" y="3108"/>
                    <a:pt x="3858" y="1690"/>
                  </a:cubicBezTo>
                  <a:cubicBezTo>
                    <a:pt x="3858" y="633"/>
                    <a:pt x="3380" y="1"/>
                    <a:pt x="2696" y="1"/>
                  </a:cubicBez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172;p32"/>
          <p:cNvSpPr txBox="1">
            <a:spLocks/>
          </p:cNvSpPr>
          <p:nvPr/>
        </p:nvSpPr>
        <p:spPr>
          <a:xfrm>
            <a:off x="3390879" y="4030667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1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商品搜尋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子系統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3" name="Google Shape;1175;p32"/>
          <p:cNvSpPr txBox="1">
            <a:spLocks/>
          </p:cNvSpPr>
          <p:nvPr/>
        </p:nvSpPr>
        <p:spPr>
          <a:xfrm>
            <a:off x="3390879" y="3740552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-US" altLang="zh-TW" dirty="0"/>
              <a:t>Product Searching </a:t>
            </a:r>
            <a:r>
              <a:rPr lang="en-US" altLang="zh-TW" dirty="0" smtClean="0"/>
              <a:t>Subsystem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Google Shape;1172;p32"/>
          <p:cNvSpPr txBox="1">
            <a:spLocks/>
          </p:cNvSpPr>
          <p:nvPr/>
        </p:nvSpPr>
        <p:spPr>
          <a:xfrm>
            <a:off x="6247391" y="4067344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1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商品評價子系統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0" name="Google Shape;1179;p32"/>
          <p:cNvSpPr txBox="1">
            <a:spLocks noGrp="1"/>
          </p:cNvSpPr>
          <p:nvPr>
            <p:ph type="subTitle" idx="6"/>
          </p:nvPr>
        </p:nvSpPr>
        <p:spPr>
          <a:xfrm>
            <a:off x="2921602" y="877703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 smtClean="0"/>
              <a:t>Database Subsystem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Google Shape;1180;p32"/>
          <p:cNvSpPr txBox="1">
            <a:spLocks noGrp="1"/>
          </p:cNvSpPr>
          <p:nvPr>
            <p:ph type="subTitle" idx="3"/>
          </p:nvPr>
        </p:nvSpPr>
        <p:spPr>
          <a:xfrm>
            <a:off x="2858057" y="119418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zh-TW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子系統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8" name="Google Shape;5659;p41"/>
          <p:cNvGrpSpPr/>
          <p:nvPr/>
        </p:nvGrpSpPr>
        <p:grpSpPr>
          <a:xfrm>
            <a:off x="3906869" y="457753"/>
            <a:ext cx="357875" cy="371225"/>
            <a:chOff x="4383850" y="2178325"/>
            <a:chExt cx="357875" cy="371225"/>
          </a:xfrm>
        </p:grpSpPr>
        <p:sp>
          <p:nvSpPr>
            <p:cNvPr id="199" name="Google Shape;5660;p41"/>
            <p:cNvSpPr/>
            <p:nvPr/>
          </p:nvSpPr>
          <p:spPr>
            <a:xfrm>
              <a:off x="4401250" y="2178425"/>
              <a:ext cx="321775" cy="371125"/>
            </a:xfrm>
            <a:custGeom>
              <a:avLst/>
              <a:gdLst/>
              <a:ahLst/>
              <a:cxnLst/>
              <a:rect l="l" t="t" r="r" b="b"/>
              <a:pathLst>
                <a:path w="12871" h="14845" extrusionOk="0">
                  <a:moveTo>
                    <a:pt x="7382" y="1"/>
                  </a:moveTo>
                  <a:cubicBezTo>
                    <a:pt x="5607" y="1"/>
                    <a:pt x="3735" y="433"/>
                    <a:pt x="2269" y="1274"/>
                  </a:cubicBezTo>
                  <a:cubicBezTo>
                    <a:pt x="748" y="2159"/>
                    <a:pt x="1" y="3285"/>
                    <a:pt x="61" y="4350"/>
                  </a:cubicBezTo>
                  <a:lnTo>
                    <a:pt x="61" y="11730"/>
                  </a:lnTo>
                  <a:cubicBezTo>
                    <a:pt x="87" y="12563"/>
                    <a:pt x="602" y="13354"/>
                    <a:pt x="1625" y="13938"/>
                  </a:cubicBezTo>
                  <a:cubicBezTo>
                    <a:pt x="2678" y="14546"/>
                    <a:pt x="4086" y="14845"/>
                    <a:pt x="5561" y="14845"/>
                  </a:cubicBezTo>
                  <a:cubicBezTo>
                    <a:pt x="7335" y="14845"/>
                    <a:pt x="9204" y="14413"/>
                    <a:pt x="10663" y="13568"/>
                  </a:cubicBezTo>
                  <a:cubicBezTo>
                    <a:pt x="12123" y="12726"/>
                    <a:pt x="12871" y="11644"/>
                    <a:pt x="12871" y="10613"/>
                  </a:cubicBezTo>
                  <a:lnTo>
                    <a:pt x="12871" y="3173"/>
                  </a:lnTo>
                  <a:cubicBezTo>
                    <a:pt x="12871" y="2322"/>
                    <a:pt x="12355" y="1506"/>
                    <a:pt x="11307" y="905"/>
                  </a:cubicBezTo>
                  <a:cubicBezTo>
                    <a:pt x="10256" y="297"/>
                    <a:pt x="8852" y="1"/>
                    <a:pt x="7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661;p41"/>
            <p:cNvSpPr/>
            <p:nvPr/>
          </p:nvSpPr>
          <p:spPr>
            <a:xfrm>
              <a:off x="4402750" y="2288875"/>
              <a:ext cx="320275" cy="137000"/>
            </a:xfrm>
            <a:custGeom>
              <a:avLst/>
              <a:gdLst/>
              <a:ahLst/>
              <a:cxnLst/>
              <a:rect l="l" t="t" r="r" b="b"/>
              <a:pathLst>
                <a:path w="12811" h="5480" extrusionOk="0">
                  <a:moveTo>
                    <a:pt x="12811" y="1"/>
                  </a:moveTo>
                  <a:cubicBezTo>
                    <a:pt x="12811" y="1023"/>
                    <a:pt x="12055" y="2097"/>
                    <a:pt x="10594" y="2939"/>
                  </a:cubicBezTo>
                  <a:cubicBezTo>
                    <a:pt x="9133" y="3785"/>
                    <a:pt x="7260" y="4217"/>
                    <a:pt x="5485" y="4217"/>
                  </a:cubicBezTo>
                  <a:cubicBezTo>
                    <a:pt x="4015" y="4217"/>
                    <a:pt x="2612" y="3920"/>
                    <a:pt x="1565" y="3317"/>
                  </a:cubicBezTo>
                  <a:cubicBezTo>
                    <a:pt x="534" y="2724"/>
                    <a:pt x="18" y="1934"/>
                    <a:pt x="1" y="1100"/>
                  </a:cubicBezTo>
                  <a:lnTo>
                    <a:pt x="1" y="1186"/>
                  </a:lnTo>
                  <a:lnTo>
                    <a:pt x="1" y="2363"/>
                  </a:lnTo>
                  <a:cubicBezTo>
                    <a:pt x="18" y="3197"/>
                    <a:pt x="534" y="3987"/>
                    <a:pt x="1565" y="4580"/>
                  </a:cubicBezTo>
                  <a:cubicBezTo>
                    <a:pt x="2612" y="5183"/>
                    <a:pt x="4015" y="5480"/>
                    <a:pt x="5485" y="5480"/>
                  </a:cubicBezTo>
                  <a:cubicBezTo>
                    <a:pt x="7260" y="5480"/>
                    <a:pt x="9133" y="5048"/>
                    <a:pt x="10594" y="4202"/>
                  </a:cubicBezTo>
                  <a:cubicBezTo>
                    <a:pt x="12063" y="3360"/>
                    <a:pt x="12811" y="2277"/>
                    <a:pt x="12811" y="1246"/>
                  </a:cubicBezTo>
                  <a:lnTo>
                    <a:pt x="12811" y="9"/>
                  </a:lnTo>
                  <a:lnTo>
                    <a:pt x="128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662;p41"/>
            <p:cNvSpPr/>
            <p:nvPr/>
          </p:nvSpPr>
          <p:spPr>
            <a:xfrm>
              <a:off x="4402750" y="2351175"/>
              <a:ext cx="320275" cy="137000"/>
            </a:xfrm>
            <a:custGeom>
              <a:avLst/>
              <a:gdLst/>
              <a:ahLst/>
              <a:cxnLst/>
              <a:rect l="l" t="t" r="r" b="b"/>
              <a:pathLst>
                <a:path w="12811" h="5480" extrusionOk="0">
                  <a:moveTo>
                    <a:pt x="12811" y="0"/>
                  </a:moveTo>
                  <a:cubicBezTo>
                    <a:pt x="12811" y="1022"/>
                    <a:pt x="12055" y="2096"/>
                    <a:pt x="10594" y="2938"/>
                  </a:cubicBezTo>
                  <a:cubicBezTo>
                    <a:pt x="9133" y="3784"/>
                    <a:pt x="7260" y="4216"/>
                    <a:pt x="5485" y="4216"/>
                  </a:cubicBezTo>
                  <a:cubicBezTo>
                    <a:pt x="4015" y="4216"/>
                    <a:pt x="2612" y="3920"/>
                    <a:pt x="1565" y="3316"/>
                  </a:cubicBezTo>
                  <a:cubicBezTo>
                    <a:pt x="534" y="2724"/>
                    <a:pt x="18" y="1933"/>
                    <a:pt x="1" y="1108"/>
                  </a:cubicBezTo>
                  <a:lnTo>
                    <a:pt x="1" y="1186"/>
                  </a:lnTo>
                  <a:lnTo>
                    <a:pt x="1" y="2371"/>
                  </a:lnTo>
                  <a:cubicBezTo>
                    <a:pt x="18" y="3196"/>
                    <a:pt x="534" y="3987"/>
                    <a:pt x="1565" y="4579"/>
                  </a:cubicBezTo>
                  <a:cubicBezTo>
                    <a:pt x="2612" y="5183"/>
                    <a:pt x="4015" y="5479"/>
                    <a:pt x="5485" y="5479"/>
                  </a:cubicBezTo>
                  <a:cubicBezTo>
                    <a:pt x="7260" y="5479"/>
                    <a:pt x="9133" y="5047"/>
                    <a:pt x="10594" y="4201"/>
                  </a:cubicBezTo>
                  <a:cubicBezTo>
                    <a:pt x="12063" y="3359"/>
                    <a:pt x="12811" y="2277"/>
                    <a:pt x="12811" y="1254"/>
                  </a:cubicBezTo>
                  <a:lnTo>
                    <a:pt x="12811" y="9"/>
                  </a:lnTo>
                  <a:lnTo>
                    <a:pt x="128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663;p41"/>
            <p:cNvSpPr/>
            <p:nvPr/>
          </p:nvSpPr>
          <p:spPr>
            <a:xfrm>
              <a:off x="4402750" y="2412600"/>
              <a:ext cx="320275" cy="136950"/>
            </a:xfrm>
            <a:custGeom>
              <a:avLst/>
              <a:gdLst/>
              <a:ahLst/>
              <a:cxnLst/>
              <a:rect l="l" t="t" r="r" b="b"/>
              <a:pathLst>
                <a:path w="12811" h="5478" extrusionOk="0">
                  <a:moveTo>
                    <a:pt x="12811" y="0"/>
                  </a:moveTo>
                  <a:cubicBezTo>
                    <a:pt x="12811" y="1023"/>
                    <a:pt x="12055" y="2097"/>
                    <a:pt x="10594" y="2939"/>
                  </a:cubicBezTo>
                  <a:cubicBezTo>
                    <a:pt x="9133" y="3784"/>
                    <a:pt x="7260" y="4216"/>
                    <a:pt x="5485" y="4216"/>
                  </a:cubicBezTo>
                  <a:cubicBezTo>
                    <a:pt x="4015" y="4216"/>
                    <a:pt x="2612" y="3920"/>
                    <a:pt x="1565" y="3317"/>
                  </a:cubicBezTo>
                  <a:cubicBezTo>
                    <a:pt x="534" y="2724"/>
                    <a:pt x="18" y="1933"/>
                    <a:pt x="1" y="1100"/>
                  </a:cubicBezTo>
                  <a:lnTo>
                    <a:pt x="1" y="1186"/>
                  </a:lnTo>
                  <a:lnTo>
                    <a:pt x="1" y="2363"/>
                  </a:lnTo>
                  <a:cubicBezTo>
                    <a:pt x="18" y="3196"/>
                    <a:pt x="534" y="3987"/>
                    <a:pt x="1565" y="4571"/>
                  </a:cubicBezTo>
                  <a:cubicBezTo>
                    <a:pt x="2614" y="5179"/>
                    <a:pt x="4020" y="5478"/>
                    <a:pt x="5494" y="5478"/>
                  </a:cubicBezTo>
                  <a:cubicBezTo>
                    <a:pt x="7266" y="5478"/>
                    <a:pt x="9135" y="5046"/>
                    <a:pt x="10594" y="4201"/>
                  </a:cubicBezTo>
                  <a:cubicBezTo>
                    <a:pt x="12063" y="3359"/>
                    <a:pt x="12811" y="2277"/>
                    <a:pt x="12811" y="1246"/>
                  </a:cubicBezTo>
                  <a:lnTo>
                    <a:pt x="12811" y="9"/>
                  </a:lnTo>
                  <a:lnTo>
                    <a:pt x="128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664;p41"/>
            <p:cNvSpPr/>
            <p:nvPr/>
          </p:nvSpPr>
          <p:spPr>
            <a:xfrm>
              <a:off x="4383850" y="2178325"/>
              <a:ext cx="357875" cy="184950"/>
            </a:xfrm>
            <a:custGeom>
              <a:avLst/>
              <a:gdLst/>
              <a:ahLst/>
              <a:cxnLst/>
              <a:rect l="l" t="t" r="r" b="b"/>
              <a:pathLst>
                <a:path w="14315" h="7398" extrusionOk="0">
                  <a:moveTo>
                    <a:pt x="8071" y="0"/>
                  </a:moveTo>
                  <a:cubicBezTo>
                    <a:pt x="6295" y="0"/>
                    <a:pt x="4422" y="432"/>
                    <a:pt x="2965" y="1278"/>
                  </a:cubicBezTo>
                  <a:cubicBezTo>
                    <a:pt x="293" y="2825"/>
                    <a:pt x="1" y="5161"/>
                    <a:pt x="2321" y="6493"/>
                  </a:cubicBezTo>
                  <a:cubicBezTo>
                    <a:pt x="3368" y="7100"/>
                    <a:pt x="4771" y="7397"/>
                    <a:pt x="6242" y="7397"/>
                  </a:cubicBezTo>
                  <a:cubicBezTo>
                    <a:pt x="8016" y="7397"/>
                    <a:pt x="9889" y="6965"/>
                    <a:pt x="11350" y="6124"/>
                  </a:cubicBezTo>
                  <a:cubicBezTo>
                    <a:pt x="14031" y="4577"/>
                    <a:pt x="14314" y="2240"/>
                    <a:pt x="11994" y="900"/>
                  </a:cubicBezTo>
                  <a:cubicBezTo>
                    <a:pt x="10947" y="297"/>
                    <a:pt x="9542" y="0"/>
                    <a:pt x="8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665;p41"/>
            <p:cNvSpPr/>
            <p:nvPr/>
          </p:nvSpPr>
          <p:spPr>
            <a:xfrm>
              <a:off x="4440125" y="2207350"/>
              <a:ext cx="245525" cy="126950"/>
            </a:xfrm>
            <a:custGeom>
              <a:avLst/>
              <a:gdLst/>
              <a:ahLst/>
              <a:cxnLst/>
              <a:rect l="l" t="t" r="r" b="b"/>
              <a:pathLst>
                <a:path w="9821" h="5078" extrusionOk="0">
                  <a:moveTo>
                    <a:pt x="5541" y="0"/>
                  </a:moveTo>
                  <a:cubicBezTo>
                    <a:pt x="4322" y="0"/>
                    <a:pt x="3034" y="295"/>
                    <a:pt x="2028" y="873"/>
                  </a:cubicBezTo>
                  <a:cubicBezTo>
                    <a:pt x="198" y="1939"/>
                    <a:pt x="1" y="3537"/>
                    <a:pt x="1582" y="4456"/>
                  </a:cubicBezTo>
                  <a:cubicBezTo>
                    <a:pt x="2302" y="4873"/>
                    <a:pt x="3269" y="5078"/>
                    <a:pt x="4281" y="5078"/>
                  </a:cubicBezTo>
                  <a:cubicBezTo>
                    <a:pt x="5500" y="5078"/>
                    <a:pt x="6785" y="4780"/>
                    <a:pt x="7785" y="4198"/>
                  </a:cubicBezTo>
                  <a:cubicBezTo>
                    <a:pt x="9623" y="3141"/>
                    <a:pt x="9821" y="1535"/>
                    <a:pt x="8231" y="615"/>
                  </a:cubicBezTo>
                  <a:cubicBezTo>
                    <a:pt x="7515" y="203"/>
                    <a:pt x="6552" y="0"/>
                    <a:pt x="55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666;p41"/>
            <p:cNvSpPr/>
            <p:nvPr/>
          </p:nvSpPr>
          <p:spPr>
            <a:xfrm>
              <a:off x="4478150" y="2227000"/>
              <a:ext cx="169500" cy="87600"/>
            </a:xfrm>
            <a:custGeom>
              <a:avLst/>
              <a:gdLst/>
              <a:ahLst/>
              <a:cxnLst/>
              <a:rect l="l" t="t" r="r" b="b"/>
              <a:pathLst>
                <a:path w="6780" h="3504" extrusionOk="0">
                  <a:moveTo>
                    <a:pt x="3812" y="0"/>
                  </a:moveTo>
                  <a:cubicBezTo>
                    <a:pt x="2973" y="0"/>
                    <a:pt x="2090" y="204"/>
                    <a:pt x="1401" y="603"/>
                  </a:cubicBezTo>
                  <a:cubicBezTo>
                    <a:pt x="138" y="1333"/>
                    <a:pt x="0" y="2441"/>
                    <a:pt x="1092" y="3077"/>
                  </a:cubicBezTo>
                  <a:cubicBezTo>
                    <a:pt x="1588" y="3364"/>
                    <a:pt x="2251" y="3504"/>
                    <a:pt x="2945" y="3504"/>
                  </a:cubicBezTo>
                  <a:cubicBezTo>
                    <a:pt x="3788" y="3504"/>
                    <a:pt x="4677" y="3297"/>
                    <a:pt x="5370" y="2897"/>
                  </a:cubicBezTo>
                  <a:cubicBezTo>
                    <a:pt x="6642" y="2166"/>
                    <a:pt x="6779" y="1058"/>
                    <a:pt x="5679" y="431"/>
                  </a:cubicBezTo>
                  <a:cubicBezTo>
                    <a:pt x="5180" y="142"/>
                    <a:pt x="4511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9"/>
          <p:cNvSpPr/>
          <p:nvPr/>
        </p:nvSpPr>
        <p:spPr>
          <a:xfrm rot="-368550" flipH="1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1"/>
          </p:nvPr>
        </p:nvSpPr>
        <p:spPr>
          <a:xfrm>
            <a:off x="1003777" y="1173345"/>
            <a:ext cx="7550323" cy="31855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訪客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(Visitor)</a:t>
            </a:r>
          </a:p>
          <a:p>
            <a:pPr marL="171450" indent="-171450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 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(Customer)</a:t>
            </a:r>
          </a:p>
          <a:p>
            <a:pPr marL="171450" indent="-171450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登出系統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購物車中的商品結帳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訂單歷史紀錄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購買商品後，會員可以給予評價 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System functionality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2" name="Google Shape;732;p29"/>
          <p:cNvSpPr/>
          <p:nvPr/>
        </p:nvSpPr>
        <p:spPr>
          <a:xfrm flipH="1">
            <a:off x="8096073" y="33510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9"/>
          <p:cNvSpPr/>
          <p:nvPr/>
        </p:nvSpPr>
        <p:spPr>
          <a:xfrm flipH="1">
            <a:off x="8182750" y="24421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9"/>
          <p:cNvSpPr/>
          <p:nvPr/>
        </p:nvSpPr>
        <p:spPr>
          <a:xfrm flipH="1">
            <a:off x="6935415" y="34533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9"/>
          <p:cNvSpPr/>
          <p:nvPr/>
        </p:nvSpPr>
        <p:spPr>
          <a:xfrm flipH="1">
            <a:off x="7521939" y="16575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9"/>
          <p:cNvSpPr/>
          <p:nvPr/>
        </p:nvSpPr>
        <p:spPr>
          <a:xfrm flipH="1">
            <a:off x="7476319" y="16541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9"/>
          <p:cNvSpPr/>
          <p:nvPr/>
        </p:nvSpPr>
        <p:spPr>
          <a:xfrm flipH="1">
            <a:off x="7431102" y="25405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/>
          <p:nvPr/>
        </p:nvSpPr>
        <p:spPr>
          <a:xfrm flipH="1">
            <a:off x="7385975" y="25406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 flipH="1">
            <a:off x="6846189" y="23580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/>
          <p:nvPr/>
        </p:nvSpPr>
        <p:spPr>
          <a:xfrm flipH="1">
            <a:off x="6801196" y="23582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9"/>
          <p:cNvSpPr/>
          <p:nvPr/>
        </p:nvSpPr>
        <p:spPr>
          <a:xfrm flipH="1">
            <a:off x="6890422" y="34539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9"/>
          <p:cNvSpPr/>
          <p:nvPr/>
        </p:nvSpPr>
        <p:spPr>
          <a:xfrm flipH="1">
            <a:off x="6619925" y="22619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9"/>
          <p:cNvSpPr/>
          <p:nvPr/>
        </p:nvSpPr>
        <p:spPr>
          <a:xfrm flipH="1">
            <a:off x="6626455" y="23308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9"/>
          <p:cNvSpPr/>
          <p:nvPr/>
        </p:nvSpPr>
        <p:spPr>
          <a:xfrm flipH="1">
            <a:off x="7927013" y="31594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9"/>
          <p:cNvSpPr/>
          <p:nvPr/>
        </p:nvSpPr>
        <p:spPr>
          <a:xfrm flipH="1">
            <a:off x="7927013" y="30053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9"/>
          <p:cNvSpPr/>
          <p:nvPr/>
        </p:nvSpPr>
        <p:spPr>
          <a:xfrm flipH="1">
            <a:off x="7936539" y="30098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/>
          <p:nvPr/>
        </p:nvSpPr>
        <p:spPr>
          <a:xfrm flipH="1">
            <a:off x="6665813" y="7299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/>
          <p:nvPr/>
        </p:nvSpPr>
        <p:spPr>
          <a:xfrm flipH="1">
            <a:off x="6754189" y="7300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9"/>
          <p:cNvSpPr/>
          <p:nvPr/>
        </p:nvSpPr>
        <p:spPr>
          <a:xfrm flipH="1">
            <a:off x="6665813" y="784500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9"/>
          <p:cNvSpPr/>
          <p:nvPr/>
        </p:nvSpPr>
        <p:spPr>
          <a:xfrm flipH="1">
            <a:off x="7115791" y="8813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9"/>
          <p:cNvSpPr/>
          <p:nvPr/>
        </p:nvSpPr>
        <p:spPr>
          <a:xfrm flipH="1">
            <a:off x="7120353" y="8813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9"/>
          <p:cNvSpPr/>
          <p:nvPr/>
        </p:nvSpPr>
        <p:spPr>
          <a:xfrm flipH="1">
            <a:off x="7557495" y="1530652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9"/>
          <p:cNvSpPr/>
          <p:nvPr/>
        </p:nvSpPr>
        <p:spPr>
          <a:xfrm flipH="1">
            <a:off x="7625432" y="1530697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9"/>
          <p:cNvSpPr/>
          <p:nvPr/>
        </p:nvSpPr>
        <p:spPr>
          <a:xfrm flipH="1">
            <a:off x="7561297" y="1539821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9"/>
          <p:cNvSpPr/>
          <p:nvPr/>
        </p:nvSpPr>
        <p:spPr>
          <a:xfrm flipH="1">
            <a:off x="6865197" y="1157598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9"/>
          <p:cNvSpPr/>
          <p:nvPr/>
        </p:nvSpPr>
        <p:spPr>
          <a:xfrm flipH="1">
            <a:off x="7430074" y="1610889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 flipH="1">
            <a:off x="6858175" y="1282874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 flipH="1">
            <a:off x="7424438" y="1737283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 flipH="1">
            <a:off x="7424886" y="1737372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 flipH="1">
            <a:off x="6852540" y="1409267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9"/>
          <p:cNvSpPr/>
          <p:nvPr/>
        </p:nvSpPr>
        <p:spPr>
          <a:xfrm flipH="1">
            <a:off x="7418848" y="1864795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9"/>
          <p:cNvSpPr/>
          <p:nvPr/>
        </p:nvSpPr>
        <p:spPr>
          <a:xfrm flipH="1">
            <a:off x="7419116" y="1864795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9"/>
          <p:cNvSpPr/>
          <p:nvPr/>
        </p:nvSpPr>
        <p:spPr>
          <a:xfrm flipH="1">
            <a:off x="6847083" y="1536690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9"/>
          <p:cNvSpPr/>
          <p:nvPr/>
        </p:nvSpPr>
        <p:spPr>
          <a:xfrm flipH="1">
            <a:off x="7574983" y="1947044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9"/>
          <p:cNvSpPr/>
          <p:nvPr/>
        </p:nvSpPr>
        <p:spPr>
          <a:xfrm flipH="1">
            <a:off x="7513396" y="220815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9"/>
          <p:cNvSpPr/>
          <p:nvPr/>
        </p:nvSpPr>
        <p:spPr>
          <a:xfrm flipH="1">
            <a:off x="7505659" y="234241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9"/>
          <p:cNvSpPr/>
          <p:nvPr/>
        </p:nvSpPr>
        <p:spPr>
          <a:xfrm flipH="1">
            <a:off x="7497877" y="2476547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"/>
          <p:cNvSpPr/>
          <p:nvPr/>
        </p:nvSpPr>
        <p:spPr>
          <a:xfrm flipH="1">
            <a:off x="7490005" y="2610768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9"/>
          <p:cNvSpPr/>
          <p:nvPr/>
        </p:nvSpPr>
        <p:spPr>
          <a:xfrm flipH="1">
            <a:off x="7311776" y="2178811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9"/>
          <p:cNvSpPr/>
          <p:nvPr/>
        </p:nvSpPr>
        <p:spPr>
          <a:xfrm flipH="1">
            <a:off x="7307214" y="252990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9"/>
          <p:cNvSpPr/>
          <p:nvPr/>
        </p:nvSpPr>
        <p:spPr>
          <a:xfrm flipH="1">
            <a:off x="7137841" y="2205691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9"/>
          <p:cNvSpPr/>
          <p:nvPr/>
        </p:nvSpPr>
        <p:spPr>
          <a:xfrm flipH="1">
            <a:off x="7138422" y="2205691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 flipH="1">
            <a:off x="7133413" y="242931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 flipH="1">
            <a:off x="6963995" y="1900664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 flipH="1">
            <a:off x="6964487" y="1900664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 flipH="1">
            <a:off x="6959612" y="2328775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9"/>
          <p:cNvSpPr/>
          <p:nvPr/>
        </p:nvSpPr>
        <p:spPr>
          <a:xfrm flipH="1">
            <a:off x="6790238" y="1952456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9"/>
          <p:cNvSpPr/>
          <p:nvPr/>
        </p:nvSpPr>
        <p:spPr>
          <a:xfrm flipH="1">
            <a:off x="6790685" y="1952546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9"/>
          <p:cNvSpPr/>
          <p:nvPr/>
        </p:nvSpPr>
        <p:spPr>
          <a:xfrm flipH="1">
            <a:off x="6785676" y="2228188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"/>
          <p:cNvSpPr/>
          <p:nvPr/>
        </p:nvSpPr>
        <p:spPr>
          <a:xfrm flipH="1">
            <a:off x="5347500" y="24360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9"/>
          <p:cNvSpPr/>
          <p:nvPr/>
        </p:nvSpPr>
        <p:spPr>
          <a:xfrm flipH="1">
            <a:off x="5501533" y="16273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9"/>
          <p:cNvSpPr/>
          <p:nvPr/>
        </p:nvSpPr>
        <p:spPr>
          <a:xfrm flipH="1">
            <a:off x="5501533" y="16273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9"/>
          <p:cNvSpPr/>
          <p:nvPr/>
        </p:nvSpPr>
        <p:spPr>
          <a:xfrm flipH="1">
            <a:off x="6065067" y="36657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9"/>
          <p:cNvSpPr/>
          <p:nvPr/>
        </p:nvSpPr>
        <p:spPr>
          <a:xfrm flipH="1">
            <a:off x="5634903" y="35207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/>
          <p:nvPr/>
        </p:nvSpPr>
        <p:spPr>
          <a:xfrm flipH="1">
            <a:off x="5621798" y="237430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9"/>
          <p:cNvSpPr/>
          <p:nvPr/>
        </p:nvSpPr>
        <p:spPr>
          <a:xfrm flipH="1">
            <a:off x="5928209" y="37774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9"/>
          <p:cNvSpPr/>
          <p:nvPr/>
        </p:nvSpPr>
        <p:spPr>
          <a:xfrm flipH="1">
            <a:off x="5386008" y="36737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 flipH="1">
            <a:off x="5740409" y="25566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9"/>
          <p:cNvSpPr/>
          <p:nvPr/>
        </p:nvSpPr>
        <p:spPr>
          <a:xfrm flipH="1">
            <a:off x="5643847" y="16299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9"/>
          <p:cNvSpPr/>
          <p:nvPr/>
        </p:nvSpPr>
        <p:spPr>
          <a:xfrm flipH="1">
            <a:off x="5632309" y="16118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 flipH="1">
            <a:off x="5898243" y="16118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9"/>
          <p:cNvSpPr/>
          <p:nvPr/>
        </p:nvSpPr>
        <p:spPr>
          <a:xfrm flipH="1">
            <a:off x="6104157" y="1678782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9"/>
          <p:cNvSpPr/>
          <p:nvPr/>
        </p:nvSpPr>
        <p:spPr>
          <a:xfrm flipH="1">
            <a:off x="6046193" y="16358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9"/>
          <p:cNvSpPr/>
          <p:nvPr/>
        </p:nvSpPr>
        <p:spPr>
          <a:xfrm flipH="1">
            <a:off x="6065693" y="16358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/>
          <p:nvPr/>
        </p:nvSpPr>
        <p:spPr>
          <a:xfrm flipH="1">
            <a:off x="5934739" y="17429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9"/>
          <p:cNvSpPr/>
          <p:nvPr/>
        </p:nvSpPr>
        <p:spPr>
          <a:xfrm flipH="1">
            <a:off x="5670638" y="17250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9"/>
          <p:cNvSpPr/>
          <p:nvPr/>
        </p:nvSpPr>
        <p:spPr>
          <a:xfrm flipH="1">
            <a:off x="5663169" y="11500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9"/>
          <p:cNvSpPr/>
          <p:nvPr/>
        </p:nvSpPr>
        <p:spPr>
          <a:xfrm flipH="1">
            <a:off x="5992076" y="13944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9"/>
          <p:cNvSpPr/>
          <p:nvPr/>
        </p:nvSpPr>
        <p:spPr>
          <a:xfrm flipH="1">
            <a:off x="6009251" y="12382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9"/>
          <p:cNvSpPr/>
          <p:nvPr/>
        </p:nvSpPr>
        <p:spPr>
          <a:xfrm flipH="1">
            <a:off x="5679001" y="11715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9"/>
          <p:cNvSpPr/>
          <p:nvPr/>
        </p:nvSpPr>
        <p:spPr>
          <a:xfrm flipH="1">
            <a:off x="5663169" y="11296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9"/>
          <p:cNvSpPr/>
          <p:nvPr/>
        </p:nvSpPr>
        <p:spPr>
          <a:xfrm flipH="1">
            <a:off x="6016228" y="12032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9"/>
          <p:cNvSpPr/>
          <p:nvPr/>
        </p:nvSpPr>
        <p:spPr>
          <a:xfrm flipH="1">
            <a:off x="5834868" y="15149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9"/>
          <p:cNvSpPr/>
          <p:nvPr/>
        </p:nvSpPr>
        <p:spPr>
          <a:xfrm flipH="1">
            <a:off x="5853697" y="13634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9"/>
          <p:cNvSpPr/>
          <p:nvPr/>
        </p:nvSpPr>
        <p:spPr>
          <a:xfrm flipH="1">
            <a:off x="5870245" y="13099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 flipH="1">
            <a:off x="5806110" y="14884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flipH="1">
            <a:off x="5707268" y="13020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flipH="1">
            <a:off x="5722921" y="13590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5748504" y="13605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flipH="1">
            <a:off x="5786028" y="16795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flipH="1">
            <a:off x="5786028" y="16795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flipH="1">
            <a:off x="5803247" y="17066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9"/>
          <p:cNvSpPr/>
          <p:nvPr/>
        </p:nvSpPr>
        <p:spPr>
          <a:xfrm flipH="1">
            <a:off x="5763845" y="17852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9"/>
          <p:cNvSpPr/>
          <p:nvPr/>
        </p:nvSpPr>
        <p:spPr>
          <a:xfrm flipH="1">
            <a:off x="5820288" y="17852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9"/>
          <p:cNvSpPr/>
          <p:nvPr/>
        </p:nvSpPr>
        <p:spPr>
          <a:xfrm flipH="1">
            <a:off x="5819483" y="17859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9"/>
          <p:cNvSpPr/>
          <p:nvPr/>
        </p:nvSpPr>
        <p:spPr>
          <a:xfrm flipH="1">
            <a:off x="5819483" y="17852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9"/>
          <p:cNvSpPr/>
          <p:nvPr/>
        </p:nvSpPr>
        <p:spPr>
          <a:xfrm flipH="1">
            <a:off x="5843813" y="15770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9"/>
          <p:cNvSpPr/>
          <p:nvPr/>
        </p:nvSpPr>
        <p:spPr>
          <a:xfrm flipH="1">
            <a:off x="5772656" y="15924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9"/>
          <p:cNvSpPr/>
          <p:nvPr/>
        </p:nvSpPr>
        <p:spPr>
          <a:xfrm rot="-368550" flipH="1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1"/>
          </p:nvPr>
        </p:nvSpPr>
        <p:spPr>
          <a:xfrm>
            <a:off x="948600" y="1018527"/>
            <a:ext cx="7550323" cy="31855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工作人員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(Staff)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下架自家商品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編輯自家商品資訊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處理自家商品的訂單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訂定自家商品的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折扣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產生統計報表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(Admin)</a:t>
            </a: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創建任一種帳戶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刪除任一種帳戶</a:t>
            </a:r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System functionality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2" name="Google Shape;732;p29"/>
          <p:cNvSpPr/>
          <p:nvPr/>
        </p:nvSpPr>
        <p:spPr>
          <a:xfrm flipH="1">
            <a:off x="8096073" y="33510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9"/>
          <p:cNvSpPr/>
          <p:nvPr/>
        </p:nvSpPr>
        <p:spPr>
          <a:xfrm flipH="1">
            <a:off x="8182750" y="24421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9"/>
          <p:cNvSpPr/>
          <p:nvPr/>
        </p:nvSpPr>
        <p:spPr>
          <a:xfrm flipH="1">
            <a:off x="6935415" y="34533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9"/>
          <p:cNvSpPr/>
          <p:nvPr/>
        </p:nvSpPr>
        <p:spPr>
          <a:xfrm flipH="1">
            <a:off x="7521939" y="16575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9"/>
          <p:cNvSpPr/>
          <p:nvPr/>
        </p:nvSpPr>
        <p:spPr>
          <a:xfrm flipH="1">
            <a:off x="7476319" y="16541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9"/>
          <p:cNvSpPr/>
          <p:nvPr/>
        </p:nvSpPr>
        <p:spPr>
          <a:xfrm flipH="1">
            <a:off x="7431102" y="25405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/>
          <p:nvPr/>
        </p:nvSpPr>
        <p:spPr>
          <a:xfrm flipH="1">
            <a:off x="7385975" y="25406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 flipH="1">
            <a:off x="6846189" y="23580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/>
          <p:nvPr/>
        </p:nvSpPr>
        <p:spPr>
          <a:xfrm flipH="1">
            <a:off x="6801196" y="23582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9"/>
          <p:cNvSpPr/>
          <p:nvPr/>
        </p:nvSpPr>
        <p:spPr>
          <a:xfrm flipH="1">
            <a:off x="6890422" y="34539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9"/>
          <p:cNvSpPr/>
          <p:nvPr/>
        </p:nvSpPr>
        <p:spPr>
          <a:xfrm flipH="1">
            <a:off x="6619925" y="22619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9"/>
          <p:cNvSpPr/>
          <p:nvPr/>
        </p:nvSpPr>
        <p:spPr>
          <a:xfrm flipH="1">
            <a:off x="6626455" y="23308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9"/>
          <p:cNvSpPr/>
          <p:nvPr/>
        </p:nvSpPr>
        <p:spPr>
          <a:xfrm flipH="1">
            <a:off x="7927013" y="31594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9"/>
          <p:cNvSpPr/>
          <p:nvPr/>
        </p:nvSpPr>
        <p:spPr>
          <a:xfrm flipH="1">
            <a:off x="7927013" y="30053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9"/>
          <p:cNvSpPr/>
          <p:nvPr/>
        </p:nvSpPr>
        <p:spPr>
          <a:xfrm flipH="1">
            <a:off x="7936539" y="30098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/>
          <p:nvPr/>
        </p:nvSpPr>
        <p:spPr>
          <a:xfrm flipH="1">
            <a:off x="6665813" y="7299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/>
          <p:nvPr/>
        </p:nvSpPr>
        <p:spPr>
          <a:xfrm flipH="1">
            <a:off x="6754189" y="7300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9"/>
          <p:cNvSpPr/>
          <p:nvPr/>
        </p:nvSpPr>
        <p:spPr>
          <a:xfrm flipH="1">
            <a:off x="6665813" y="784500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9"/>
          <p:cNvSpPr/>
          <p:nvPr/>
        </p:nvSpPr>
        <p:spPr>
          <a:xfrm flipH="1">
            <a:off x="7115791" y="8813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9"/>
          <p:cNvSpPr/>
          <p:nvPr/>
        </p:nvSpPr>
        <p:spPr>
          <a:xfrm flipH="1">
            <a:off x="7120353" y="8813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9"/>
          <p:cNvSpPr/>
          <p:nvPr/>
        </p:nvSpPr>
        <p:spPr>
          <a:xfrm flipH="1">
            <a:off x="7557495" y="1530652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9"/>
          <p:cNvSpPr/>
          <p:nvPr/>
        </p:nvSpPr>
        <p:spPr>
          <a:xfrm flipH="1">
            <a:off x="7625432" y="1530697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9"/>
          <p:cNvSpPr/>
          <p:nvPr/>
        </p:nvSpPr>
        <p:spPr>
          <a:xfrm flipH="1">
            <a:off x="7561297" y="1539821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9"/>
          <p:cNvSpPr/>
          <p:nvPr/>
        </p:nvSpPr>
        <p:spPr>
          <a:xfrm flipH="1">
            <a:off x="6865197" y="1157598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9"/>
          <p:cNvSpPr/>
          <p:nvPr/>
        </p:nvSpPr>
        <p:spPr>
          <a:xfrm flipH="1">
            <a:off x="7430074" y="1610889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 flipH="1">
            <a:off x="6858175" y="1282874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 flipH="1">
            <a:off x="7424438" y="1737283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 flipH="1">
            <a:off x="7424886" y="1737372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 flipH="1">
            <a:off x="6852540" y="1409267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9"/>
          <p:cNvSpPr/>
          <p:nvPr/>
        </p:nvSpPr>
        <p:spPr>
          <a:xfrm flipH="1">
            <a:off x="7418848" y="1864795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9"/>
          <p:cNvSpPr/>
          <p:nvPr/>
        </p:nvSpPr>
        <p:spPr>
          <a:xfrm flipH="1">
            <a:off x="7419116" y="1864795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9"/>
          <p:cNvSpPr/>
          <p:nvPr/>
        </p:nvSpPr>
        <p:spPr>
          <a:xfrm flipH="1">
            <a:off x="6847083" y="1536690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9"/>
          <p:cNvSpPr/>
          <p:nvPr/>
        </p:nvSpPr>
        <p:spPr>
          <a:xfrm flipH="1">
            <a:off x="7574983" y="1947044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9"/>
          <p:cNvSpPr/>
          <p:nvPr/>
        </p:nvSpPr>
        <p:spPr>
          <a:xfrm flipH="1">
            <a:off x="7513396" y="220815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9"/>
          <p:cNvSpPr/>
          <p:nvPr/>
        </p:nvSpPr>
        <p:spPr>
          <a:xfrm flipH="1">
            <a:off x="7505659" y="234241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9"/>
          <p:cNvSpPr/>
          <p:nvPr/>
        </p:nvSpPr>
        <p:spPr>
          <a:xfrm flipH="1">
            <a:off x="7497877" y="2476547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"/>
          <p:cNvSpPr/>
          <p:nvPr/>
        </p:nvSpPr>
        <p:spPr>
          <a:xfrm flipH="1">
            <a:off x="7490005" y="2610768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9"/>
          <p:cNvSpPr/>
          <p:nvPr/>
        </p:nvSpPr>
        <p:spPr>
          <a:xfrm flipH="1">
            <a:off x="7311776" y="2178811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9"/>
          <p:cNvSpPr/>
          <p:nvPr/>
        </p:nvSpPr>
        <p:spPr>
          <a:xfrm flipH="1">
            <a:off x="7307214" y="252990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9"/>
          <p:cNvSpPr/>
          <p:nvPr/>
        </p:nvSpPr>
        <p:spPr>
          <a:xfrm flipH="1">
            <a:off x="7137841" y="2205691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9"/>
          <p:cNvSpPr/>
          <p:nvPr/>
        </p:nvSpPr>
        <p:spPr>
          <a:xfrm flipH="1">
            <a:off x="7138422" y="2205691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 flipH="1">
            <a:off x="7133413" y="242931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 flipH="1">
            <a:off x="6963995" y="1900664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 flipH="1">
            <a:off x="6964487" y="1900664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 flipH="1">
            <a:off x="6959612" y="2328775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9"/>
          <p:cNvSpPr/>
          <p:nvPr/>
        </p:nvSpPr>
        <p:spPr>
          <a:xfrm flipH="1">
            <a:off x="6790238" y="1952456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9"/>
          <p:cNvSpPr/>
          <p:nvPr/>
        </p:nvSpPr>
        <p:spPr>
          <a:xfrm flipH="1">
            <a:off x="6790685" y="1952546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9"/>
          <p:cNvSpPr/>
          <p:nvPr/>
        </p:nvSpPr>
        <p:spPr>
          <a:xfrm flipH="1">
            <a:off x="6785676" y="2228188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"/>
          <p:cNvSpPr/>
          <p:nvPr/>
        </p:nvSpPr>
        <p:spPr>
          <a:xfrm flipH="1">
            <a:off x="5347500" y="24360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9"/>
          <p:cNvSpPr/>
          <p:nvPr/>
        </p:nvSpPr>
        <p:spPr>
          <a:xfrm flipH="1">
            <a:off x="5501533" y="16273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9"/>
          <p:cNvSpPr/>
          <p:nvPr/>
        </p:nvSpPr>
        <p:spPr>
          <a:xfrm flipH="1">
            <a:off x="5501533" y="16273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9"/>
          <p:cNvSpPr/>
          <p:nvPr/>
        </p:nvSpPr>
        <p:spPr>
          <a:xfrm flipH="1">
            <a:off x="6065067" y="36657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9"/>
          <p:cNvSpPr/>
          <p:nvPr/>
        </p:nvSpPr>
        <p:spPr>
          <a:xfrm flipH="1">
            <a:off x="5634903" y="35207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/>
          <p:nvPr/>
        </p:nvSpPr>
        <p:spPr>
          <a:xfrm flipH="1">
            <a:off x="5621798" y="237430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9"/>
          <p:cNvSpPr/>
          <p:nvPr/>
        </p:nvSpPr>
        <p:spPr>
          <a:xfrm flipH="1">
            <a:off x="5928209" y="37774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9"/>
          <p:cNvSpPr/>
          <p:nvPr/>
        </p:nvSpPr>
        <p:spPr>
          <a:xfrm flipH="1">
            <a:off x="5386008" y="36737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 flipH="1">
            <a:off x="5740409" y="25566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9"/>
          <p:cNvSpPr/>
          <p:nvPr/>
        </p:nvSpPr>
        <p:spPr>
          <a:xfrm flipH="1">
            <a:off x="5643847" y="16299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9"/>
          <p:cNvSpPr/>
          <p:nvPr/>
        </p:nvSpPr>
        <p:spPr>
          <a:xfrm flipH="1">
            <a:off x="5632309" y="16118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 flipH="1">
            <a:off x="5898243" y="16118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9"/>
          <p:cNvSpPr/>
          <p:nvPr/>
        </p:nvSpPr>
        <p:spPr>
          <a:xfrm flipH="1">
            <a:off x="6104157" y="1678782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9"/>
          <p:cNvSpPr/>
          <p:nvPr/>
        </p:nvSpPr>
        <p:spPr>
          <a:xfrm flipH="1">
            <a:off x="6046193" y="16358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9"/>
          <p:cNvSpPr/>
          <p:nvPr/>
        </p:nvSpPr>
        <p:spPr>
          <a:xfrm flipH="1">
            <a:off x="6065693" y="16358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/>
          <p:nvPr/>
        </p:nvSpPr>
        <p:spPr>
          <a:xfrm flipH="1">
            <a:off x="5934739" y="17429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9"/>
          <p:cNvSpPr/>
          <p:nvPr/>
        </p:nvSpPr>
        <p:spPr>
          <a:xfrm flipH="1">
            <a:off x="5670638" y="17250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9"/>
          <p:cNvSpPr/>
          <p:nvPr/>
        </p:nvSpPr>
        <p:spPr>
          <a:xfrm flipH="1">
            <a:off x="5663169" y="11500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9"/>
          <p:cNvSpPr/>
          <p:nvPr/>
        </p:nvSpPr>
        <p:spPr>
          <a:xfrm flipH="1">
            <a:off x="5992076" y="13944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9"/>
          <p:cNvSpPr/>
          <p:nvPr/>
        </p:nvSpPr>
        <p:spPr>
          <a:xfrm flipH="1">
            <a:off x="6009251" y="12382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9"/>
          <p:cNvSpPr/>
          <p:nvPr/>
        </p:nvSpPr>
        <p:spPr>
          <a:xfrm flipH="1">
            <a:off x="5679001" y="11715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9"/>
          <p:cNvSpPr/>
          <p:nvPr/>
        </p:nvSpPr>
        <p:spPr>
          <a:xfrm flipH="1">
            <a:off x="5663169" y="11296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9"/>
          <p:cNvSpPr/>
          <p:nvPr/>
        </p:nvSpPr>
        <p:spPr>
          <a:xfrm flipH="1">
            <a:off x="6016228" y="12032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9"/>
          <p:cNvSpPr/>
          <p:nvPr/>
        </p:nvSpPr>
        <p:spPr>
          <a:xfrm flipH="1">
            <a:off x="5834868" y="15149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9"/>
          <p:cNvSpPr/>
          <p:nvPr/>
        </p:nvSpPr>
        <p:spPr>
          <a:xfrm flipH="1">
            <a:off x="5853697" y="13634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9"/>
          <p:cNvSpPr/>
          <p:nvPr/>
        </p:nvSpPr>
        <p:spPr>
          <a:xfrm flipH="1">
            <a:off x="5870245" y="13099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 flipH="1">
            <a:off x="5806110" y="14884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flipH="1">
            <a:off x="5707268" y="13020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flipH="1">
            <a:off x="5722921" y="13590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5748504" y="13605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flipH="1">
            <a:off x="5786028" y="16795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flipH="1">
            <a:off x="5786028" y="16795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flipH="1">
            <a:off x="5803247" y="17066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9"/>
          <p:cNvSpPr/>
          <p:nvPr/>
        </p:nvSpPr>
        <p:spPr>
          <a:xfrm flipH="1">
            <a:off x="5763845" y="17852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9"/>
          <p:cNvSpPr/>
          <p:nvPr/>
        </p:nvSpPr>
        <p:spPr>
          <a:xfrm flipH="1">
            <a:off x="5820288" y="17852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9"/>
          <p:cNvSpPr/>
          <p:nvPr/>
        </p:nvSpPr>
        <p:spPr>
          <a:xfrm flipH="1">
            <a:off x="5819483" y="17859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9"/>
          <p:cNvSpPr/>
          <p:nvPr/>
        </p:nvSpPr>
        <p:spPr>
          <a:xfrm flipH="1">
            <a:off x="5819483" y="17852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9"/>
          <p:cNvSpPr/>
          <p:nvPr/>
        </p:nvSpPr>
        <p:spPr>
          <a:xfrm flipH="1">
            <a:off x="5843813" y="15770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9"/>
          <p:cNvSpPr/>
          <p:nvPr/>
        </p:nvSpPr>
        <p:spPr>
          <a:xfrm flipH="1">
            <a:off x="5772656" y="15924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60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1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3179536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Scenario</a:t>
            </a:r>
            <a:endParaRPr dirty="0"/>
          </a:p>
        </p:txBody>
      </p:sp>
      <p:sp>
        <p:nvSpPr>
          <p:cNvPr id="972" name="Google Shape;972;p31"/>
          <p:cNvSpPr txBox="1">
            <a:spLocks noGrp="1"/>
          </p:cNvSpPr>
          <p:nvPr>
            <p:ph type="subTitle" idx="1"/>
          </p:nvPr>
        </p:nvSpPr>
        <p:spPr>
          <a:xfrm>
            <a:off x="4688595" y="601098"/>
            <a:ext cx="3678507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zh-TW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訪客操作</a:t>
            </a:r>
            <a:r>
              <a:rPr lang="zh-TW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US" altLang="zh-TW" sz="1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訪客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電子商務系統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(ECS)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瀏覽商品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商品搜尋子系統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(PSS)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查詢商品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可以前往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帳戶管理子系統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(AMS)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註冊會員帳號。</a:t>
            </a:r>
          </a:p>
          <a:p>
            <a:pPr marL="0" lvl="0" indent="0"/>
            <a:endParaRPr dirty="0"/>
          </a:p>
        </p:txBody>
      </p:sp>
      <p:grpSp>
        <p:nvGrpSpPr>
          <p:cNvPr id="973" name="Google Shape;973;p31"/>
          <p:cNvGrpSpPr/>
          <p:nvPr/>
        </p:nvGrpSpPr>
        <p:grpSpPr>
          <a:xfrm>
            <a:off x="1018415" y="2784451"/>
            <a:ext cx="2151047" cy="2083182"/>
            <a:chOff x="1219875" y="2035600"/>
            <a:chExt cx="2656375" cy="2512000"/>
          </a:xfrm>
        </p:grpSpPr>
        <p:sp>
          <p:nvSpPr>
            <p:cNvPr id="974" name="Google Shape;974;p31"/>
            <p:cNvSpPr/>
            <p:nvPr/>
          </p:nvSpPr>
          <p:spPr>
            <a:xfrm>
              <a:off x="2119150" y="3658450"/>
              <a:ext cx="1543775" cy="889150"/>
            </a:xfrm>
            <a:custGeom>
              <a:avLst/>
              <a:gdLst/>
              <a:ahLst/>
              <a:cxnLst/>
              <a:rect l="l" t="t" r="r" b="b"/>
              <a:pathLst>
                <a:path w="61751" h="35566" extrusionOk="0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1819725" y="3486000"/>
              <a:ext cx="1543775" cy="889175"/>
            </a:xfrm>
            <a:custGeom>
              <a:avLst/>
              <a:gdLst/>
              <a:ahLst/>
              <a:cxnLst/>
              <a:rect l="l" t="t" r="r" b="b"/>
              <a:pathLst>
                <a:path w="61751" h="35567" extrusionOk="0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520350" y="3313625"/>
              <a:ext cx="1543800" cy="889150"/>
            </a:xfrm>
            <a:custGeom>
              <a:avLst/>
              <a:gdLst/>
              <a:ahLst/>
              <a:cxnLst/>
              <a:rect l="l" t="t" r="r" b="b"/>
              <a:pathLst>
                <a:path w="61752" h="35566" extrusionOk="0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1307775" y="3664050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370250" y="3682075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219875" y="3807500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296575" y="3831325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483125" y="3860925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427700" y="4002925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1541075" y="2035625"/>
              <a:ext cx="1496475" cy="2150950"/>
            </a:xfrm>
            <a:custGeom>
              <a:avLst/>
              <a:gdLst/>
              <a:ahLst/>
              <a:cxnLst/>
              <a:rect l="l" t="t" r="r" b="b"/>
              <a:pathLst>
                <a:path w="59859" h="86038" extrusionOk="0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3012850" y="2035600"/>
              <a:ext cx="9225" cy="1550"/>
            </a:xfrm>
            <a:custGeom>
              <a:avLst/>
              <a:gdLst/>
              <a:ahLst/>
              <a:cxnLst/>
              <a:rect l="l" t="t" r="r" b="b"/>
              <a:pathLst>
                <a:path w="369" h="62" extrusionOk="0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1541000" y="2890900"/>
              <a:ext cx="800" cy="162700"/>
            </a:xfrm>
            <a:custGeom>
              <a:avLst/>
              <a:gdLst/>
              <a:ahLst/>
              <a:cxnLst/>
              <a:rect l="l" t="t" r="r" b="b"/>
              <a:pathLst>
                <a:path w="32" h="6508" extrusionOk="0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1541075" y="2883000"/>
              <a:ext cx="28850" cy="185050"/>
            </a:xfrm>
            <a:custGeom>
              <a:avLst/>
              <a:gdLst/>
              <a:ahLst/>
              <a:cxnLst/>
              <a:rect l="l" t="t" r="r" b="b"/>
              <a:pathLst>
                <a:path w="1154" h="7402" extrusionOk="0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1566000" y="2132075"/>
              <a:ext cx="1471550" cy="2052950"/>
            </a:xfrm>
            <a:custGeom>
              <a:avLst/>
              <a:gdLst/>
              <a:ahLst/>
              <a:cxnLst/>
              <a:rect l="l" t="t" r="r" b="b"/>
              <a:pathLst>
                <a:path w="58862" h="82118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1566000" y="2132075"/>
              <a:ext cx="1471450" cy="935975"/>
            </a:xfrm>
            <a:custGeom>
              <a:avLst/>
              <a:gdLst/>
              <a:ahLst/>
              <a:cxnLst/>
              <a:rect l="l" t="t" r="r" b="b"/>
              <a:pathLst>
                <a:path w="58858" h="37439" extrusionOk="0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2958375" y="2103250"/>
              <a:ext cx="33525" cy="43225"/>
            </a:xfrm>
            <a:custGeom>
              <a:avLst/>
              <a:gdLst/>
              <a:ahLst/>
              <a:cxnLst/>
              <a:rect l="l" t="t" r="r" b="b"/>
              <a:pathLst>
                <a:path w="1341" h="1729" extrusionOk="0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2898200" y="2138000"/>
              <a:ext cx="33425" cy="43225"/>
            </a:xfrm>
            <a:custGeom>
              <a:avLst/>
              <a:gdLst/>
              <a:ahLst/>
              <a:cxnLst/>
              <a:rect l="l" t="t" r="r" b="b"/>
              <a:pathLst>
                <a:path w="1337" h="1729" extrusionOk="0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2837950" y="2172700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600000" y="2980475"/>
              <a:ext cx="28750" cy="36000"/>
            </a:xfrm>
            <a:custGeom>
              <a:avLst/>
              <a:gdLst/>
              <a:ahLst/>
              <a:cxnLst/>
              <a:rect l="l" t="t" r="r" b="b"/>
              <a:pathLst>
                <a:path w="1150" h="1440" extrusionOk="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642750" y="295422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688300" y="2916725"/>
              <a:ext cx="25950" cy="51725"/>
            </a:xfrm>
            <a:custGeom>
              <a:avLst/>
              <a:gdLst/>
              <a:ahLst/>
              <a:cxnLst/>
              <a:rect l="l" t="t" r="r" b="b"/>
              <a:pathLst>
                <a:path w="1038" h="2069" extrusionOk="0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922225" y="2722350"/>
              <a:ext cx="23475" cy="46700"/>
            </a:xfrm>
            <a:custGeom>
              <a:avLst/>
              <a:gdLst/>
              <a:ahLst/>
              <a:cxnLst/>
              <a:rect l="l" t="t" r="r" b="b"/>
              <a:pathLst>
                <a:path w="939" h="1868" extrusionOk="0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740575" y="2195850"/>
              <a:ext cx="1222075" cy="751100"/>
            </a:xfrm>
            <a:custGeom>
              <a:avLst/>
              <a:gdLst/>
              <a:ahLst/>
              <a:cxnLst/>
              <a:rect l="l" t="t" r="r" b="b"/>
              <a:pathLst>
                <a:path w="48883" h="30044" extrusionOk="0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2925050" y="2211200"/>
              <a:ext cx="30625" cy="43950"/>
            </a:xfrm>
            <a:custGeom>
              <a:avLst/>
              <a:gdLst/>
              <a:ahLst/>
              <a:cxnLst/>
              <a:rect l="l" t="t" r="r" b="b"/>
              <a:pathLst>
                <a:path w="1225" h="1758" extrusionOk="0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2973075" y="2163500"/>
              <a:ext cx="47975" cy="30900"/>
            </a:xfrm>
            <a:custGeom>
              <a:avLst/>
              <a:gdLst/>
              <a:ahLst/>
              <a:cxnLst/>
              <a:rect l="l" t="t" r="r" b="b"/>
              <a:pathLst>
                <a:path w="1919" h="1236" extrusionOk="0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2973075" y="21851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2973075" y="22067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541000" y="29672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1615900" y="3131475"/>
              <a:ext cx="299275" cy="967475"/>
            </a:xfrm>
            <a:custGeom>
              <a:avLst/>
              <a:gdLst/>
              <a:ahLst/>
              <a:cxnLst/>
              <a:rect l="l" t="t" r="r" b="b"/>
              <a:pathLst>
                <a:path w="11971" h="38699" extrusionOk="0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665775" y="3217750"/>
              <a:ext cx="199525" cy="132550"/>
            </a:xfrm>
            <a:custGeom>
              <a:avLst/>
              <a:gdLst/>
              <a:ahLst/>
              <a:cxnLst/>
              <a:rect l="l" t="t" r="r" b="b"/>
              <a:pathLst>
                <a:path w="7981" h="5302" extrusionOk="0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665775" y="3373925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715675" y="3275350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1665775" y="343155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715675" y="3333000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665775" y="3489125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715675" y="3390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665775" y="3546675"/>
              <a:ext cx="24950" cy="36175"/>
            </a:xfrm>
            <a:custGeom>
              <a:avLst/>
              <a:gdLst/>
              <a:ahLst/>
              <a:cxnLst/>
              <a:rect l="l" t="t" r="r" b="b"/>
              <a:pathLst>
                <a:path w="998" h="1447" extrusionOk="0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1715675" y="344812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664675" y="3535100"/>
              <a:ext cx="199600" cy="132550"/>
            </a:xfrm>
            <a:custGeom>
              <a:avLst/>
              <a:gdLst/>
              <a:ahLst/>
              <a:cxnLst/>
              <a:rect l="l" t="t" r="r" b="b"/>
              <a:pathLst>
                <a:path w="7984" h="5302" extrusionOk="0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664675" y="3691300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714550" y="3592725"/>
              <a:ext cx="149725" cy="103750"/>
            </a:xfrm>
            <a:custGeom>
              <a:avLst/>
              <a:gdLst/>
              <a:ahLst/>
              <a:cxnLst/>
              <a:rect l="l" t="t" r="r" b="b"/>
              <a:pathLst>
                <a:path w="5989" h="4150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664675" y="37489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1714550" y="36503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1664675" y="380647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714550" y="3707950"/>
              <a:ext cx="149725" cy="103700"/>
            </a:xfrm>
            <a:custGeom>
              <a:avLst/>
              <a:gdLst/>
              <a:ahLst/>
              <a:cxnLst/>
              <a:rect l="l" t="t" r="r" b="b"/>
              <a:pathLst>
                <a:path w="5989" h="4148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6467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714550" y="37654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2563650" y="2800275"/>
              <a:ext cx="374175" cy="249200"/>
            </a:xfrm>
            <a:custGeom>
              <a:avLst/>
              <a:gdLst/>
              <a:ahLst/>
              <a:cxnLst/>
              <a:rect l="l" t="t" r="r" b="b"/>
              <a:pathLst>
                <a:path w="14967" h="9968" extrusionOk="0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2563650" y="285777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2563650" y="291530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2563650" y="29728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563650" y="30304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563650" y="30880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563650" y="3145600"/>
              <a:ext cx="424000" cy="262075"/>
            </a:xfrm>
            <a:custGeom>
              <a:avLst/>
              <a:gdLst/>
              <a:ahLst/>
              <a:cxnLst/>
              <a:rect l="l" t="t" r="r" b="b"/>
              <a:pathLst>
                <a:path w="16960" h="10483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563650" y="3203125"/>
              <a:ext cx="424000" cy="262175"/>
            </a:xfrm>
            <a:custGeom>
              <a:avLst/>
              <a:gdLst/>
              <a:ahLst/>
              <a:cxnLst/>
              <a:rect l="l" t="t" r="r" b="b"/>
              <a:pathLst>
                <a:path w="16960" h="10487" extrusionOk="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563650" y="32607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965050" y="3045050"/>
              <a:ext cx="548750" cy="852325"/>
            </a:xfrm>
            <a:custGeom>
              <a:avLst/>
              <a:gdLst/>
              <a:ahLst/>
              <a:cxnLst/>
              <a:rect l="l" t="t" r="r" b="b"/>
              <a:pathLst>
                <a:path w="21950" h="34093" extrusionOk="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965050" y="3339850"/>
              <a:ext cx="548750" cy="557525"/>
            </a:xfrm>
            <a:custGeom>
              <a:avLst/>
              <a:gdLst/>
              <a:ahLst/>
              <a:cxnLst/>
              <a:rect l="l" t="t" r="r" b="b"/>
              <a:pathLst>
                <a:path w="21950" h="22301" extrusionOk="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2349725" y="3175600"/>
              <a:ext cx="78650" cy="101625"/>
            </a:xfrm>
            <a:custGeom>
              <a:avLst/>
              <a:gdLst/>
              <a:ahLst/>
              <a:cxnLst/>
              <a:rect l="l" t="t" r="r" b="b"/>
              <a:pathLst>
                <a:path w="3146" h="4065" extrusionOk="0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615900" y="2310675"/>
              <a:ext cx="1371750" cy="953075"/>
            </a:xfrm>
            <a:custGeom>
              <a:avLst/>
              <a:gdLst/>
              <a:ahLst/>
              <a:cxnLst/>
              <a:rect l="l" t="t" r="r" b="b"/>
              <a:pathLst>
                <a:path w="54870" h="38123" extrusionOk="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488800" y="2427250"/>
              <a:ext cx="399150" cy="270050"/>
            </a:xfrm>
            <a:custGeom>
              <a:avLst/>
              <a:gdLst/>
              <a:ahLst/>
              <a:cxnLst/>
              <a:rect l="l" t="t" r="r" b="b"/>
              <a:pathLst>
                <a:path w="15966" h="10802" extrusionOk="0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2887925" y="2401925"/>
              <a:ext cx="49900" cy="68525"/>
            </a:xfrm>
            <a:custGeom>
              <a:avLst/>
              <a:gdLst/>
              <a:ahLst/>
              <a:cxnLst/>
              <a:rect l="l" t="t" r="r" b="b"/>
              <a:pathLst>
                <a:path w="1996" h="2741" extrusionOk="0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2902375" y="2418750"/>
              <a:ext cx="25775" cy="31375"/>
            </a:xfrm>
            <a:custGeom>
              <a:avLst/>
              <a:gdLst/>
              <a:ahLst/>
              <a:cxnLst/>
              <a:rect l="l" t="t" r="r" b="b"/>
              <a:pathLst>
                <a:path w="1031" h="1255" extrusionOk="0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1965050" y="2512300"/>
              <a:ext cx="1022600" cy="780275"/>
            </a:xfrm>
            <a:custGeom>
              <a:avLst/>
              <a:gdLst/>
              <a:ahLst/>
              <a:cxnLst/>
              <a:rect l="l" t="t" r="r" b="b"/>
              <a:pathLst>
                <a:path w="40904" h="31211" extrusionOk="0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1840350" y="2208375"/>
              <a:ext cx="1496450" cy="2150975"/>
            </a:xfrm>
            <a:custGeom>
              <a:avLst/>
              <a:gdLst/>
              <a:ahLst/>
              <a:cxnLst/>
              <a:rect l="l" t="t" r="r" b="b"/>
              <a:pathLst>
                <a:path w="59858" h="86039" extrusionOk="0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1844275" y="2208350"/>
              <a:ext cx="1492350" cy="861825"/>
            </a:xfrm>
            <a:custGeom>
              <a:avLst/>
              <a:gdLst/>
              <a:ahLst/>
              <a:cxnLst/>
              <a:rect l="l" t="t" r="r" b="b"/>
              <a:pathLst>
                <a:path w="59694" h="34473" extrusionOk="0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1840350" y="3226275"/>
              <a:ext cx="35725" cy="1133050"/>
            </a:xfrm>
            <a:custGeom>
              <a:avLst/>
              <a:gdLst/>
              <a:ahLst/>
              <a:cxnLst/>
              <a:rect l="l" t="t" r="r" b="b"/>
              <a:pathLst>
                <a:path w="1429" h="45322" extrusionOk="0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1865350" y="2304775"/>
              <a:ext cx="1471450" cy="2053025"/>
            </a:xfrm>
            <a:custGeom>
              <a:avLst/>
              <a:gdLst/>
              <a:ahLst/>
              <a:cxnLst/>
              <a:rect l="l" t="t" r="r" b="b"/>
              <a:pathLst>
                <a:path w="58858" h="82121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1865350" y="2304775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3257725" y="2276050"/>
              <a:ext cx="33450" cy="43200"/>
            </a:xfrm>
            <a:custGeom>
              <a:avLst/>
              <a:gdLst/>
              <a:ahLst/>
              <a:cxnLst/>
              <a:rect l="l" t="t" r="r" b="b"/>
              <a:pathLst>
                <a:path w="1338" h="1728" extrusionOk="0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3197475" y="2310725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3137200" y="23454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1899275" y="3153200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1942100" y="3126950"/>
              <a:ext cx="28675" cy="36050"/>
            </a:xfrm>
            <a:custGeom>
              <a:avLst/>
              <a:gdLst/>
              <a:ahLst/>
              <a:cxnLst/>
              <a:rect l="l" t="t" r="r" b="b"/>
              <a:pathLst>
                <a:path w="1147" h="1442" extrusionOk="0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1987650" y="3089525"/>
              <a:ext cx="25875" cy="51625"/>
            </a:xfrm>
            <a:custGeom>
              <a:avLst/>
              <a:gdLst/>
              <a:ahLst/>
              <a:cxnLst/>
              <a:rect l="l" t="t" r="r" b="b"/>
              <a:pathLst>
                <a:path w="1035" h="2065" extrusionOk="0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2221475" y="2895150"/>
              <a:ext cx="23575" cy="46700"/>
            </a:xfrm>
            <a:custGeom>
              <a:avLst/>
              <a:gdLst/>
              <a:ahLst/>
              <a:cxnLst/>
              <a:rect l="l" t="t" r="r" b="b"/>
              <a:pathLst>
                <a:path w="943" h="1868" extrusionOk="0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2039925" y="2368575"/>
              <a:ext cx="1222100" cy="751125"/>
            </a:xfrm>
            <a:custGeom>
              <a:avLst/>
              <a:gdLst/>
              <a:ahLst/>
              <a:cxnLst/>
              <a:rect l="l" t="t" r="r" b="b"/>
              <a:pathLst>
                <a:path w="48884" h="30045" extrusionOk="0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224325" y="2383975"/>
              <a:ext cx="30625" cy="43900"/>
            </a:xfrm>
            <a:custGeom>
              <a:avLst/>
              <a:gdLst/>
              <a:ahLst/>
              <a:cxnLst/>
              <a:rect l="l" t="t" r="r" b="b"/>
              <a:pathLst>
                <a:path w="1225" h="1756" extrusionOk="0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272350" y="2336300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3272350" y="2357900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272350" y="2379475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1840350" y="3139925"/>
              <a:ext cx="25025" cy="100850"/>
            </a:xfrm>
            <a:custGeom>
              <a:avLst/>
              <a:gdLst/>
              <a:ahLst/>
              <a:cxnLst/>
              <a:rect l="l" t="t" r="r" b="b"/>
              <a:pathLst>
                <a:path w="1001" h="4034" extrusionOk="0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1915150" y="3304200"/>
              <a:ext cx="299300" cy="967500"/>
            </a:xfrm>
            <a:custGeom>
              <a:avLst/>
              <a:gdLst/>
              <a:ahLst/>
              <a:cxnLst/>
              <a:rect l="l" t="t" r="r" b="b"/>
              <a:pathLst>
                <a:path w="11972" h="38700" extrusionOk="0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1965050" y="3390500"/>
              <a:ext cx="199500" cy="132525"/>
            </a:xfrm>
            <a:custGeom>
              <a:avLst/>
              <a:gdLst/>
              <a:ahLst/>
              <a:cxnLst/>
              <a:rect l="l" t="t" r="r" b="b"/>
              <a:pathLst>
                <a:path w="7980" h="5301" extrusionOk="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1965050" y="3546650"/>
              <a:ext cx="24925" cy="36200"/>
            </a:xfrm>
            <a:custGeom>
              <a:avLst/>
              <a:gdLst/>
              <a:ahLst/>
              <a:cxnLst/>
              <a:rect l="l" t="t" r="r" b="b"/>
              <a:pathLst>
                <a:path w="997" h="1448" extrusionOk="0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014925" y="3448075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1965050" y="3604300"/>
              <a:ext cx="24925" cy="36175"/>
            </a:xfrm>
            <a:custGeom>
              <a:avLst/>
              <a:gdLst/>
              <a:ahLst/>
              <a:cxnLst/>
              <a:rect l="l" t="t" r="r" b="b"/>
              <a:pathLst>
                <a:path w="997" h="1447" extrusionOk="0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2014925" y="350577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965050" y="3661900"/>
              <a:ext cx="24925" cy="36125"/>
            </a:xfrm>
            <a:custGeom>
              <a:avLst/>
              <a:gdLst/>
              <a:ahLst/>
              <a:cxnLst/>
              <a:rect l="l" t="t" r="r" b="b"/>
              <a:pathLst>
                <a:path w="997" h="1445" extrusionOk="0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2014925" y="35633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1965050" y="3719425"/>
              <a:ext cx="24925" cy="36150"/>
            </a:xfrm>
            <a:custGeom>
              <a:avLst/>
              <a:gdLst/>
              <a:ahLst/>
              <a:cxnLst/>
              <a:rect l="l" t="t" r="r" b="b"/>
              <a:pathLst>
                <a:path w="997" h="1446" extrusionOk="0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2014925" y="3620850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1963925" y="3707850"/>
              <a:ext cx="199625" cy="132525"/>
            </a:xfrm>
            <a:custGeom>
              <a:avLst/>
              <a:gdLst/>
              <a:ahLst/>
              <a:cxnLst/>
              <a:rect l="l" t="t" r="r" b="b"/>
              <a:pathLst>
                <a:path w="7985" h="5301" extrusionOk="0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196392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2013825" y="3765450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1963925" y="3921650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2013825" y="3823150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1963925" y="39792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2013825" y="38806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1963925" y="40367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2013825" y="3938225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2862925" y="2972975"/>
              <a:ext cx="374150" cy="249225"/>
            </a:xfrm>
            <a:custGeom>
              <a:avLst/>
              <a:gdLst/>
              <a:ahLst/>
              <a:cxnLst/>
              <a:rect l="l" t="t" r="r" b="b"/>
              <a:pathLst>
                <a:path w="14966" h="9969" extrusionOk="0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2862925" y="30304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2862925" y="30880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2862925" y="314562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2862925" y="32032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2862925" y="32607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2862925" y="3318300"/>
              <a:ext cx="424000" cy="262150"/>
            </a:xfrm>
            <a:custGeom>
              <a:avLst/>
              <a:gdLst/>
              <a:ahLst/>
              <a:cxnLst/>
              <a:rect l="l" t="t" r="r" b="b"/>
              <a:pathLst>
                <a:path w="16960" h="10486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2862925" y="33759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2862925" y="34334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2264300" y="3217800"/>
              <a:ext cx="548750" cy="852300"/>
            </a:xfrm>
            <a:custGeom>
              <a:avLst/>
              <a:gdLst/>
              <a:ahLst/>
              <a:cxnLst/>
              <a:rect l="l" t="t" r="r" b="b"/>
              <a:pathLst>
                <a:path w="21950" h="34092" extrusionOk="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2264300" y="3512650"/>
              <a:ext cx="548750" cy="557450"/>
            </a:xfrm>
            <a:custGeom>
              <a:avLst/>
              <a:gdLst/>
              <a:ahLst/>
              <a:cxnLst/>
              <a:rect l="l" t="t" r="r" b="b"/>
              <a:pathLst>
                <a:path w="21950" h="22298" extrusionOk="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2649000" y="3348350"/>
              <a:ext cx="78650" cy="101575"/>
            </a:xfrm>
            <a:custGeom>
              <a:avLst/>
              <a:gdLst/>
              <a:ahLst/>
              <a:cxnLst/>
              <a:rect l="l" t="t" r="r" b="b"/>
              <a:pathLst>
                <a:path w="3146" h="4063" extrusionOk="0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1915150" y="2483400"/>
              <a:ext cx="1371775" cy="953100"/>
            </a:xfrm>
            <a:custGeom>
              <a:avLst/>
              <a:gdLst/>
              <a:ahLst/>
              <a:cxnLst/>
              <a:rect l="l" t="t" r="r" b="b"/>
              <a:pathLst>
                <a:path w="54871" h="38124" extrusionOk="0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2788050" y="2599950"/>
              <a:ext cx="399150" cy="270100"/>
            </a:xfrm>
            <a:custGeom>
              <a:avLst/>
              <a:gdLst/>
              <a:ahLst/>
              <a:cxnLst/>
              <a:rect l="l" t="t" r="r" b="b"/>
              <a:pathLst>
                <a:path w="15966" h="10804" extrusionOk="0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3187175" y="2574650"/>
              <a:ext cx="49850" cy="68525"/>
            </a:xfrm>
            <a:custGeom>
              <a:avLst/>
              <a:gdLst/>
              <a:ahLst/>
              <a:cxnLst/>
              <a:rect l="l" t="t" r="r" b="b"/>
              <a:pathLst>
                <a:path w="1994" h="2741" extrusionOk="0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3201625" y="2591475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2264300" y="2685000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1884050" y="4134750"/>
              <a:ext cx="268700" cy="324250"/>
            </a:xfrm>
            <a:custGeom>
              <a:avLst/>
              <a:gdLst/>
              <a:ahLst/>
              <a:cxnLst/>
              <a:rect l="l" t="t" r="r" b="b"/>
              <a:pathLst>
                <a:path w="10748" h="12970" extrusionOk="0">
                  <a:moveTo>
                    <a:pt x="2682" y="1"/>
                  </a:moveTo>
                  <a:cubicBezTo>
                    <a:pt x="2320" y="1"/>
                    <a:pt x="1975" y="59"/>
                    <a:pt x="1656" y="183"/>
                  </a:cubicBezTo>
                  <a:cubicBezTo>
                    <a:pt x="1" y="825"/>
                    <a:pt x="276" y="3019"/>
                    <a:pt x="2373" y="4392"/>
                  </a:cubicBezTo>
                  <a:cubicBezTo>
                    <a:pt x="4468" y="5765"/>
                    <a:pt x="7606" y="7469"/>
                    <a:pt x="8606" y="9954"/>
                  </a:cubicBezTo>
                  <a:lnTo>
                    <a:pt x="10614" y="12970"/>
                  </a:lnTo>
                  <a:lnTo>
                    <a:pt x="10747" y="9488"/>
                  </a:lnTo>
                  <a:cubicBezTo>
                    <a:pt x="10682" y="7935"/>
                    <a:pt x="9422" y="4762"/>
                    <a:pt x="7724" y="2811"/>
                  </a:cubicBezTo>
                  <a:cubicBezTo>
                    <a:pt x="6333" y="1210"/>
                    <a:pt x="4335" y="1"/>
                    <a:pt x="2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1944225" y="4161250"/>
              <a:ext cx="216850" cy="263750"/>
            </a:xfrm>
            <a:custGeom>
              <a:avLst/>
              <a:gdLst/>
              <a:ahLst/>
              <a:cxnLst/>
              <a:rect l="l" t="t" r="r" b="b"/>
              <a:pathLst>
                <a:path w="8674" h="10550" extrusionOk="0">
                  <a:moveTo>
                    <a:pt x="127" y="1"/>
                  </a:moveTo>
                  <a:cubicBezTo>
                    <a:pt x="79" y="1"/>
                    <a:pt x="35" y="32"/>
                    <a:pt x="21" y="79"/>
                  </a:cubicBezTo>
                  <a:cubicBezTo>
                    <a:pt x="1" y="140"/>
                    <a:pt x="34" y="204"/>
                    <a:pt x="92" y="221"/>
                  </a:cubicBezTo>
                  <a:cubicBezTo>
                    <a:pt x="2703" y="1068"/>
                    <a:pt x="7174" y="5202"/>
                    <a:pt x="8438" y="10462"/>
                  </a:cubicBezTo>
                  <a:cubicBezTo>
                    <a:pt x="8449" y="10512"/>
                    <a:pt x="8493" y="10546"/>
                    <a:pt x="8544" y="10550"/>
                  </a:cubicBezTo>
                  <a:cubicBezTo>
                    <a:pt x="8554" y="10550"/>
                    <a:pt x="8565" y="10550"/>
                    <a:pt x="8575" y="10546"/>
                  </a:cubicBezTo>
                  <a:cubicBezTo>
                    <a:pt x="8636" y="10533"/>
                    <a:pt x="8673" y="10471"/>
                    <a:pt x="8659" y="10410"/>
                  </a:cubicBezTo>
                  <a:cubicBezTo>
                    <a:pt x="7378" y="5069"/>
                    <a:pt x="2822" y="867"/>
                    <a:pt x="164" y="7"/>
                  </a:cubicBezTo>
                  <a:cubicBezTo>
                    <a:pt x="152" y="3"/>
                    <a:pt x="139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1919750" y="4301025"/>
              <a:ext cx="229250" cy="209725"/>
            </a:xfrm>
            <a:custGeom>
              <a:avLst/>
              <a:gdLst/>
              <a:ahLst/>
              <a:cxnLst/>
              <a:rect l="l" t="t" r="r" b="b"/>
              <a:pathLst>
                <a:path w="9170" h="8389" extrusionOk="0">
                  <a:moveTo>
                    <a:pt x="2566" y="1"/>
                  </a:moveTo>
                  <a:cubicBezTo>
                    <a:pt x="830" y="1"/>
                    <a:pt x="1" y="1136"/>
                    <a:pt x="677" y="2266"/>
                  </a:cubicBezTo>
                  <a:cubicBezTo>
                    <a:pt x="1278" y="3266"/>
                    <a:pt x="3720" y="3772"/>
                    <a:pt x="5684" y="5009"/>
                  </a:cubicBezTo>
                  <a:cubicBezTo>
                    <a:pt x="7459" y="6128"/>
                    <a:pt x="8588" y="7526"/>
                    <a:pt x="8874" y="8389"/>
                  </a:cubicBezTo>
                  <a:lnTo>
                    <a:pt x="9169" y="6713"/>
                  </a:lnTo>
                  <a:cubicBezTo>
                    <a:pt x="8449" y="2708"/>
                    <a:pt x="4889" y="175"/>
                    <a:pt x="2917" y="16"/>
                  </a:cubicBezTo>
                  <a:cubicBezTo>
                    <a:pt x="2797" y="6"/>
                    <a:pt x="2679" y="1"/>
                    <a:pt x="2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1970675" y="4328225"/>
              <a:ext cx="182825" cy="159200"/>
            </a:xfrm>
            <a:custGeom>
              <a:avLst/>
              <a:gdLst/>
              <a:ahLst/>
              <a:cxnLst/>
              <a:rect l="l" t="t" r="r" b="b"/>
              <a:pathLst>
                <a:path w="7313" h="6368" extrusionOk="0">
                  <a:moveTo>
                    <a:pt x="117" y="1"/>
                  </a:moveTo>
                  <a:cubicBezTo>
                    <a:pt x="58" y="1"/>
                    <a:pt x="13" y="46"/>
                    <a:pt x="7" y="103"/>
                  </a:cubicBezTo>
                  <a:cubicBezTo>
                    <a:pt x="0" y="168"/>
                    <a:pt x="47" y="223"/>
                    <a:pt x="109" y="229"/>
                  </a:cubicBezTo>
                  <a:cubicBezTo>
                    <a:pt x="1723" y="369"/>
                    <a:pt x="5259" y="1820"/>
                    <a:pt x="7078" y="6295"/>
                  </a:cubicBezTo>
                  <a:cubicBezTo>
                    <a:pt x="7095" y="6339"/>
                    <a:pt x="7136" y="6366"/>
                    <a:pt x="7176" y="6366"/>
                  </a:cubicBezTo>
                  <a:cubicBezTo>
                    <a:pt x="7181" y="6367"/>
                    <a:pt x="7186" y="6367"/>
                    <a:pt x="7190" y="6367"/>
                  </a:cubicBezTo>
                  <a:cubicBezTo>
                    <a:pt x="7202" y="6367"/>
                    <a:pt x="7214" y="6364"/>
                    <a:pt x="7224" y="6359"/>
                  </a:cubicBezTo>
                  <a:cubicBezTo>
                    <a:pt x="7282" y="6336"/>
                    <a:pt x="7313" y="6267"/>
                    <a:pt x="7289" y="6210"/>
                  </a:cubicBezTo>
                  <a:cubicBezTo>
                    <a:pt x="5433" y="1641"/>
                    <a:pt x="1913" y="158"/>
                    <a:pt x="129" y="1"/>
                  </a:cubicBez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3603475" y="3262250"/>
              <a:ext cx="265950" cy="244125"/>
            </a:xfrm>
            <a:custGeom>
              <a:avLst/>
              <a:gdLst/>
              <a:ahLst/>
              <a:cxnLst/>
              <a:rect l="l" t="t" r="r" b="b"/>
              <a:pathLst>
                <a:path w="10638" h="9765" extrusionOk="0">
                  <a:moveTo>
                    <a:pt x="7506" y="1"/>
                  </a:moveTo>
                  <a:cubicBezTo>
                    <a:pt x="7429" y="1"/>
                    <a:pt x="7352" y="4"/>
                    <a:pt x="7273" y="10"/>
                  </a:cubicBezTo>
                  <a:cubicBezTo>
                    <a:pt x="5363" y="160"/>
                    <a:pt x="3319" y="1609"/>
                    <a:pt x="1830" y="3934"/>
                  </a:cubicBezTo>
                  <a:cubicBezTo>
                    <a:pt x="341" y="6256"/>
                    <a:pt x="1" y="9248"/>
                    <a:pt x="1" y="9248"/>
                  </a:cubicBezTo>
                  <a:lnTo>
                    <a:pt x="1341" y="9765"/>
                  </a:lnTo>
                  <a:cubicBezTo>
                    <a:pt x="3010" y="5257"/>
                    <a:pt x="6638" y="4025"/>
                    <a:pt x="8681" y="2819"/>
                  </a:cubicBezTo>
                  <a:cubicBezTo>
                    <a:pt x="10637" y="1664"/>
                    <a:pt x="9301" y="1"/>
                    <a:pt x="75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3636050" y="3262250"/>
              <a:ext cx="208600" cy="244125"/>
            </a:xfrm>
            <a:custGeom>
              <a:avLst/>
              <a:gdLst/>
              <a:ahLst/>
              <a:cxnLst/>
              <a:rect l="l" t="t" r="r" b="b"/>
              <a:pathLst>
                <a:path w="8344" h="9765" extrusionOk="0">
                  <a:moveTo>
                    <a:pt x="6198" y="0"/>
                  </a:moveTo>
                  <a:cubicBezTo>
                    <a:pt x="6123" y="0"/>
                    <a:pt x="6046" y="4"/>
                    <a:pt x="5970" y="10"/>
                  </a:cubicBezTo>
                  <a:cubicBezTo>
                    <a:pt x="4060" y="160"/>
                    <a:pt x="2016" y="1609"/>
                    <a:pt x="527" y="3934"/>
                  </a:cubicBezTo>
                  <a:cubicBezTo>
                    <a:pt x="334" y="4237"/>
                    <a:pt x="157" y="4549"/>
                    <a:pt x="0" y="4869"/>
                  </a:cubicBezTo>
                  <a:lnTo>
                    <a:pt x="0" y="9751"/>
                  </a:lnTo>
                  <a:lnTo>
                    <a:pt x="38" y="9765"/>
                  </a:lnTo>
                  <a:cubicBezTo>
                    <a:pt x="1707" y="5257"/>
                    <a:pt x="5335" y="4025"/>
                    <a:pt x="7378" y="2819"/>
                  </a:cubicBezTo>
                  <a:cubicBezTo>
                    <a:pt x="8061" y="2414"/>
                    <a:pt x="8343" y="1948"/>
                    <a:pt x="8343" y="1513"/>
                  </a:cubicBezTo>
                  <a:cubicBezTo>
                    <a:pt x="8343" y="704"/>
                    <a:pt x="7367" y="0"/>
                    <a:pt x="6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3615050" y="3284600"/>
              <a:ext cx="193725" cy="189450"/>
            </a:xfrm>
            <a:custGeom>
              <a:avLst/>
              <a:gdLst/>
              <a:ahLst/>
              <a:cxnLst/>
              <a:rect l="l" t="t" r="r" b="b"/>
              <a:pathLst>
                <a:path w="7749" h="7578" extrusionOk="0">
                  <a:moveTo>
                    <a:pt x="7639" y="1"/>
                  </a:moveTo>
                  <a:cubicBezTo>
                    <a:pt x="7631" y="1"/>
                    <a:pt x="7624" y="2"/>
                    <a:pt x="7616" y="4"/>
                  </a:cubicBezTo>
                  <a:cubicBezTo>
                    <a:pt x="5869" y="409"/>
                    <a:pt x="2034" y="2479"/>
                    <a:pt x="21" y="7436"/>
                  </a:cubicBezTo>
                  <a:cubicBezTo>
                    <a:pt x="1" y="7490"/>
                    <a:pt x="24" y="7548"/>
                    <a:pt x="79" y="7569"/>
                  </a:cubicBezTo>
                  <a:cubicBezTo>
                    <a:pt x="85" y="7572"/>
                    <a:pt x="93" y="7575"/>
                    <a:pt x="99" y="7575"/>
                  </a:cubicBezTo>
                  <a:cubicBezTo>
                    <a:pt x="106" y="7577"/>
                    <a:pt x="112" y="7577"/>
                    <a:pt x="118" y="7577"/>
                  </a:cubicBezTo>
                  <a:cubicBezTo>
                    <a:pt x="156" y="7577"/>
                    <a:pt x="194" y="7552"/>
                    <a:pt x="211" y="7514"/>
                  </a:cubicBezTo>
                  <a:cubicBezTo>
                    <a:pt x="2194" y="2632"/>
                    <a:pt x="5950" y="599"/>
                    <a:pt x="7661" y="205"/>
                  </a:cubicBezTo>
                  <a:cubicBezTo>
                    <a:pt x="7715" y="191"/>
                    <a:pt x="7749" y="136"/>
                    <a:pt x="7738" y="82"/>
                  </a:cubicBezTo>
                  <a:cubicBezTo>
                    <a:pt x="7727" y="35"/>
                    <a:pt x="7685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3619475" y="3411250"/>
              <a:ext cx="256775" cy="254500"/>
            </a:xfrm>
            <a:custGeom>
              <a:avLst/>
              <a:gdLst/>
              <a:ahLst/>
              <a:cxnLst/>
              <a:rect l="l" t="t" r="r" b="b"/>
              <a:pathLst>
                <a:path w="10271" h="10180" extrusionOk="0">
                  <a:moveTo>
                    <a:pt x="3467" y="1"/>
                  </a:moveTo>
                  <a:cubicBezTo>
                    <a:pt x="3432" y="1"/>
                    <a:pt x="3398" y="2"/>
                    <a:pt x="3363" y="3"/>
                  </a:cubicBezTo>
                  <a:cubicBezTo>
                    <a:pt x="2639" y="38"/>
                    <a:pt x="1959" y="517"/>
                    <a:pt x="1677" y="1180"/>
                  </a:cubicBezTo>
                  <a:cubicBezTo>
                    <a:pt x="1581" y="1408"/>
                    <a:pt x="1531" y="1646"/>
                    <a:pt x="1432" y="1870"/>
                  </a:cubicBezTo>
                  <a:cubicBezTo>
                    <a:pt x="1190" y="2431"/>
                    <a:pt x="544" y="2445"/>
                    <a:pt x="286" y="3016"/>
                  </a:cubicBezTo>
                  <a:cubicBezTo>
                    <a:pt x="51" y="3540"/>
                    <a:pt x="120" y="4141"/>
                    <a:pt x="112" y="4695"/>
                  </a:cubicBezTo>
                  <a:cubicBezTo>
                    <a:pt x="109" y="5545"/>
                    <a:pt x="116" y="6399"/>
                    <a:pt x="140" y="7248"/>
                  </a:cubicBezTo>
                  <a:cubicBezTo>
                    <a:pt x="150" y="7711"/>
                    <a:pt x="164" y="8170"/>
                    <a:pt x="181" y="8635"/>
                  </a:cubicBezTo>
                  <a:lnTo>
                    <a:pt x="181" y="8707"/>
                  </a:lnTo>
                  <a:cubicBezTo>
                    <a:pt x="174" y="9104"/>
                    <a:pt x="1" y="9506"/>
                    <a:pt x="106" y="9894"/>
                  </a:cubicBezTo>
                  <a:cubicBezTo>
                    <a:pt x="109" y="9900"/>
                    <a:pt x="112" y="9904"/>
                    <a:pt x="116" y="9911"/>
                  </a:cubicBezTo>
                  <a:cubicBezTo>
                    <a:pt x="136" y="9938"/>
                    <a:pt x="184" y="9992"/>
                    <a:pt x="222" y="10033"/>
                  </a:cubicBezTo>
                  <a:cubicBezTo>
                    <a:pt x="222" y="10036"/>
                    <a:pt x="225" y="10040"/>
                    <a:pt x="225" y="10040"/>
                  </a:cubicBezTo>
                  <a:cubicBezTo>
                    <a:pt x="242" y="10053"/>
                    <a:pt x="263" y="10063"/>
                    <a:pt x="283" y="10074"/>
                  </a:cubicBezTo>
                  <a:cubicBezTo>
                    <a:pt x="425" y="10154"/>
                    <a:pt x="630" y="10179"/>
                    <a:pt x="831" y="10179"/>
                  </a:cubicBezTo>
                  <a:cubicBezTo>
                    <a:pt x="1011" y="10179"/>
                    <a:pt x="1187" y="10159"/>
                    <a:pt x="1313" y="10142"/>
                  </a:cubicBezTo>
                  <a:cubicBezTo>
                    <a:pt x="2111" y="10033"/>
                    <a:pt x="2874" y="9584"/>
                    <a:pt x="3305" y="8894"/>
                  </a:cubicBezTo>
                  <a:cubicBezTo>
                    <a:pt x="3662" y="8316"/>
                    <a:pt x="3845" y="7571"/>
                    <a:pt x="4437" y="7238"/>
                  </a:cubicBezTo>
                  <a:cubicBezTo>
                    <a:pt x="4665" y="7110"/>
                    <a:pt x="4918" y="7068"/>
                    <a:pt x="5175" y="7068"/>
                  </a:cubicBezTo>
                  <a:cubicBezTo>
                    <a:pt x="5340" y="7068"/>
                    <a:pt x="5507" y="7085"/>
                    <a:pt x="5668" y="7109"/>
                  </a:cubicBezTo>
                  <a:cubicBezTo>
                    <a:pt x="5807" y="7126"/>
                    <a:pt x="5946" y="7136"/>
                    <a:pt x="6093" y="7140"/>
                  </a:cubicBezTo>
                  <a:cubicBezTo>
                    <a:pt x="6392" y="7116"/>
                    <a:pt x="6691" y="7116"/>
                    <a:pt x="6987" y="7061"/>
                  </a:cubicBezTo>
                  <a:cubicBezTo>
                    <a:pt x="7341" y="6997"/>
                    <a:pt x="7701" y="6837"/>
                    <a:pt x="7895" y="6534"/>
                  </a:cubicBezTo>
                  <a:cubicBezTo>
                    <a:pt x="8357" y="5810"/>
                    <a:pt x="7650" y="4764"/>
                    <a:pt x="8082" y="4019"/>
                  </a:cubicBezTo>
                  <a:cubicBezTo>
                    <a:pt x="8296" y="3651"/>
                    <a:pt x="8728" y="3478"/>
                    <a:pt x="9122" y="3322"/>
                  </a:cubicBezTo>
                  <a:cubicBezTo>
                    <a:pt x="9516" y="3162"/>
                    <a:pt x="9941" y="2958"/>
                    <a:pt x="10115" y="2567"/>
                  </a:cubicBezTo>
                  <a:cubicBezTo>
                    <a:pt x="10271" y="2214"/>
                    <a:pt x="10166" y="1792"/>
                    <a:pt x="9952" y="1469"/>
                  </a:cubicBezTo>
                  <a:cubicBezTo>
                    <a:pt x="9541" y="847"/>
                    <a:pt x="8778" y="559"/>
                    <a:pt x="8021" y="559"/>
                  </a:cubicBezTo>
                  <a:cubicBezTo>
                    <a:pt x="7839" y="559"/>
                    <a:pt x="7656" y="576"/>
                    <a:pt x="7480" y="609"/>
                  </a:cubicBezTo>
                  <a:cubicBezTo>
                    <a:pt x="7191" y="663"/>
                    <a:pt x="6908" y="752"/>
                    <a:pt x="6616" y="772"/>
                  </a:cubicBezTo>
                  <a:cubicBezTo>
                    <a:pt x="6566" y="776"/>
                    <a:pt x="6517" y="778"/>
                    <a:pt x="6467" y="778"/>
                  </a:cubicBezTo>
                  <a:cubicBezTo>
                    <a:pt x="5439" y="778"/>
                    <a:pt x="4498" y="1"/>
                    <a:pt x="3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3617600" y="3447000"/>
              <a:ext cx="230875" cy="167350"/>
            </a:xfrm>
            <a:custGeom>
              <a:avLst/>
              <a:gdLst/>
              <a:ahLst/>
              <a:cxnLst/>
              <a:rect l="l" t="t" r="r" b="b"/>
              <a:pathLst>
                <a:path w="9235" h="6694" extrusionOk="0">
                  <a:moveTo>
                    <a:pt x="8891" y="0"/>
                  </a:moveTo>
                  <a:cubicBezTo>
                    <a:pt x="7100" y="0"/>
                    <a:pt x="1490" y="1040"/>
                    <a:pt x="14" y="6573"/>
                  </a:cubicBezTo>
                  <a:cubicBezTo>
                    <a:pt x="1" y="6624"/>
                    <a:pt x="32" y="6675"/>
                    <a:pt x="82" y="6689"/>
                  </a:cubicBezTo>
                  <a:cubicBezTo>
                    <a:pt x="85" y="6692"/>
                    <a:pt x="85" y="6692"/>
                    <a:pt x="89" y="6692"/>
                  </a:cubicBezTo>
                  <a:cubicBezTo>
                    <a:pt x="94" y="6693"/>
                    <a:pt x="99" y="6693"/>
                    <a:pt x="104" y="6693"/>
                  </a:cubicBezTo>
                  <a:cubicBezTo>
                    <a:pt x="147" y="6693"/>
                    <a:pt x="189" y="6666"/>
                    <a:pt x="198" y="6621"/>
                  </a:cubicBezTo>
                  <a:cubicBezTo>
                    <a:pt x="1642" y="1203"/>
                    <a:pt x="7137" y="191"/>
                    <a:pt x="8886" y="191"/>
                  </a:cubicBezTo>
                  <a:cubicBezTo>
                    <a:pt x="8978" y="191"/>
                    <a:pt x="9059" y="194"/>
                    <a:pt x="9129" y="199"/>
                  </a:cubicBezTo>
                  <a:cubicBezTo>
                    <a:pt x="9131" y="199"/>
                    <a:pt x="9133" y="199"/>
                    <a:pt x="9135" y="199"/>
                  </a:cubicBezTo>
                  <a:cubicBezTo>
                    <a:pt x="9187" y="199"/>
                    <a:pt x="9227" y="159"/>
                    <a:pt x="9231" y="111"/>
                  </a:cubicBezTo>
                  <a:cubicBezTo>
                    <a:pt x="9235" y="56"/>
                    <a:pt x="9197" y="12"/>
                    <a:pt x="9142" y="9"/>
                  </a:cubicBezTo>
                  <a:cubicBezTo>
                    <a:pt x="9070" y="3"/>
                    <a:pt x="8986" y="0"/>
                    <a:pt x="8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3681700" y="3504025"/>
              <a:ext cx="111775" cy="36475"/>
            </a:xfrm>
            <a:custGeom>
              <a:avLst/>
              <a:gdLst/>
              <a:ahLst/>
              <a:cxnLst/>
              <a:rect l="l" t="t" r="r" b="b"/>
              <a:pathLst>
                <a:path w="4471" h="1459" extrusionOk="0">
                  <a:moveTo>
                    <a:pt x="934" y="1"/>
                  </a:moveTo>
                  <a:cubicBezTo>
                    <a:pt x="666" y="1"/>
                    <a:pt x="385" y="20"/>
                    <a:pt x="92" y="63"/>
                  </a:cubicBezTo>
                  <a:cubicBezTo>
                    <a:pt x="38" y="73"/>
                    <a:pt x="0" y="121"/>
                    <a:pt x="10" y="171"/>
                  </a:cubicBezTo>
                  <a:cubicBezTo>
                    <a:pt x="17" y="221"/>
                    <a:pt x="57" y="254"/>
                    <a:pt x="105" y="254"/>
                  </a:cubicBezTo>
                  <a:cubicBezTo>
                    <a:pt x="110" y="254"/>
                    <a:pt x="114" y="254"/>
                    <a:pt x="119" y="253"/>
                  </a:cubicBezTo>
                  <a:cubicBezTo>
                    <a:pt x="404" y="211"/>
                    <a:pt x="677" y="193"/>
                    <a:pt x="936" y="193"/>
                  </a:cubicBezTo>
                  <a:cubicBezTo>
                    <a:pt x="3041" y="193"/>
                    <a:pt x="4283" y="1417"/>
                    <a:pt x="4297" y="1430"/>
                  </a:cubicBezTo>
                  <a:cubicBezTo>
                    <a:pt x="4311" y="1447"/>
                    <a:pt x="4328" y="1453"/>
                    <a:pt x="4348" y="1457"/>
                  </a:cubicBezTo>
                  <a:cubicBezTo>
                    <a:pt x="4354" y="1458"/>
                    <a:pt x="4360" y="1459"/>
                    <a:pt x="4367" y="1459"/>
                  </a:cubicBezTo>
                  <a:cubicBezTo>
                    <a:pt x="4390" y="1459"/>
                    <a:pt x="4415" y="1449"/>
                    <a:pt x="4433" y="1433"/>
                  </a:cubicBezTo>
                  <a:cubicBezTo>
                    <a:pt x="4471" y="1395"/>
                    <a:pt x="4471" y="1334"/>
                    <a:pt x="4433" y="1297"/>
                  </a:cubicBezTo>
                  <a:cubicBezTo>
                    <a:pt x="4418" y="1282"/>
                    <a:pt x="3123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2139625" y="2381275"/>
              <a:ext cx="1496450" cy="2150950"/>
            </a:xfrm>
            <a:custGeom>
              <a:avLst/>
              <a:gdLst/>
              <a:ahLst/>
              <a:cxnLst/>
              <a:rect l="l" t="t" r="r" b="b"/>
              <a:pathLst>
                <a:path w="59858" h="86038" extrusionOk="0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3611475" y="2381250"/>
              <a:ext cx="9125" cy="1475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2143550" y="238125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2139625" y="3399275"/>
              <a:ext cx="35725" cy="1132925"/>
            </a:xfrm>
            <a:custGeom>
              <a:avLst/>
              <a:gdLst/>
              <a:ahLst/>
              <a:cxnLst/>
              <a:rect l="l" t="t" r="r" b="b"/>
              <a:pathLst>
                <a:path w="1429" h="45317" extrusionOk="0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2139625" y="3312725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2139625" y="3341525"/>
              <a:ext cx="25" cy="57675"/>
            </a:xfrm>
            <a:custGeom>
              <a:avLst/>
              <a:gdLst/>
              <a:ahLst/>
              <a:cxnLst/>
              <a:rect l="l" t="t" r="r" b="b"/>
              <a:pathLst>
                <a:path w="1" h="2307" extrusionOk="0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2139625" y="3399175"/>
              <a:ext cx="25" cy="12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2139625" y="3236475"/>
              <a:ext cx="700" cy="5325"/>
            </a:xfrm>
            <a:custGeom>
              <a:avLst/>
              <a:gdLst/>
              <a:ahLst/>
              <a:cxnLst/>
              <a:rect l="l" t="t" r="r" b="b"/>
              <a:pathLst>
                <a:path w="28" h="213" extrusionOk="0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2139625" y="3228675"/>
              <a:ext cx="28825" cy="184975"/>
            </a:xfrm>
            <a:custGeom>
              <a:avLst/>
              <a:gdLst/>
              <a:ahLst/>
              <a:cxnLst/>
              <a:rect l="l" t="t" r="r" b="b"/>
              <a:pathLst>
                <a:path w="1153" h="7399" extrusionOk="0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2164625" y="2477650"/>
              <a:ext cx="1471450" cy="2053050"/>
            </a:xfrm>
            <a:custGeom>
              <a:avLst/>
              <a:gdLst/>
              <a:ahLst/>
              <a:cxnLst/>
              <a:rect l="l" t="t" r="r" b="b"/>
              <a:pathLst>
                <a:path w="58858" h="82122" extrusionOk="0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2214425" y="3477075"/>
              <a:ext cx="299375" cy="967500"/>
            </a:xfrm>
            <a:custGeom>
              <a:avLst/>
              <a:gdLst/>
              <a:ahLst/>
              <a:cxnLst/>
              <a:rect l="l" t="t" r="r" b="b"/>
              <a:pathLst>
                <a:path w="11975" h="38700" extrusionOk="0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2264300" y="3563375"/>
              <a:ext cx="199600" cy="132525"/>
            </a:xfrm>
            <a:custGeom>
              <a:avLst/>
              <a:gdLst/>
              <a:ahLst/>
              <a:cxnLst/>
              <a:rect l="l" t="t" r="r" b="b"/>
              <a:pathLst>
                <a:path w="7984" h="5301" extrusionOk="0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2264300" y="3719525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2314200" y="3620975"/>
              <a:ext cx="149700" cy="103725"/>
            </a:xfrm>
            <a:custGeom>
              <a:avLst/>
              <a:gdLst/>
              <a:ahLst/>
              <a:cxnLst/>
              <a:rect l="l" t="t" r="r" b="b"/>
              <a:pathLst>
                <a:path w="5988" h="4149" extrusionOk="0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2264300" y="3777175"/>
              <a:ext cx="25025" cy="36175"/>
            </a:xfrm>
            <a:custGeom>
              <a:avLst/>
              <a:gdLst/>
              <a:ahLst/>
              <a:cxnLst/>
              <a:rect l="l" t="t" r="r" b="b"/>
              <a:pathLst>
                <a:path w="1001" h="1447" extrusionOk="0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2314200" y="36786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2264300" y="3834775"/>
              <a:ext cx="25025" cy="36125"/>
            </a:xfrm>
            <a:custGeom>
              <a:avLst/>
              <a:gdLst/>
              <a:ahLst/>
              <a:cxnLst/>
              <a:rect l="l" t="t" r="r" b="b"/>
              <a:pathLst>
                <a:path w="1001" h="1445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2314200" y="373620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2264300" y="3892300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2314200" y="37937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2263275" y="3880750"/>
              <a:ext cx="199525" cy="132525"/>
            </a:xfrm>
            <a:custGeom>
              <a:avLst/>
              <a:gdLst/>
              <a:ahLst/>
              <a:cxnLst/>
              <a:rect l="l" t="t" r="r" b="b"/>
              <a:pathLst>
                <a:path w="7981" h="5301" extrusionOk="0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2263275" y="403690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2313175" y="3938325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2263275" y="4094550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2313175" y="39960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2263275" y="4152150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2313175" y="4053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2263275" y="4209675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2313175" y="4111100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3162200" y="3145850"/>
              <a:ext cx="374175" cy="249225"/>
            </a:xfrm>
            <a:custGeom>
              <a:avLst/>
              <a:gdLst/>
              <a:ahLst/>
              <a:cxnLst/>
              <a:rect l="l" t="t" r="r" b="b"/>
              <a:pathLst>
                <a:path w="14967" h="9969" extrusionOk="0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3162200" y="32033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3162200" y="3260925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3162200" y="3318500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3162200" y="33760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3162200" y="34336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3162200" y="3491175"/>
              <a:ext cx="424075" cy="262150"/>
            </a:xfrm>
            <a:custGeom>
              <a:avLst/>
              <a:gdLst/>
              <a:ahLst/>
              <a:cxnLst/>
              <a:rect l="l" t="t" r="r" b="b"/>
              <a:pathLst>
                <a:path w="16963" h="10486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162200" y="35487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162200" y="36063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2563650" y="3390675"/>
              <a:ext cx="548675" cy="852300"/>
            </a:xfrm>
            <a:custGeom>
              <a:avLst/>
              <a:gdLst/>
              <a:ahLst/>
              <a:cxnLst/>
              <a:rect l="l" t="t" r="r" b="b"/>
              <a:pathLst>
                <a:path w="21947" h="34092" extrusionOk="0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2563650" y="3390675"/>
              <a:ext cx="548675" cy="852275"/>
            </a:xfrm>
            <a:custGeom>
              <a:avLst/>
              <a:gdLst/>
              <a:ahLst/>
              <a:cxnLst/>
              <a:rect l="l" t="t" r="r" b="b"/>
              <a:pathLst>
                <a:path w="21947" h="34091" extrusionOk="0">
                  <a:moveTo>
                    <a:pt x="21654" y="1"/>
                  </a:moveTo>
                  <a:cubicBezTo>
                    <a:pt x="21583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4"/>
                    <a:pt x="120" y="34090"/>
                    <a:pt x="294" y="34090"/>
                  </a:cubicBezTo>
                  <a:cubicBezTo>
                    <a:pt x="365" y="34090"/>
                    <a:pt x="446" y="34070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40"/>
                    <a:pt x="21827" y="1"/>
                    <a:pt x="21654" y="1"/>
                  </a:cubicBezTo>
                  <a:close/>
                </a:path>
              </a:pathLst>
            </a:custGeom>
            <a:solidFill>
              <a:srgbClr val="D4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563650" y="3685525"/>
              <a:ext cx="548675" cy="557450"/>
            </a:xfrm>
            <a:custGeom>
              <a:avLst/>
              <a:gdLst/>
              <a:ahLst/>
              <a:cxnLst/>
              <a:rect l="l" t="t" r="r" b="b"/>
              <a:pathLst>
                <a:path w="21947" h="22298" extrusionOk="0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2948275" y="3521225"/>
              <a:ext cx="78725" cy="101600"/>
            </a:xfrm>
            <a:custGeom>
              <a:avLst/>
              <a:gdLst/>
              <a:ahLst/>
              <a:cxnLst/>
              <a:rect l="l" t="t" r="r" b="b"/>
              <a:pathLst>
                <a:path w="3149" h="4064" extrusionOk="0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214425" y="2656275"/>
              <a:ext cx="1371850" cy="953100"/>
            </a:xfrm>
            <a:custGeom>
              <a:avLst/>
              <a:gdLst/>
              <a:ahLst/>
              <a:cxnLst/>
              <a:rect l="l" t="t" r="r" b="b"/>
              <a:pathLst>
                <a:path w="54874" h="38124" extrusionOk="0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3087400" y="2772825"/>
              <a:ext cx="399075" cy="270100"/>
            </a:xfrm>
            <a:custGeom>
              <a:avLst/>
              <a:gdLst/>
              <a:ahLst/>
              <a:cxnLst/>
              <a:rect l="l" t="t" r="r" b="b"/>
              <a:pathLst>
                <a:path w="15963" h="10804" extrusionOk="0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3486450" y="2747550"/>
              <a:ext cx="49925" cy="68500"/>
            </a:xfrm>
            <a:custGeom>
              <a:avLst/>
              <a:gdLst/>
              <a:ahLst/>
              <a:cxnLst/>
              <a:rect l="l" t="t" r="r" b="b"/>
              <a:pathLst>
                <a:path w="1997" h="2740" extrusionOk="0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3500900" y="2764350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2563650" y="285787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2563650" y="285792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08" y="0"/>
                  </a:moveTo>
                  <a:cubicBezTo>
                    <a:pt x="40537" y="0"/>
                    <a:pt x="40456" y="21"/>
                    <a:pt x="40370" y="72"/>
                  </a:cubicBezTo>
                  <a:lnTo>
                    <a:pt x="531" y="23075"/>
                  </a:lnTo>
                  <a:cubicBezTo>
                    <a:pt x="239" y="23241"/>
                    <a:pt x="1" y="23656"/>
                    <a:pt x="1" y="23993"/>
                  </a:cubicBezTo>
                  <a:lnTo>
                    <a:pt x="1" y="30830"/>
                  </a:lnTo>
                  <a:cubicBezTo>
                    <a:pt x="1" y="31071"/>
                    <a:pt x="120" y="31211"/>
                    <a:pt x="294" y="31211"/>
                  </a:cubicBezTo>
                  <a:cubicBezTo>
                    <a:pt x="365" y="31211"/>
                    <a:pt x="446" y="31187"/>
                    <a:pt x="531" y="31135"/>
                  </a:cubicBezTo>
                  <a:lnTo>
                    <a:pt x="40370" y="8136"/>
                  </a:lnTo>
                  <a:cubicBezTo>
                    <a:pt x="40666" y="7966"/>
                    <a:pt x="40904" y="7554"/>
                    <a:pt x="40904" y="7215"/>
                  </a:cubicBezTo>
                  <a:lnTo>
                    <a:pt x="40904" y="378"/>
                  </a:lnTo>
                  <a:cubicBezTo>
                    <a:pt x="40904" y="137"/>
                    <a:pt x="40782" y="0"/>
                    <a:pt x="40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2164625" y="2477650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3557000" y="2448925"/>
              <a:ext cx="33425" cy="43200"/>
            </a:xfrm>
            <a:custGeom>
              <a:avLst/>
              <a:gdLst/>
              <a:ahLst/>
              <a:cxnLst/>
              <a:rect l="l" t="t" r="r" b="b"/>
              <a:pathLst>
                <a:path w="1337" h="1728" extrusionOk="0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3496750" y="2483650"/>
              <a:ext cx="33500" cy="43225"/>
            </a:xfrm>
            <a:custGeom>
              <a:avLst/>
              <a:gdLst/>
              <a:ahLst/>
              <a:cxnLst/>
              <a:rect l="l" t="t" r="r" b="b"/>
              <a:pathLst>
                <a:path w="1340" h="1729" extrusionOk="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3436475" y="25183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2198525" y="332607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2241275" y="3299900"/>
              <a:ext cx="28775" cy="35975"/>
            </a:xfrm>
            <a:custGeom>
              <a:avLst/>
              <a:gdLst/>
              <a:ahLst/>
              <a:cxnLst/>
              <a:rect l="l" t="t" r="r" b="b"/>
              <a:pathLst>
                <a:path w="1151" h="1439" extrusionOk="0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2286850" y="3262400"/>
              <a:ext cx="25925" cy="51625"/>
            </a:xfrm>
            <a:custGeom>
              <a:avLst/>
              <a:gdLst/>
              <a:ahLst/>
              <a:cxnLst/>
              <a:rect l="l" t="t" r="r" b="b"/>
              <a:pathLst>
                <a:path w="1037" h="2065" extrusionOk="0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2520750" y="3068025"/>
              <a:ext cx="23550" cy="46700"/>
            </a:xfrm>
            <a:custGeom>
              <a:avLst/>
              <a:gdLst/>
              <a:ahLst/>
              <a:cxnLst/>
              <a:rect l="l" t="t" r="r" b="b"/>
              <a:pathLst>
                <a:path w="942" h="1868" extrusionOk="0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2339100" y="2541450"/>
              <a:ext cx="1222175" cy="751125"/>
            </a:xfrm>
            <a:custGeom>
              <a:avLst/>
              <a:gdLst/>
              <a:ahLst/>
              <a:cxnLst/>
              <a:rect l="l" t="t" r="r" b="b"/>
              <a:pathLst>
                <a:path w="48887" h="30045" extrusionOk="0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3523600" y="2556875"/>
              <a:ext cx="30625" cy="43975"/>
            </a:xfrm>
            <a:custGeom>
              <a:avLst/>
              <a:gdLst/>
              <a:ahLst/>
              <a:cxnLst/>
              <a:rect l="l" t="t" r="r" b="b"/>
              <a:pathLst>
                <a:path w="1225" h="1759" extrusionOk="0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3571625" y="2509175"/>
              <a:ext cx="47950" cy="30900"/>
            </a:xfrm>
            <a:custGeom>
              <a:avLst/>
              <a:gdLst/>
              <a:ahLst/>
              <a:cxnLst/>
              <a:rect l="l" t="t" r="r" b="b"/>
              <a:pathLst>
                <a:path w="1918" h="1236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3571625" y="2530775"/>
              <a:ext cx="47950" cy="30875"/>
            </a:xfrm>
            <a:custGeom>
              <a:avLst/>
              <a:gdLst/>
              <a:ahLst/>
              <a:cxnLst/>
              <a:rect l="l" t="t" r="r" b="b"/>
              <a:pathLst>
                <a:path w="1918" h="1235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3571625" y="2552450"/>
              <a:ext cx="47950" cy="30775"/>
            </a:xfrm>
            <a:custGeom>
              <a:avLst/>
              <a:gdLst/>
              <a:ahLst/>
              <a:cxnLst/>
              <a:rect l="l" t="t" r="r" b="b"/>
              <a:pathLst>
                <a:path w="1918" h="1231" extrusionOk="0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2139625" y="33128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1566000" y="2051525"/>
              <a:ext cx="1471450" cy="930100"/>
            </a:xfrm>
            <a:custGeom>
              <a:avLst/>
              <a:gdLst/>
              <a:ahLst/>
              <a:cxnLst/>
              <a:rect l="l" t="t" r="r" b="b"/>
              <a:pathLst>
                <a:path w="58858" h="37204" extrusionOk="0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1541000" y="3053575"/>
              <a:ext cx="35800" cy="1132975"/>
            </a:xfrm>
            <a:custGeom>
              <a:avLst/>
              <a:gdLst/>
              <a:ahLst/>
              <a:cxnLst/>
              <a:rect l="l" t="t" r="r" b="b"/>
              <a:pathLst>
                <a:path w="1432" h="45319" extrusionOk="0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1840350" y="3055800"/>
              <a:ext cx="28850" cy="184975"/>
            </a:xfrm>
            <a:custGeom>
              <a:avLst/>
              <a:gdLst/>
              <a:ahLst/>
              <a:cxnLst/>
              <a:rect l="l" t="t" r="r" b="b"/>
              <a:pathLst>
                <a:path w="1154" h="7399" extrusionOk="0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972;p31"/>
          <p:cNvSpPr txBox="1">
            <a:spLocks/>
          </p:cNvSpPr>
          <p:nvPr/>
        </p:nvSpPr>
        <p:spPr>
          <a:xfrm>
            <a:off x="4688596" y="2090058"/>
            <a:ext cx="3678507" cy="262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會員操作概念</a:t>
            </a:r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會員透過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帳戶管理子系統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(AMS)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登入會員身分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擁有訪客的功能以外，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購物車管理子系統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(SCMS)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將選購的商品加入購物車及隨時查看購物車內的商品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後，可以經由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訂單管理子系統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(OMS)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查看訂單狀和訂單的歷史紀錄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商品評價子系統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(PRS)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為訂購的商品給予評價。</a:t>
            </a:r>
          </a:p>
          <a:p>
            <a:pPr marL="0" indent="0">
              <a:lnSpc>
                <a:spcPct val="15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552</Words>
  <Application>Microsoft Office PowerPoint</Application>
  <PresentationFormat>如螢幕大小 (16:9)</PresentationFormat>
  <Paragraphs>110</Paragraphs>
  <Slides>16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Fira Sans Condensed ExtraLight</vt:lpstr>
      <vt:lpstr>Squada One</vt:lpstr>
      <vt:lpstr>Josefin Sans</vt:lpstr>
      <vt:lpstr>Abel</vt:lpstr>
      <vt:lpstr>Staatliches</vt:lpstr>
      <vt:lpstr>Dosis</vt:lpstr>
      <vt:lpstr>Fira Sans Extra Condensed Medium</vt:lpstr>
      <vt:lpstr>微軟正黑體</vt:lpstr>
      <vt:lpstr>Segoe Print</vt:lpstr>
      <vt:lpstr>Dosis Light</vt:lpstr>
      <vt:lpstr>Arial</vt:lpstr>
      <vt:lpstr>Isometric Proposal by Slidesgo</vt:lpstr>
      <vt:lpstr>CCC-Shop</vt:lpstr>
      <vt:lpstr>01</vt:lpstr>
      <vt:lpstr>System introduction</vt:lpstr>
      <vt:lpstr>SYSTEM description</vt:lpstr>
      <vt:lpstr>System architecture</vt:lpstr>
      <vt:lpstr>System architecture</vt:lpstr>
      <vt:lpstr>System functionality 系統功能</vt:lpstr>
      <vt:lpstr>System functionality 系統功能</vt:lpstr>
      <vt:lpstr>Scenario</vt:lpstr>
      <vt:lpstr>Scenario</vt:lpstr>
      <vt:lpstr>System architecture Diagram</vt:lpstr>
      <vt:lpstr>PowerPoint 簡報</vt:lpstr>
      <vt:lpstr>ER model</vt:lpstr>
      <vt:lpstr>Database schema</vt:lpstr>
      <vt:lpstr>Development technologies</vt:lpstr>
      <vt:lpstr>THANks ccc-shop第7組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CCC-Shop</dc:title>
  <cp:lastModifiedBy>羽軒 羅</cp:lastModifiedBy>
  <cp:revision>15</cp:revision>
  <dcterms:modified xsi:type="dcterms:W3CDTF">2021-11-09T15:40:23Z</dcterms:modified>
</cp:coreProperties>
</file>