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7" r:id="rId3"/>
    <p:sldId id="257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Project7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357" y="1854237"/>
            <a:ext cx="9890118" cy="4308637"/>
          </a:xfrm>
        </p:spPr>
        <p:txBody>
          <a:bodyPr>
            <a:normAutofit fontScale="925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剛開始不理解步驟，在經過報錯與資料查詢慢慢修正後，因為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理解每個檔案的意思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檔名應該取甚麼而讓我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沒有讀到檔案就送入訓練，最後的結果當然就沒有輸出，在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其實是放訓練及資料夾的名稱，一開始並不理解所以讓資料都沒有讀取到，最後有發現問題點也很值得，下次就不會犯相同的錯了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再來就是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訓練的問題，一開始訓練了一小時後突然中斷，連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darknet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都需要重連只好重訓練，把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chrome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白名單，放在電腦上跑整晚，結果隔天發現訓練完了的通知有跳出來，但因為閒置太久又中斷了連線，最後想到要直接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全部執行，原以為訓練完直接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並把他存回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gdrive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這樣就不怕閒置了，但他偶爾還是會中斷，所以一中斷就先將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存回雲端，歷經一番波折最後終於成功得到輸出影片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6319" y="2092569"/>
            <a:ext cx="9744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實驗我們使用的是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工人辨識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的影片，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為戴帽子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人和沒戴帽子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helmet1.mp4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helmet2.mp4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helmet3.mp4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helmet4.mp4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並輸出測試影片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因為選題時認為有無帽子的差別很大，應該會有不錯的辨識成果，因此選擇此影片作為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0953" y="2092569"/>
            <a:ext cx="9311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旁白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://www.youtube.com/watch?v=f0F6yWvGUzk&amp;ab_channel=ZoeChou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Helmet4_out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輸出測試影片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://www.youtube.com/watch?v=JU-HWy_eUws&amp;ab_channel=ZoeChou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網上的資料還有內建的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看起來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yolov4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真的很強大，雖然他訓練的時間非常久，但輸出結果的辨識率非常高而且能辨識部分遮擋的物件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最終的輸出影片看起來這次的實驗非常成功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另外發現，因為我們訓練的東西並不複雜，所以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的圖片並不需要太多，訓練太多反而讓訓練時間變的</a:t>
            </a:r>
            <a:r>
              <a:rPr lang="zh-TW" alt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非常長。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1687</TotalTime>
  <Words>51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回顧</vt:lpstr>
      <vt:lpstr>Project7 </vt:lpstr>
      <vt:lpstr>遇到的困難即解決方法</vt:lpstr>
      <vt:lpstr>資料集的選擇原因</vt:lpstr>
      <vt:lpstr>程式執行的結果</vt:lpstr>
      <vt:lpstr>討論分析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81</cp:revision>
  <dcterms:created xsi:type="dcterms:W3CDTF">2021-03-04T14:40:08Z</dcterms:created>
  <dcterms:modified xsi:type="dcterms:W3CDTF">2021-05-21T02:16:16Z</dcterms:modified>
</cp:coreProperties>
</file>