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70346" autoAdjust="0"/>
  </p:normalViewPr>
  <p:slideViewPr>
    <p:cSldViewPr snapToGrid="0">
      <p:cViewPr varScale="1">
        <p:scale>
          <a:sx n="47" d="100"/>
          <a:sy n="47" d="100"/>
        </p:scale>
        <p:origin x="12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HOG</a:t>
            </a:r>
            <a:r>
              <a:rPr lang="zh-TW" altLang="en-US" dirty="0"/>
              <a:t>是在影 像的局部方格單元上操作，所以它對影像幾何和光學的形變都能保持很 好的不變性</a:t>
            </a:r>
            <a:endParaRPr lang="en-US" altLang="zh-TW" dirty="0"/>
          </a:p>
          <a:p>
            <a:r>
              <a:rPr lang="zh-TW" altLang="en-US" dirty="0"/>
              <a:t>其次，在粗的空間領域抽樣、精細的方向抽樣以及較強的局部光學正規化等條件下， 只要行人大體上能夠保持直立的姿勢，可以容許行人有一些細微的肢體 動作，這些細微的動作可以被忽略而不影響檢測效果。因此</a:t>
            </a:r>
            <a:r>
              <a:rPr lang="en-US" altLang="zh-TW" dirty="0"/>
              <a:t>HOG</a:t>
            </a:r>
            <a:r>
              <a:rPr lang="zh-TW" altLang="en-US" dirty="0"/>
              <a:t>特徵是 特別適合於做影像中的人體檢測的。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5F982-43A7-4FB7-899E-5ED5CF6990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28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https://www.eettaiwan.com/20180820ta31-real-time-face-detection-and-recognition/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為了辨識所獲得的臉部，必須擷取臉部的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特徵向量。然後在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模型中使用該向量來確定具有每個標籤的輸入向量之匹配分數。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返回具有最高分數的標籤，這表示對訓練臉部資料內最接近匹配的置信度。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5F982-43A7-4FB7-899E-5ED5CF6990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4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Midterm Project</a:t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HOG+SVM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0A748A2-6B12-406F-8589-2B7A32C9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5042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情境：進實驗室時的認證系統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對光影的變化較不敏感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擅於描繪物件的輪廓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F971245-34E7-41EE-AA6B-E0E558739E4B}"/>
              </a:ext>
            </a:extLst>
          </p:cNvPr>
          <p:cNvSpPr txBox="1">
            <a:spLocks/>
          </p:cNvSpPr>
          <p:nvPr/>
        </p:nvSpPr>
        <p:spPr>
          <a:xfrm>
            <a:off x="3661580" y="2735012"/>
            <a:ext cx="11377819" cy="45706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0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監控系統的人臉辨識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29702" cy="40233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臉部擷取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檢測臉部：以眼睛或鼻子為中心偵測</a:t>
            </a: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裁剪臉部的主要部份</a:t>
            </a: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儲存臉部影像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臉部訓練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標記人臉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+SVM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臉部辨識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2" descr="人臉辨識系統|專案經理雜誌">
            <a:extLst>
              <a:ext uri="{FF2B5EF4-FFF2-40B4-BE49-F238E27FC236}">
                <a16:creationId xmlns:a16="http://schemas.microsoft.com/office/drawing/2014/main" id="{7A22DB60-66A7-47C8-91F5-17C13ECA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0001"/>
            <a:ext cx="5989891" cy="33643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9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29702" cy="4023360"/>
          </a:xfrm>
        </p:spPr>
        <p:txBody>
          <a:bodyPr>
            <a:normAutofit/>
          </a:bodyPr>
          <a:lstStyle/>
          <a:p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99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程式執行的結果、準確率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70953" y="2092569"/>
            <a:ext cx="93110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最終實驗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 amount = 2000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之準確率如下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 accuracy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為各十張訓練模型沒看過的圖片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Train Data Accuracy: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0.7773333333333333</a:t>
            </a:r>
            <a:endParaRPr lang="zh-TW" alt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Test Data Accuracy: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0.778</a:t>
            </a:r>
            <a:endParaRPr lang="zh-TW" alt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Prediction Accuracy: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0.75</a:t>
            </a:r>
            <a:endParaRPr lang="zh-TW" alt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389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9338" y="1737360"/>
            <a:ext cx="10374284" cy="4684376"/>
          </a:xfrm>
        </p:spPr>
        <p:txBody>
          <a:bodyPr>
            <a:normAutofit lnSpcReduction="10000"/>
          </a:bodyPr>
          <a:lstStyle/>
          <a:p>
            <a:pPr marL="109728" lvl="1" indent="0" defTabSz="457200">
              <a:lnSpc>
                <a:spcPct val="150000"/>
              </a:lnSpc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這次的實驗和上次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HOG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的結果相較之下準確率低了一些，一開始我們並沒有使用 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StandardScaler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amount = 2000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得到的準確率為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 Accuracy: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0.7,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Predictin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Accuracy: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，在經過資料前處理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StandardScaler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後我們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 Data Accuracy: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0.778, 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Predictin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Accuracy: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0.75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，但在樣本數較小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(data amount = 200)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的情況下預測精確度只有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，且我們得到了不可預期的警告</a:t>
            </a:r>
            <a:r>
              <a:rPr lang="en-US" altLang="zh-TW" sz="2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ConvergenceWarning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根據推斷，若要使精確度增加需要更多的訓練樣本且找到適當的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值以避免過度擬和，但在實驗時我們測試的結果在資料量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=2000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時，就需要等待蠻長的一段時間，所以探究根本的原因我認為是兩種資料集內的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SIFT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特徵差異其實並不明顯，因此我們沒辦法得到很高的準確率，且我們使用較小資料量做多次執行時，發現每次的輸出精確度都有不小的差別，表示即使在標準化與調整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max_iter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後的效果依然有限。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defTabSz="457200">
              <a:lnSpc>
                <a:spcPct val="150000"/>
              </a:lnSpc>
              <a:buNone/>
            </a:pP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22636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1216</TotalTime>
  <Words>526</Words>
  <Application>Microsoft Office PowerPoint</Application>
  <PresentationFormat>寬螢幕</PresentationFormat>
  <Paragraphs>40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Calibri</vt:lpstr>
      <vt:lpstr>Calibri Light</vt:lpstr>
      <vt:lpstr>回顧</vt:lpstr>
      <vt:lpstr>Midterm Project </vt:lpstr>
      <vt:lpstr>HOG+SVM</vt:lpstr>
      <vt:lpstr>監控系統的人臉辨識</vt:lpstr>
      <vt:lpstr>使用方法</vt:lpstr>
      <vt:lpstr>程式執行的結果、準確率</vt:lpstr>
      <vt:lpstr>討論分析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周雨柔</cp:lastModifiedBy>
  <cp:revision>76</cp:revision>
  <dcterms:created xsi:type="dcterms:W3CDTF">2021-03-04T14:40:08Z</dcterms:created>
  <dcterms:modified xsi:type="dcterms:W3CDTF">2021-04-29T05:28:28Z</dcterms:modified>
</cp:coreProperties>
</file>