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7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Project9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617" y="1968137"/>
            <a:ext cx="9662858" cy="4194737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一開始未調整參數時直接執行，大概執行了五小時，但只訓練了四分之一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總數量顯示超過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我訓練至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18759/107280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(epoch 5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，發現這樣一定訓練不完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只能訓練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所以只好先中斷執行研究怎麼讓資料集變少，但還是存下了當下的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.tar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檔還有可視化驗證資料，先試試訓練的成果，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原本以為是註解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就好，但就算註解到只剩一個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集，訓練的樣本數還是沒降，於是去研究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utils.py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發現他直接使用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stanford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的整個資料夾，</a:t>
            </a:r>
            <a:r>
              <a:rPr lang="en-US" altLang="zh-TW" dirty="0" err="1" smtClean="0"/>
              <a:t>self.train_dataset</a:t>
            </a:r>
            <a:r>
              <a:rPr lang="en-US" altLang="zh-TW" dirty="0"/>
              <a:t> = </a:t>
            </a:r>
            <a:r>
              <a:rPr lang="en-US" altLang="zh-TW" dirty="0" err="1"/>
              <a:t>self.get_dataset_path</a:t>
            </a:r>
            <a:r>
              <a:rPr lang="en-US" altLang="zh-TW" dirty="0"/>
              <a:t>(</a:t>
            </a:r>
            <a:r>
              <a:rPr lang="en-US" altLang="zh-TW" dirty="0" err="1"/>
              <a:t>self.base_train_path</a:t>
            </a:r>
            <a:r>
              <a:rPr lang="en-US" altLang="zh-TW" dirty="0"/>
              <a:t>, </a:t>
            </a:r>
            <a:r>
              <a:rPr lang="en-US" altLang="zh-TW" dirty="0" err="1"/>
              <a:t>f_prefix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self.test_dataset</a:t>
            </a:r>
            <a:r>
              <a:rPr lang="en-US" altLang="zh-TW" dirty="0"/>
              <a:t> = </a:t>
            </a:r>
            <a:r>
              <a:rPr lang="en-US" altLang="zh-TW" dirty="0" err="1"/>
              <a:t>self.get_dataset_path</a:t>
            </a:r>
            <a:r>
              <a:rPr lang="en-US" altLang="zh-TW" dirty="0"/>
              <a:t>(</a:t>
            </a:r>
            <a:r>
              <a:rPr lang="en-US" altLang="zh-TW" dirty="0" err="1"/>
              <a:t>self.base_test_path</a:t>
            </a:r>
            <a:r>
              <a:rPr lang="en-US" altLang="zh-TW" dirty="0"/>
              <a:t>, </a:t>
            </a:r>
            <a:r>
              <a:rPr lang="en-US" altLang="zh-TW" dirty="0" err="1"/>
              <a:t>f_prefix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所以就算註解掉其他資料集，還是跑了所有樣本，於是直接在資料夾將重複名稱的樣本集刪除，才讓樣本數剩下接近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後來調整參數讓訓練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下降，並調整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grad_clip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decay_rate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發現能讓訓練總數量減少才順利將整個訓練過程跑完。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70C0"/>
                </a:solidFill>
              </a:rPr>
              <a:t/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執行的結果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附上可視化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target_trajs.png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err="1">
                <a:solidFill>
                  <a:srgbClr val="0070C0"/>
                </a:solidFill>
              </a:rPr>
              <a:t>valid_loss</a:t>
            </a:r>
            <a:r>
              <a:rPr lang="en-US" altLang="zh-TW" sz="1400" dirty="0">
                <a:solidFill>
                  <a:srgbClr val="0070C0"/>
                </a:solidFill>
              </a:rPr>
              <a:t> = 7.990, </a:t>
            </a:r>
            <a:r>
              <a:rPr lang="en-US" altLang="zh-TW" sz="1400" dirty="0" err="1">
                <a:solidFill>
                  <a:srgbClr val="0070C0"/>
                </a:solidFill>
              </a:rPr>
              <a:t>valid_mean_err</a:t>
            </a:r>
            <a:r>
              <a:rPr lang="en-US" altLang="zh-TW" sz="1400" dirty="0">
                <a:solidFill>
                  <a:srgbClr val="0070C0"/>
                </a:solidFill>
              </a:rPr>
              <a:t> = 3.164, </a:t>
            </a:r>
            <a:r>
              <a:rPr lang="en-US" altLang="zh-TW" sz="1400" dirty="0" err="1">
                <a:solidFill>
                  <a:srgbClr val="0070C0"/>
                </a:solidFill>
              </a:rPr>
              <a:t>valid_final_err</a:t>
            </a:r>
            <a:r>
              <a:rPr lang="en-US" altLang="zh-TW" sz="1400" dirty="0">
                <a:solidFill>
                  <a:srgbClr val="0070C0"/>
                </a:solidFill>
              </a:rPr>
              <a:t> = 4.947</a:t>
            </a:r>
            <a:endParaRPr lang="en-US" altLang="zh-TW" sz="14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7880" y="5734986"/>
            <a:ext cx="122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coupa_3_3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55298" y="5779122"/>
            <a:ext cx="171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deathCircle_0_3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96266" y="5734986"/>
            <a:ext cx="119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nexus</a:t>
            </a:r>
            <a:r>
              <a:rPr lang="zh-TW" altLang="en-US" dirty="0" smtClean="0"/>
              <a:t>_</a:t>
            </a:r>
            <a:r>
              <a:rPr lang="en-US" altLang="zh-TW" dirty="0" smtClean="0"/>
              <a:t>9</a:t>
            </a:r>
            <a:r>
              <a:rPr lang="zh-TW" altLang="en-US" dirty="0" smtClean="0"/>
              <a:t>_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5" y="2038186"/>
            <a:ext cx="3677028" cy="36770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17" y="2001186"/>
            <a:ext cx="3733800" cy="37338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7" y="1966352"/>
            <a:ext cx="3768634" cy="37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過程所更改的參數數值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!python </a:t>
            </a:r>
            <a:r>
              <a:rPr lang="en-US" altLang="zh-TW" dirty="0" smtClean="0"/>
              <a:t>train.py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執行到</a:t>
            </a:r>
            <a:r>
              <a:rPr lang="en-US" altLang="zh-TW" dirty="0" smtClean="0"/>
              <a:t>18759/107280 </a:t>
            </a:r>
            <a:r>
              <a:rPr lang="en-US" altLang="zh-TW" dirty="0"/>
              <a:t>(epoch 5), </a:t>
            </a:r>
            <a:r>
              <a:rPr lang="en-US" altLang="zh-TW" dirty="0" err="1"/>
              <a:t>train_loss</a:t>
            </a:r>
            <a:r>
              <a:rPr lang="en-US" altLang="zh-TW" dirty="0"/>
              <a:t> = -1.286, time/batch = 0.619)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訓練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結果</a:t>
            </a:r>
            <a:r>
              <a:rPr lang="en-US" altLang="zh-TW" dirty="0"/>
              <a:t>-&gt; </a:t>
            </a:r>
            <a:r>
              <a:rPr lang="en-US" altLang="zh-TW" dirty="0" err="1">
                <a:solidFill>
                  <a:srgbClr val="0070C0"/>
                </a:solidFill>
              </a:rPr>
              <a:t>valid_loss</a:t>
            </a:r>
            <a:r>
              <a:rPr lang="en-US" altLang="zh-TW" dirty="0">
                <a:solidFill>
                  <a:srgbClr val="0070C0"/>
                </a:solidFill>
              </a:rPr>
              <a:t> = 8.034, </a:t>
            </a:r>
            <a:r>
              <a:rPr lang="en-US" altLang="zh-TW" dirty="0" err="1">
                <a:solidFill>
                  <a:srgbClr val="0070C0"/>
                </a:solidFill>
              </a:rPr>
              <a:t>valid_mean_err</a:t>
            </a:r>
            <a:r>
              <a:rPr lang="en-US" altLang="zh-TW" dirty="0">
                <a:solidFill>
                  <a:srgbClr val="0070C0"/>
                </a:solidFill>
              </a:rPr>
              <a:t> = 3.184, </a:t>
            </a:r>
            <a:r>
              <a:rPr lang="en-US" altLang="zh-TW" dirty="0" err="1">
                <a:solidFill>
                  <a:srgbClr val="0070C0"/>
                </a:solidFill>
              </a:rPr>
              <a:t>valid_final_err</a:t>
            </a:r>
            <a:r>
              <a:rPr lang="en-US" altLang="zh-TW" dirty="0">
                <a:solidFill>
                  <a:srgbClr val="0070C0"/>
                </a:solidFill>
              </a:rPr>
              <a:t> = 4.840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!</a:t>
            </a:r>
            <a:r>
              <a:rPr lang="en-US" altLang="zh-TW" dirty="0"/>
              <a:t>python train.py --</a:t>
            </a:r>
            <a:r>
              <a:rPr lang="en-US" altLang="zh-TW" dirty="0" err="1"/>
              <a:t>pred_length</a:t>
            </a:r>
            <a:r>
              <a:rPr lang="en-US" altLang="zh-TW" dirty="0"/>
              <a:t>=8 --</a:t>
            </a:r>
            <a:r>
              <a:rPr lang="en-US" altLang="zh-TW" dirty="0" err="1"/>
              <a:t>maxNumPeds</a:t>
            </a:r>
            <a:r>
              <a:rPr lang="en-US" altLang="zh-TW" dirty="0"/>
              <a:t> 10 --</a:t>
            </a:r>
            <a:r>
              <a:rPr lang="en-US" altLang="zh-TW" dirty="0" err="1"/>
              <a:t>learning_rate</a:t>
            </a:r>
            <a:r>
              <a:rPr lang="en-US" altLang="zh-TW" dirty="0"/>
              <a:t> 0.01 --</a:t>
            </a:r>
            <a:r>
              <a:rPr lang="en-US" altLang="zh-TW" dirty="0" err="1"/>
              <a:t>batch_size</a:t>
            </a:r>
            <a:r>
              <a:rPr lang="en-US" altLang="zh-TW" dirty="0"/>
              <a:t> 10 --</a:t>
            </a:r>
            <a:r>
              <a:rPr lang="en-US" altLang="zh-TW" dirty="0" err="1"/>
              <a:t>num_epochs</a:t>
            </a:r>
            <a:r>
              <a:rPr lang="en-US" altLang="zh-TW" dirty="0"/>
              <a:t> </a:t>
            </a:r>
            <a:r>
              <a:rPr lang="en-US" altLang="zh-TW" dirty="0" smtClean="0"/>
              <a:t>3(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有刪資料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訓練結果</a:t>
            </a:r>
            <a:r>
              <a:rPr lang="en-US" altLang="zh-TW" dirty="0"/>
              <a:t>-&gt; </a:t>
            </a:r>
            <a:r>
              <a:rPr lang="en-US" altLang="zh-TW" dirty="0" err="1" smtClean="0">
                <a:solidFill>
                  <a:srgbClr val="0070C0"/>
                </a:solidFill>
              </a:rPr>
              <a:t>valid_loss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7.899, </a:t>
            </a:r>
            <a:r>
              <a:rPr lang="en-US" altLang="zh-TW" dirty="0" err="1">
                <a:solidFill>
                  <a:srgbClr val="0070C0"/>
                </a:solidFill>
              </a:rPr>
              <a:t>valid_mean_err</a:t>
            </a:r>
            <a:r>
              <a:rPr lang="en-US" altLang="zh-TW" dirty="0">
                <a:solidFill>
                  <a:srgbClr val="0070C0"/>
                </a:solidFill>
              </a:rPr>
              <a:t> = 3.017, </a:t>
            </a:r>
            <a:r>
              <a:rPr lang="en-US" altLang="zh-TW" dirty="0" err="1">
                <a:solidFill>
                  <a:srgbClr val="0070C0"/>
                </a:solidFill>
              </a:rPr>
              <a:t>valid_final_err</a:t>
            </a:r>
            <a:r>
              <a:rPr lang="en-US" altLang="zh-TW" dirty="0">
                <a:solidFill>
                  <a:srgbClr val="0070C0"/>
                </a:solidFill>
              </a:rPr>
              <a:t> = 4.574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!</a:t>
            </a:r>
            <a:r>
              <a:rPr lang="en-US" altLang="zh-TW" dirty="0"/>
              <a:t>python train.py --</a:t>
            </a:r>
            <a:r>
              <a:rPr lang="en-US" altLang="zh-TW" dirty="0" err="1"/>
              <a:t>num_epochs</a:t>
            </a:r>
            <a:r>
              <a:rPr lang="en-US" altLang="zh-TW" dirty="0"/>
              <a:t> </a:t>
            </a:r>
            <a:r>
              <a:rPr lang="en-US" altLang="zh-TW" dirty="0" smtClean="0"/>
              <a:t>5</a:t>
            </a:r>
            <a:r>
              <a:rPr lang="en-US" altLang="zh-TW" dirty="0"/>
              <a:t> --</a:t>
            </a:r>
            <a:r>
              <a:rPr lang="en-US" altLang="zh-TW" dirty="0" err="1"/>
              <a:t>learning_rate</a:t>
            </a:r>
            <a:r>
              <a:rPr lang="en-US" altLang="zh-TW" dirty="0"/>
              <a:t> 0.004 --</a:t>
            </a:r>
            <a:r>
              <a:rPr lang="en-US" altLang="zh-TW" dirty="0" err="1"/>
              <a:t>grad_clip</a:t>
            </a:r>
            <a:r>
              <a:rPr lang="en-US" altLang="zh-TW" dirty="0"/>
              <a:t> 4 --</a:t>
            </a:r>
            <a:r>
              <a:rPr lang="en-US" altLang="zh-TW" dirty="0" err="1"/>
              <a:t>decay_rate</a:t>
            </a:r>
            <a:r>
              <a:rPr lang="en-US" altLang="zh-TW" dirty="0"/>
              <a:t> </a:t>
            </a:r>
            <a:r>
              <a:rPr lang="en-US" altLang="zh-TW" dirty="0" smtClean="0"/>
              <a:t>0.96</a:t>
            </a:r>
            <a:r>
              <a:rPr lang="zh-TW" altLang="en-US" dirty="0" smtClean="0"/>
              <a:t> </a:t>
            </a:r>
            <a:r>
              <a:rPr lang="en-US" altLang="zh-TW" dirty="0"/>
              <a:t>--</a:t>
            </a:r>
            <a:r>
              <a:rPr lang="en-US" altLang="zh-TW" dirty="0" err="1"/>
              <a:t>pred_length</a:t>
            </a:r>
            <a:r>
              <a:rPr lang="en-US" altLang="zh-TW" dirty="0"/>
              <a:t>=8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訓練結果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valid_loss</a:t>
            </a:r>
            <a:r>
              <a:rPr lang="en-US" altLang="zh-TW" dirty="0">
                <a:solidFill>
                  <a:srgbClr val="0070C0"/>
                </a:solidFill>
              </a:rPr>
              <a:t> = 7.990, </a:t>
            </a:r>
            <a:r>
              <a:rPr lang="en-US" altLang="zh-TW" dirty="0" err="1">
                <a:solidFill>
                  <a:srgbClr val="0070C0"/>
                </a:solidFill>
              </a:rPr>
              <a:t>valid_mean_err</a:t>
            </a:r>
            <a:r>
              <a:rPr lang="en-US" altLang="zh-TW" dirty="0">
                <a:solidFill>
                  <a:srgbClr val="0070C0"/>
                </a:solidFill>
              </a:rPr>
              <a:t> = 3.164, </a:t>
            </a:r>
            <a:r>
              <a:rPr lang="en-US" altLang="zh-TW" dirty="0" err="1">
                <a:solidFill>
                  <a:srgbClr val="0070C0"/>
                </a:solidFill>
              </a:rPr>
              <a:t>valid_final_err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</a:rPr>
              <a:t>4.947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!python train.py --</a:t>
            </a:r>
            <a:r>
              <a:rPr lang="en-US" altLang="zh-TW" dirty="0" err="1" smtClean="0"/>
              <a:t>num_epochs</a:t>
            </a:r>
            <a:r>
              <a:rPr lang="en-US" altLang="zh-TW" dirty="0" smtClean="0"/>
              <a:t> 3 --</a:t>
            </a:r>
            <a:r>
              <a:rPr lang="en-US" altLang="zh-TW" dirty="0" err="1" smtClean="0"/>
              <a:t>learning_rate</a:t>
            </a:r>
            <a:r>
              <a:rPr lang="en-US" altLang="zh-TW" dirty="0" smtClean="0"/>
              <a:t> 0.001 --</a:t>
            </a:r>
            <a:r>
              <a:rPr lang="en-US" altLang="zh-TW" dirty="0" err="1" smtClean="0"/>
              <a:t>grad_clip</a:t>
            </a:r>
            <a:r>
              <a:rPr lang="en-US" altLang="zh-TW" dirty="0" smtClean="0"/>
              <a:t> 3 --</a:t>
            </a:r>
            <a:r>
              <a:rPr lang="en-US" altLang="zh-TW" dirty="0" err="1" smtClean="0"/>
              <a:t>decay_rate</a:t>
            </a:r>
            <a:r>
              <a:rPr lang="en-US" altLang="zh-TW" dirty="0" smtClean="0"/>
              <a:t> 0.98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訓練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結果</a:t>
            </a:r>
            <a:r>
              <a:rPr lang="en-US" altLang="zh-TW" dirty="0"/>
              <a:t>-&gt; </a:t>
            </a:r>
            <a:r>
              <a:rPr lang="en-US" altLang="zh-TW" dirty="0" err="1">
                <a:solidFill>
                  <a:srgbClr val="0070C0"/>
                </a:solidFill>
              </a:rPr>
              <a:t>valid_loss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</a:rPr>
              <a:t>-1.273, </a:t>
            </a:r>
            <a:r>
              <a:rPr lang="en-US" altLang="zh-TW" dirty="0" err="1">
                <a:solidFill>
                  <a:srgbClr val="0070C0"/>
                </a:solidFill>
              </a:rPr>
              <a:t>valid_mean_err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=0.575, </a:t>
            </a:r>
            <a:r>
              <a:rPr lang="en-US" altLang="zh-TW" dirty="0" err="1">
                <a:solidFill>
                  <a:srgbClr val="0070C0"/>
                </a:solidFill>
              </a:rPr>
              <a:t>valid_final_err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smtClean="0">
                <a:solidFill>
                  <a:srgbClr val="0070C0"/>
                </a:solidFill>
              </a:rPr>
              <a:t>0.847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8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預測準確率，改進方法，參數差異等等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實驗過程中有調整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到最後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跑出來的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valid_loss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是負的，感覺有點奇怪，雖然我們通常希望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越低越好，但不知道跑出來是負的會不會出錯，另外，準確率的看我我們是以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valid_mean_err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越低越好為判斷依據，但我們在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epoch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更少時得到較低的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mean_err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也比較意外，但因為前面的資料訓練不完，我們直接中斷執行讓他去跑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validation.py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認為應該是模型還沒訓練完的原因造成。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差異的部分當我們使用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grad_clip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decay_rate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低時，跑出的</a:t>
            </a:r>
            <a:r>
              <a:rPr lang="en-US" altLang="zh-TW" dirty="0" err="1"/>
              <a:t>valid_mean_err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較高，但因為最後的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看起來較正常，我們還是選用此訓練結果。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2491</TotalTime>
  <Words>301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Project9 </vt:lpstr>
      <vt:lpstr>遇到的困難即解決方法</vt:lpstr>
      <vt:lpstr> 程式執行的結果 (附上可視化結果target_trajs.png)  valid_loss = 7.990, valid_mean_err = 3.164, valid_final_err = 4.947</vt:lpstr>
      <vt:lpstr>訓練過程所更改的參數數值</vt:lpstr>
      <vt:lpstr>討論分析預測準確率，改進方法，參數差異等等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115</cp:revision>
  <dcterms:created xsi:type="dcterms:W3CDTF">2021-03-04T14:40:08Z</dcterms:created>
  <dcterms:modified xsi:type="dcterms:W3CDTF">2021-06-11T02:08:43Z</dcterms:modified>
</cp:coreProperties>
</file>