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9598032@cc.ntut.edu.tw" userId="6803475c-207e-48bc-a4f1-926592dd7e3e" providerId="ADAL" clId="{E1D231B5-4425-4BAB-8F6B-062E3CCEE86D}"/>
    <pc:docChg chg="delSld modSld">
      <pc:chgData name="109598032@cc.ntut.edu.tw" userId="6803475c-207e-48bc-a4f1-926592dd7e3e" providerId="ADAL" clId="{E1D231B5-4425-4BAB-8F6B-062E3CCEE86D}" dt="2021-06-16T08:14:37.126" v="188" actId="20577"/>
      <pc:docMkLst>
        <pc:docMk/>
      </pc:docMkLst>
      <pc:sldChg chg="modSp mod">
        <pc:chgData name="109598032@cc.ntut.edu.tw" userId="6803475c-207e-48bc-a4f1-926592dd7e3e" providerId="ADAL" clId="{E1D231B5-4425-4BAB-8F6B-062E3CCEE86D}" dt="2021-06-16T08:11:32.554" v="39" actId="20577"/>
        <pc:sldMkLst>
          <pc:docMk/>
          <pc:sldMk cId="3904103420" sldId="256"/>
        </pc:sldMkLst>
        <pc:spChg chg="mod">
          <ac:chgData name="109598032@cc.ntut.edu.tw" userId="6803475c-207e-48bc-a4f1-926592dd7e3e" providerId="ADAL" clId="{E1D231B5-4425-4BAB-8F6B-062E3CCEE86D}" dt="2021-06-16T08:11:32.554" v="39" actId="20577"/>
          <ac:spMkLst>
            <pc:docMk/>
            <pc:sldMk cId="3904103420" sldId="256"/>
            <ac:spMk id="2" creationId="{00000000-0000-0000-0000-000000000000}"/>
          </ac:spMkLst>
        </pc:spChg>
      </pc:sldChg>
      <pc:sldChg chg="del">
        <pc:chgData name="109598032@cc.ntut.edu.tw" userId="6803475c-207e-48bc-a4f1-926592dd7e3e" providerId="ADAL" clId="{E1D231B5-4425-4BAB-8F6B-062E3CCEE86D}" dt="2021-06-16T08:11:36.018" v="40" actId="47"/>
        <pc:sldMkLst>
          <pc:docMk/>
          <pc:sldMk cId="2682742358" sldId="257"/>
        </pc:sldMkLst>
      </pc:sldChg>
      <pc:sldChg chg="modSp mod">
        <pc:chgData name="109598032@cc.ntut.edu.tw" userId="6803475c-207e-48bc-a4f1-926592dd7e3e" providerId="ADAL" clId="{E1D231B5-4425-4BAB-8F6B-062E3CCEE86D}" dt="2021-06-16T08:14:37.126" v="188" actId="20577"/>
        <pc:sldMkLst>
          <pc:docMk/>
          <pc:sldMk cId="2802575360" sldId="258"/>
        </pc:sldMkLst>
        <pc:spChg chg="mod">
          <ac:chgData name="109598032@cc.ntut.edu.tw" userId="6803475c-207e-48bc-a4f1-926592dd7e3e" providerId="ADAL" clId="{E1D231B5-4425-4BAB-8F6B-062E3CCEE86D}" dt="2021-06-16T08:12:48.314" v="59" actId="20577"/>
          <ac:spMkLst>
            <pc:docMk/>
            <pc:sldMk cId="2802575360" sldId="258"/>
            <ac:spMk id="2" creationId="{00000000-0000-0000-0000-000000000000}"/>
          </ac:spMkLst>
        </pc:spChg>
        <pc:spChg chg="mod">
          <ac:chgData name="109598032@cc.ntut.edu.tw" userId="6803475c-207e-48bc-a4f1-926592dd7e3e" providerId="ADAL" clId="{E1D231B5-4425-4BAB-8F6B-062E3CCEE86D}" dt="2021-06-16T08:14:37.126" v="188" actId="20577"/>
          <ac:spMkLst>
            <pc:docMk/>
            <pc:sldMk cId="2802575360" sldId="258"/>
            <ac:spMk id="3" creationId="{00000000-0000-0000-0000-000000000000}"/>
          </ac:spMkLst>
        </pc:spChg>
      </pc:sldChg>
      <pc:sldChg chg="modSp mod">
        <pc:chgData name="109598032@cc.ntut.edu.tw" userId="6803475c-207e-48bc-a4f1-926592dd7e3e" providerId="ADAL" clId="{E1D231B5-4425-4BAB-8F6B-062E3CCEE86D}" dt="2021-06-16T08:13:46.417" v="125" actId="20577"/>
        <pc:sldMkLst>
          <pc:docMk/>
          <pc:sldMk cId="1987970668" sldId="261"/>
        </pc:sldMkLst>
        <pc:spChg chg="mod">
          <ac:chgData name="109598032@cc.ntut.edu.tw" userId="6803475c-207e-48bc-a4f1-926592dd7e3e" providerId="ADAL" clId="{E1D231B5-4425-4BAB-8F6B-062E3CCEE86D}" dt="2021-06-16T08:13:46.417" v="125" actId="20577"/>
          <ac:spMkLst>
            <pc:docMk/>
            <pc:sldMk cId="1987970668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40" y="204589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" y="23813"/>
            <a:ext cx="1867817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147330" y="342255"/>
            <a:ext cx="566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167210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6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6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65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2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mgupta92/sg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apple.com/zh-tw/HT208721" TargetMode="External"/><Relationship Id="rId3" Type="http://schemas.openxmlformats.org/officeDocument/2006/relationships/hyperlink" Target="https://data.kitware.com/?fbclid=IwAR11YaUee5BTVZe9avjNSKAZYPZXToVg1Tv7QVhu82ENzn-i9mGdgFua0GE#collection/56f56db28d777f753209ba9f/folder/5a031a5f8d777f31ac64dfd2" TargetMode="External"/><Relationship Id="rId7" Type="http://schemas.openxmlformats.org/officeDocument/2006/relationships/hyperlink" Target="https://www.kjnotes.com/windows/75" TargetMode="External"/><Relationship Id="rId2" Type="http://schemas.openxmlformats.org/officeDocument/2006/relationships/hyperlink" Target="https://data.kitware.com/?fbclid=IwAR11YaUee5BTVZe9avjNSKAZYPZXToVg1Tv7QVhu82ENzn-i9mGdgFua0GE#collection/56f56db28d777f753209ba9f/folder/56f581ce8d777f753209ca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PuJxH84CRTvH_S5KnPG2sQG2Pwbu-iLA?usp=sharing" TargetMode="External"/><Relationship Id="rId5" Type="http://schemas.openxmlformats.org/officeDocument/2006/relationships/hyperlink" Target="https://colab.research.google.com/drive/1Zuxwopg6GNtzu46if83et9R0NZhqNveh?usp=sharing" TargetMode="External"/><Relationship Id="rId4" Type="http://schemas.openxmlformats.org/officeDocument/2006/relationships/hyperlink" Target="https://github.com/agrimgupta92/sg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多媒體技術與應用</a:t>
            </a:r>
            <a:r>
              <a:rPr lang="en-US" altLang="zh-TW" sz="5400" dirty="0"/>
              <a:t>-</a:t>
            </a:r>
            <a:r>
              <a:rPr lang="zh-TW" altLang="en-US" sz="5400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 smtClean="0"/>
              <a:t>03</a:t>
            </a:r>
            <a:r>
              <a:rPr lang="zh-TW" altLang="en-US" dirty="0" smtClean="0"/>
              <a:t>組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 smtClean="0"/>
              <a:t>108820001 </a:t>
            </a:r>
            <a:r>
              <a:rPr lang="zh-TW" altLang="en-US" dirty="0"/>
              <a:t>羅羽軒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 smtClean="0"/>
              <a:t>108820015 </a:t>
            </a:r>
            <a:r>
              <a:rPr lang="zh-TW" altLang="en-US" dirty="0" smtClean="0"/>
              <a:t>周雨柔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1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作法及流程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軌跡預測 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VIRAT_S_000002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VIRAT_S_000002.viratdata.objects.txt</a:t>
            </a:r>
            <a:r>
              <a:rPr lang="zh-TW" altLang="en-US" sz="2000" dirty="0" smtClean="0"/>
              <a:t>為資料集</a:t>
            </a:r>
            <a:endParaRPr lang="en-US" altLang="zh-TW" sz="2000" dirty="0" smtClean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Social GAN </a:t>
            </a:r>
            <a:r>
              <a:rPr lang="zh-TW" altLang="en-US" sz="2400" dirty="0"/>
              <a:t>模型做</a:t>
            </a:r>
            <a:r>
              <a:rPr lang="zh-TW" altLang="en-US" sz="2400" dirty="0" smtClean="0"/>
              <a:t>訓練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基準參數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</a:t>
            </a:r>
            <a:r>
              <a:rPr lang="en-US" altLang="zh-TW" sz="2000" dirty="0" err="1"/>
              <a:t>obs_len</a:t>
            </a:r>
            <a:r>
              <a:rPr lang="en-US" altLang="zh-TW" sz="2000" dirty="0"/>
              <a:t> 10 --</a:t>
            </a:r>
            <a:r>
              <a:rPr lang="en-US" altLang="zh-TW" sz="2000" dirty="0" err="1"/>
              <a:t>pred_len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--</a:t>
            </a:r>
            <a:r>
              <a:rPr lang="en-US" altLang="zh-TW" sz="2000" dirty="0" err="1"/>
              <a:t>num_epochs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50</a:t>
            </a:r>
            <a:endParaRPr lang="en-US" altLang="zh-TW" dirty="0"/>
          </a:p>
          <a:p>
            <a:r>
              <a:rPr lang="zh-TW" altLang="en-US" sz="2400" dirty="0" smtClean="0"/>
              <a:t>更改</a:t>
            </a:r>
            <a:r>
              <a:rPr lang="zh-TW" altLang="en-US" sz="2400" dirty="0"/>
              <a:t>的訓練參數</a:t>
            </a:r>
            <a:r>
              <a:rPr lang="en-US" altLang="zh-TW" sz="2400" dirty="0"/>
              <a:t>(epoch</a:t>
            </a:r>
            <a:r>
              <a:rPr lang="zh-TW" altLang="en-US" sz="2400" dirty="0"/>
              <a:t>、</a:t>
            </a:r>
            <a:r>
              <a:rPr lang="en-US" altLang="zh-TW" sz="2400" dirty="0"/>
              <a:t>learning rate</a:t>
            </a:r>
            <a:r>
              <a:rPr lang="zh-TW" altLang="en-US" sz="2400" dirty="0"/>
              <a:t>等等</a:t>
            </a:r>
            <a:r>
              <a:rPr lang="en-US" altLang="zh-TW" sz="2400" dirty="0"/>
              <a:t>)</a:t>
            </a:r>
            <a:r>
              <a:rPr lang="zh-TW" altLang="en-US" sz="2400" dirty="0"/>
              <a:t>、為何如此</a:t>
            </a:r>
            <a:r>
              <a:rPr lang="zh-TW" altLang="en-US" sz="2400" dirty="0" smtClean="0"/>
              <a:t>設定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0257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附上程式執行結果的影片</a:t>
            </a:r>
            <a:r>
              <a:rPr lang="en-US" altLang="zh-TW" dirty="0"/>
              <a:t>/</a:t>
            </a:r>
            <a:r>
              <a:rPr lang="zh-TW" altLang="en-US" dirty="0"/>
              <a:t>圖片連結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219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TW" altLang="en-US" sz="2400" dirty="0" smtClean="0"/>
              <a:t>遇到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困難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000" dirty="0" smtClean="0"/>
              <a:t>剛開始嘗試使用助教上一次專案給出的</a:t>
            </a:r>
            <a:r>
              <a:rPr lang="en-US" altLang="zh-TW" sz="2000" dirty="0" smtClean="0"/>
              <a:t>social GAN</a:t>
            </a:r>
            <a:r>
              <a:rPr lang="zh-TW" altLang="en-US" sz="2000" dirty="0" smtClean="0"/>
              <a:t>資料集作為樣本更改，研究了裡面資料的格式後發現與我們上網下載的標籤格式不同，將</a:t>
            </a:r>
            <a:r>
              <a:rPr lang="en-US" altLang="zh-TW" sz="2000" dirty="0" smtClean="0"/>
              <a:t>dataset</a:t>
            </a:r>
            <a:r>
              <a:rPr lang="zh-TW" altLang="en-US" sz="2000" dirty="0" smtClean="0"/>
              <a:t>換為我們的資料集後在跑</a:t>
            </a:r>
            <a:r>
              <a:rPr lang="en-US" altLang="zh-TW" sz="2000" dirty="0" err="1" smtClean="0"/>
              <a:t>colab</a:t>
            </a:r>
            <a:r>
              <a:rPr lang="zh-TW" altLang="en-US" sz="2000" dirty="0" smtClean="0"/>
              <a:t>時因為陣列長度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標籤格式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不同而報錯，但因為我們沒有元檔案的格式說明，所以暫時無法解決。</a:t>
            </a:r>
            <a:endParaRPr lang="en-US" altLang="zh-TW" dirty="0"/>
          </a:p>
          <a:p>
            <a:r>
              <a:rPr lang="zh-TW" altLang="en-US" sz="2400" dirty="0" smtClean="0"/>
              <a:t>解決方式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000" dirty="0" smtClean="0"/>
              <a:t>後來在上課時詢問助教並得到了原檔案標籤格式，我利用</a:t>
            </a:r>
            <a:r>
              <a:rPr lang="en-US" altLang="zh-TW" sz="2000" dirty="0" smtClean="0"/>
              <a:t>excel</a:t>
            </a:r>
            <a:r>
              <a:rPr lang="zh-TW" altLang="en-US" sz="2000" dirty="0" smtClean="0"/>
              <a:t>將我們的資料轉換成</a:t>
            </a:r>
            <a:r>
              <a:rPr lang="zh-TW" altLang="en-US" sz="2000" dirty="0"/>
              <a:t>原檔案標籤</a:t>
            </a:r>
            <a:r>
              <a:rPr lang="zh-TW" altLang="en-US" sz="2000" dirty="0" smtClean="0"/>
              <a:t>格式後成功跑起來並得到了不錯的輸出。</a:t>
            </a:r>
            <a:endParaRPr lang="en-US" altLang="zh-TW" sz="2000" dirty="0" smtClean="0"/>
          </a:p>
          <a:p>
            <a:r>
              <a:rPr lang="zh-TW" altLang="en-US" sz="2400" dirty="0" smtClean="0"/>
              <a:t>實</a:t>
            </a:r>
            <a:r>
              <a:rPr lang="zh-TW" altLang="en-US" sz="2400" dirty="0"/>
              <a:t>作過程中是否觀察到什麼、並說明</a:t>
            </a:r>
            <a:r>
              <a:rPr lang="zh-TW" altLang="en-US" sz="2400" dirty="0" smtClean="0"/>
              <a:t>之</a:t>
            </a:r>
            <a:r>
              <a:rPr lang="en-US" altLang="zh-TW" sz="2400" dirty="0" smtClean="0"/>
              <a:t>: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因為此次專案我去研究了網路上的</a:t>
            </a:r>
            <a:r>
              <a:rPr lang="en-US" altLang="zh-TW" sz="2000" dirty="0" err="1"/>
              <a:t>github</a:t>
            </a:r>
            <a:r>
              <a:rPr lang="en-US" altLang="zh-TW" sz="2000" dirty="0"/>
              <a:t>(</a:t>
            </a:r>
            <a:r>
              <a:rPr lang="en-US" altLang="zh-TW" sz="2000" dirty="0">
                <a:hlinkClick r:id="rId2"/>
              </a:rPr>
              <a:t>https://github.com/agrimgupta92/sgan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，發現我們的資料架構和他的很像，其中也看到了軌跡預測的可視化資訊我覺得十分特別。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095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504748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資料集</a:t>
            </a:r>
            <a:endParaRPr lang="en-US" altLang="zh-TW" sz="20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://data.kitware.com/?</a:t>
            </a:r>
            <a:r>
              <a:rPr lang="en-US" altLang="zh-TW" sz="1600" dirty="0" smtClean="0">
                <a:hlinkClick r:id="rId2"/>
              </a:rPr>
              <a:t>fbclid=IwAR11YaUee5BTVZe9avjNSKAZYPZXToVg1Tv7QVhu82ENzn-i9mGdgFua0GE#collection/56f56db28d777f753209ba9f/folder/56f581ce8d777f753209ca43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hlinkClick r:id="rId3"/>
              </a:rPr>
              <a:t>https://data.kitware.com/?</a:t>
            </a:r>
            <a:r>
              <a:rPr lang="en-US" altLang="zh-TW" sz="1600" dirty="0" smtClean="0">
                <a:solidFill>
                  <a:srgbClr val="FF0000"/>
                </a:solidFill>
                <a:hlinkClick r:id="rId3"/>
              </a:rPr>
              <a:t>fbclid=IwAR11YaUee5BTVZe9avjNSKAZYPZXToVg1Tv7QVhu82ENzn-i9mGdgFua0GE#collection/56f56db28d777f753209ba9f/folder/5a031a5f8d777f31ac64dfd2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參考資料</a:t>
            </a:r>
            <a:endParaRPr lang="en-US" altLang="zh-TW" sz="2000" dirty="0" smtClean="0">
              <a:hlinkClick r:id="rId4"/>
            </a:endParaRPr>
          </a:p>
          <a:p>
            <a:pPr marL="0" indent="0">
              <a:buNone/>
            </a:pPr>
            <a:r>
              <a:rPr lang="en-US" altLang="zh-TW" sz="1600" dirty="0" smtClean="0">
                <a:hlinkClick r:id="rId4"/>
              </a:rPr>
              <a:t>https</a:t>
            </a:r>
            <a:r>
              <a:rPr lang="en-US" altLang="zh-TW" sz="1600" dirty="0">
                <a:hlinkClick r:id="rId4"/>
              </a:rPr>
              <a:t>://github.com/agrimgupta92/sgan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程式碼連結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上傳到</a:t>
            </a:r>
            <a:r>
              <a:rPr lang="en-US" altLang="zh-TW" sz="2000" dirty="0" smtClean="0"/>
              <a:t>Google Drive)</a:t>
            </a:r>
          </a:p>
          <a:p>
            <a:pPr marL="0" indent="0">
              <a:buNone/>
            </a:pPr>
            <a:r>
              <a:rPr lang="zh-TW" altLang="en-US" sz="1600" dirty="0" smtClean="0"/>
              <a:t>程式碼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>
                <a:hlinkClick r:id="rId5"/>
              </a:rPr>
              <a:t>https://</a:t>
            </a:r>
            <a:r>
              <a:rPr lang="en-US" altLang="zh-TW" sz="1600" dirty="0" smtClean="0">
                <a:hlinkClick r:id="rId5"/>
              </a:rPr>
              <a:t>colab.research.google.com/drive/1Zuxwopg6GNtzu46if83et9R0NZhqNveh?usp=sharing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00" dirty="0"/>
          </a:p>
          <a:p>
            <a:pPr marL="0" indent="0">
              <a:buNone/>
            </a:pPr>
            <a:r>
              <a:rPr lang="zh-TW" altLang="en-US" sz="1600" dirty="0" smtClean="0"/>
              <a:t>資料架構</a:t>
            </a:r>
            <a:r>
              <a:rPr lang="en-US" altLang="zh-TW" sz="1600" dirty="0"/>
              <a:t>: </a:t>
            </a:r>
            <a:r>
              <a:rPr lang="en-US" altLang="zh-TW" sz="1600" dirty="0">
                <a:hlinkClick r:id="rId6"/>
              </a:rPr>
              <a:t>https://</a:t>
            </a:r>
            <a:r>
              <a:rPr lang="en-US" altLang="zh-TW" sz="1600" dirty="0" smtClean="0">
                <a:hlinkClick r:id="rId6"/>
              </a:rPr>
              <a:t>drive.google.com/drive/folders/1PuJxH84CRTvH_S5KnPG2sQG2Pwbu-iLA?usp=sharing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00" dirty="0"/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影片連結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上傳到</a:t>
            </a:r>
            <a:r>
              <a:rPr lang="en-US" altLang="zh-TW" sz="2000" dirty="0" smtClean="0">
                <a:solidFill>
                  <a:srgbClr val="FF0000"/>
                </a:solidFill>
              </a:rPr>
              <a:t>YouTube)</a:t>
            </a:r>
            <a:r>
              <a:rPr lang="zh-TW" altLang="en-US" sz="2000" dirty="0" smtClean="0">
                <a:solidFill>
                  <a:srgbClr val="FF0000"/>
                </a:solidFill>
              </a:rPr>
              <a:t>，影片中需展示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ppt</a:t>
            </a:r>
            <a:r>
              <a:rPr lang="zh-TW" altLang="en-US" sz="2000" dirty="0" smtClean="0">
                <a:solidFill>
                  <a:srgbClr val="FF0000"/>
                </a:solidFill>
              </a:rPr>
              <a:t>並進行說明，時長</a:t>
            </a:r>
            <a:r>
              <a:rPr lang="en-US" altLang="zh-TW" sz="2000" dirty="0" smtClean="0">
                <a:solidFill>
                  <a:srgbClr val="FF0000"/>
                </a:solidFill>
              </a:rPr>
              <a:t>4~5</a:t>
            </a:r>
            <a:r>
              <a:rPr lang="zh-TW" altLang="en-US" sz="2000" dirty="0" smtClean="0">
                <a:solidFill>
                  <a:srgbClr val="FF0000"/>
                </a:solidFill>
              </a:rPr>
              <a:t>分鐘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錄製內容需包含電腦畫面</a:t>
            </a:r>
            <a:r>
              <a:rPr lang="en-US" altLang="zh-TW" sz="2000" dirty="0" smtClean="0">
                <a:solidFill>
                  <a:srgbClr val="FF0000"/>
                </a:solidFill>
              </a:rPr>
              <a:t>+</a:t>
            </a:r>
            <a:r>
              <a:rPr lang="zh-TW" altLang="en-US" sz="2000" dirty="0" smtClean="0">
                <a:solidFill>
                  <a:srgbClr val="FF0000"/>
                </a:solidFill>
              </a:rPr>
              <a:t>聲音，可使用</a:t>
            </a:r>
            <a:r>
              <a:rPr lang="en-US" altLang="zh-TW" sz="2000" dirty="0" smtClean="0">
                <a:solidFill>
                  <a:srgbClr val="FF0000"/>
                </a:solidFill>
                <a:hlinkClick r:id="rId7"/>
              </a:rPr>
              <a:t>Windows</a:t>
            </a:r>
            <a:r>
              <a:rPr lang="zh-TW" altLang="en-US" sz="2000" dirty="0" smtClean="0">
                <a:solidFill>
                  <a:srgbClr val="FF0000"/>
                </a:solidFill>
                <a:hlinkClick r:id="rId7"/>
              </a:rPr>
              <a:t>內鍵錄影軟體</a:t>
            </a:r>
            <a:r>
              <a:rPr lang="zh-TW" altLang="en-US" sz="2000" dirty="0" smtClean="0">
                <a:solidFill>
                  <a:srgbClr val="FF0000"/>
                </a:solidFill>
              </a:rPr>
              <a:t>或</a:t>
            </a:r>
            <a:r>
              <a:rPr lang="en-US" altLang="zh-TW" sz="2000" dirty="0" smtClean="0">
                <a:solidFill>
                  <a:srgbClr val="FF0000"/>
                </a:solidFill>
                <a:hlinkClick r:id="rId8"/>
              </a:rPr>
              <a:t>Mac</a:t>
            </a:r>
            <a:r>
              <a:rPr lang="zh-TW" altLang="en-US" sz="2000" dirty="0" smtClean="0">
                <a:solidFill>
                  <a:srgbClr val="FF0000"/>
                </a:solidFill>
                <a:hlinkClick r:id="rId8"/>
              </a:rPr>
              <a:t>內鍵錄影軟體</a:t>
            </a:r>
            <a:r>
              <a:rPr lang="zh-TW" altLang="en-US" sz="2000" dirty="0" smtClean="0">
                <a:solidFill>
                  <a:srgbClr val="FF0000"/>
                </a:solidFill>
              </a:rPr>
              <a:t>協助錄製期末報告影片</a:t>
            </a:r>
            <a:r>
              <a:rPr lang="en-US" altLang="zh-TW" sz="2000" dirty="0" smtClean="0">
                <a:solidFill>
                  <a:srgbClr val="FF0000"/>
                </a:solidFill>
              </a:rPr>
              <a:t>))</a:t>
            </a:r>
            <a:endParaRPr lang="zh-TW" alt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97066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5A1B67F1-C8B2-40E3-A140-7DFC71F00000}" vid="{9AB9A0D2-26C8-4829-A304-05C3D8F4B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244</TotalTime>
  <Words>140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</vt:lpstr>
      <vt:lpstr>標楷體</vt:lpstr>
      <vt:lpstr>Arial</vt:lpstr>
      <vt:lpstr>Times New Roman</vt:lpstr>
      <vt:lpstr>佈景主題2</vt:lpstr>
      <vt:lpstr>多媒體技術與應用-期末報告</vt:lpstr>
      <vt:lpstr>作法及流程</vt:lpstr>
      <vt:lpstr>成果展示</vt:lpstr>
      <vt:lpstr>討論與分析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多媒體技術與應用-期末報告</dc:title>
  <dc:creator>Chen-Pu</dc:creator>
  <cp:lastModifiedBy>羽軒 羅</cp:lastModifiedBy>
  <cp:revision>27</cp:revision>
  <dcterms:created xsi:type="dcterms:W3CDTF">2021-06-07T06:56:17Z</dcterms:created>
  <dcterms:modified xsi:type="dcterms:W3CDTF">2021-06-17T06:11:04Z</dcterms:modified>
</cp:coreProperties>
</file>