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8"/>
  </p:notesMasterIdLst>
  <p:sldIdLst>
    <p:sldId id="256" r:id="rId2"/>
    <p:sldId id="271" r:id="rId3"/>
    <p:sldId id="267" r:id="rId4"/>
    <p:sldId id="257" r:id="rId5"/>
    <p:sldId id="270" r:id="rId6"/>
    <p:sldId id="269"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61" autoAdjust="0"/>
    <p:restoredTop sz="94660"/>
  </p:normalViewPr>
  <p:slideViewPr>
    <p:cSldViewPr snapToGrid="0">
      <p:cViewPr varScale="1">
        <p:scale>
          <a:sx n="87" d="100"/>
          <a:sy n="87" d="100"/>
        </p:scale>
        <p:origin x="298"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26"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userId="f880386e540dd244" providerId="LiveId" clId="{B2B00A48-B029-48B2-BD23-086A66F43401}"/>
    <pc:docChg chg="undo custSel addSld delSld modSld sldOrd">
      <pc:chgData name="" userId="f880386e540dd244" providerId="LiveId" clId="{B2B00A48-B029-48B2-BD23-086A66F43401}" dt="2021-03-26T15:59:53.011" v="1620"/>
      <pc:docMkLst>
        <pc:docMk/>
      </pc:docMkLst>
      <pc:sldChg chg="modSp">
        <pc:chgData name="" userId="f880386e540dd244" providerId="LiveId" clId="{B2B00A48-B029-48B2-BD23-086A66F43401}" dt="2021-03-25T08:17:50.202" v="14" actId="27636"/>
        <pc:sldMkLst>
          <pc:docMk/>
          <pc:sldMk cId="3993459107" sldId="256"/>
        </pc:sldMkLst>
        <pc:spChg chg="mod">
          <ac:chgData name="" userId="f880386e540dd244" providerId="LiveId" clId="{B2B00A48-B029-48B2-BD23-086A66F43401}" dt="2021-03-25T08:16:24.606" v="1" actId="20577"/>
          <ac:spMkLst>
            <pc:docMk/>
            <pc:sldMk cId="3993459107" sldId="256"/>
            <ac:spMk id="2" creationId="{00000000-0000-0000-0000-000000000000}"/>
          </ac:spMkLst>
        </pc:spChg>
        <pc:spChg chg="mod">
          <ac:chgData name="" userId="f880386e540dd244" providerId="LiveId" clId="{B2B00A48-B029-48B2-BD23-086A66F43401}" dt="2021-03-25T08:17:50.202" v="14" actId="27636"/>
          <ac:spMkLst>
            <pc:docMk/>
            <pc:sldMk cId="3993459107" sldId="256"/>
            <ac:spMk id="3" creationId="{00000000-0000-0000-0000-000000000000}"/>
          </ac:spMkLst>
        </pc:spChg>
      </pc:sldChg>
      <pc:sldChg chg="addSp delSp modSp">
        <pc:chgData name="" userId="f880386e540dd244" providerId="LiveId" clId="{B2B00A48-B029-48B2-BD23-086A66F43401}" dt="2021-03-26T03:27:35.164" v="1138" actId="122"/>
        <pc:sldMkLst>
          <pc:docMk/>
          <pc:sldMk cId="3540409376" sldId="257"/>
        </pc:sldMkLst>
        <pc:spChg chg="mod">
          <ac:chgData name="" userId="f880386e540dd244" providerId="LiveId" clId="{B2B00A48-B029-48B2-BD23-086A66F43401}" dt="2021-03-25T08:21:12.830" v="57" actId="20577"/>
          <ac:spMkLst>
            <pc:docMk/>
            <pc:sldMk cId="3540409376" sldId="257"/>
            <ac:spMk id="2" creationId="{00000000-0000-0000-0000-000000000000}"/>
          </ac:spMkLst>
        </pc:spChg>
        <pc:spChg chg="add mod">
          <ac:chgData name="" userId="f880386e540dd244" providerId="LiveId" clId="{B2B00A48-B029-48B2-BD23-086A66F43401}" dt="2021-03-26T03:27:35.164" v="1138" actId="122"/>
          <ac:spMkLst>
            <pc:docMk/>
            <pc:sldMk cId="3540409376" sldId="257"/>
            <ac:spMk id="3" creationId="{29D427F0-A37D-4295-8419-447E678F499B}"/>
          </ac:spMkLst>
        </pc:spChg>
        <pc:spChg chg="mod">
          <ac:chgData name="" userId="f880386e540dd244" providerId="LiveId" clId="{B2B00A48-B029-48B2-BD23-086A66F43401}" dt="2021-03-25T08:20:10.597" v="45" actId="1076"/>
          <ac:spMkLst>
            <pc:docMk/>
            <pc:sldMk cId="3540409376" sldId="257"/>
            <ac:spMk id="8" creationId="{00000000-0000-0000-0000-000000000000}"/>
          </ac:spMkLst>
        </pc:spChg>
        <pc:picChg chg="add mod">
          <ac:chgData name="" userId="f880386e540dd244" providerId="LiveId" clId="{B2B00A48-B029-48B2-BD23-086A66F43401}" dt="2021-03-25T08:20:15.501" v="46" actId="1076"/>
          <ac:picMkLst>
            <pc:docMk/>
            <pc:sldMk cId="3540409376" sldId="257"/>
            <ac:picMk id="4" creationId="{6DC3B89B-3933-450E-BCB6-67751C686D8D}"/>
          </ac:picMkLst>
        </pc:picChg>
        <pc:picChg chg="del">
          <ac:chgData name="" userId="f880386e540dd244" providerId="LiveId" clId="{B2B00A48-B029-48B2-BD23-086A66F43401}" dt="2021-03-25T08:19:27.789" v="33" actId="478"/>
          <ac:picMkLst>
            <pc:docMk/>
            <pc:sldMk cId="3540409376" sldId="257"/>
            <ac:picMk id="5" creationId="{00000000-0000-0000-0000-000000000000}"/>
          </ac:picMkLst>
        </pc:picChg>
        <pc:picChg chg="del">
          <ac:chgData name="" userId="f880386e540dd244" providerId="LiveId" clId="{B2B00A48-B029-48B2-BD23-086A66F43401}" dt="2021-03-25T08:20:02.969" v="43" actId="478"/>
          <ac:picMkLst>
            <pc:docMk/>
            <pc:sldMk cId="3540409376" sldId="257"/>
            <ac:picMk id="7" creationId="{00000000-0000-0000-0000-000000000000}"/>
          </ac:picMkLst>
        </pc:picChg>
        <pc:picChg chg="add mod">
          <ac:chgData name="" userId="f880386e540dd244" providerId="LiveId" clId="{B2B00A48-B029-48B2-BD23-086A66F43401}" dt="2021-03-25T08:20:06.904" v="44" actId="1076"/>
          <ac:picMkLst>
            <pc:docMk/>
            <pc:sldMk cId="3540409376" sldId="257"/>
            <ac:picMk id="9" creationId="{087F7A30-0F2A-4178-BE15-D3FBE4A2EB8B}"/>
          </ac:picMkLst>
        </pc:picChg>
      </pc:sldChg>
      <pc:sldChg chg="modSp">
        <pc:chgData name="" userId="f880386e540dd244" providerId="LiveId" clId="{B2B00A48-B029-48B2-BD23-086A66F43401}" dt="2021-03-26T03:14:15.687" v="807" actId="20577"/>
        <pc:sldMkLst>
          <pc:docMk/>
          <pc:sldMk cId="2714791849" sldId="258"/>
        </pc:sldMkLst>
        <pc:spChg chg="mod">
          <ac:chgData name="" userId="f880386e540dd244" providerId="LiveId" clId="{B2B00A48-B029-48B2-BD23-086A66F43401}" dt="2021-03-26T03:14:15.687" v="807" actId="20577"/>
          <ac:spMkLst>
            <pc:docMk/>
            <pc:sldMk cId="2714791849" sldId="258"/>
            <ac:spMk id="2" creationId="{00000000-0000-0000-0000-000000000000}"/>
          </ac:spMkLst>
        </pc:spChg>
        <pc:spChg chg="mod">
          <ac:chgData name="" userId="f880386e540dd244" providerId="LiveId" clId="{B2B00A48-B029-48B2-BD23-086A66F43401}" dt="2021-03-26T03:14:00.427" v="805" actId="1038"/>
          <ac:spMkLst>
            <pc:docMk/>
            <pc:sldMk cId="2714791849" sldId="258"/>
            <ac:spMk id="3" creationId="{00000000-0000-0000-0000-000000000000}"/>
          </ac:spMkLst>
        </pc:spChg>
      </pc:sldChg>
      <pc:sldChg chg="modSp">
        <pc:chgData name="" userId="f880386e540dd244" providerId="LiveId" clId="{B2B00A48-B029-48B2-BD23-086A66F43401}" dt="2021-03-26T15:59:53.011" v="1620"/>
        <pc:sldMkLst>
          <pc:docMk/>
          <pc:sldMk cId="3512597139" sldId="267"/>
        </pc:sldMkLst>
        <pc:spChg chg="mod">
          <ac:chgData name="" userId="f880386e540dd244" providerId="LiveId" clId="{B2B00A48-B029-48B2-BD23-086A66F43401}" dt="2021-03-26T15:59:53.011" v="1620"/>
          <ac:spMkLst>
            <pc:docMk/>
            <pc:sldMk cId="3512597139" sldId="267"/>
            <ac:spMk id="3" creationId="{00000000-0000-0000-0000-000000000000}"/>
          </ac:spMkLst>
        </pc:spChg>
      </pc:sldChg>
      <pc:sldChg chg="modSp">
        <pc:chgData name="" userId="f880386e540dd244" providerId="LiveId" clId="{B2B00A48-B029-48B2-BD23-086A66F43401}" dt="2021-03-25T08:17:28.376" v="11"/>
        <pc:sldMkLst>
          <pc:docMk/>
          <pc:sldMk cId="1882263840" sldId="269"/>
        </pc:sldMkLst>
        <pc:spChg chg="mod">
          <ac:chgData name="" userId="f880386e540dd244" providerId="LiveId" clId="{B2B00A48-B029-48B2-BD23-086A66F43401}" dt="2021-03-25T08:17:28.376" v="11"/>
          <ac:spMkLst>
            <pc:docMk/>
            <pc:sldMk cId="1882263840" sldId="269"/>
            <ac:spMk id="2" creationId="{00000000-0000-0000-0000-000000000000}"/>
          </ac:spMkLst>
        </pc:spChg>
      </pc:sldChg>
      <pc:sldChg chg="delSp modSp ord">
        <pc:chgData name="" userId="f880386e540dd244" providerId="LiveId" clId="{B2B00A48-B029-48B2-BD23-086A66F43401}" dt="2021-03-26T03:48:49.846" v="1569"/>
        <pc:sldMkLst>
          <pc:docMk/>
          <pc:sldMk cId="3150321828" sldId="271"/>
        </pc:sldMkLst>
        <pc:spChg chg="mod">
          <ac:chgData name="" userId="f880386e540dd244" providerId="LiveId" clId="{B2B00A48-B029-48B2-BD23-086A66F43401}" dt="2021-03-26T03:34:47.698" v="1416"/>
          <ac:spMkLst>
            <pc:docMk/>
            <pc:sldMk cId="3150321828" sldId="271"/>
            <ac:spMk id="3" creationId="{00000000-0000-0000-0000-000000000000}"/>
          </ac:spMkLst>
        </pc:spChg>
        <pc:picChg chg="del">
          <ac:chgData name="" userId="f880386e540dd244" providerId="LiveId" clId="{B2B00A48-B029-48B2-BD23-086A66F43401}" dt="2021-03-26T03:33:56.034" v="1390" actId="478"/>
          <ac:picMkLst>
            <pc:docMk/>
            <pc:sldMk cId="3150321828" sldId="271"/>
            <ac:picMk id="4" creationId="{00000000-0000-0000-0000-000000000000}"/>
          </ac:picMkLst>
        </pc:picChg>
        <pc:picChg chg="del">
          <ac:chgData name="" userId="f880386e540dd244" providerId="LiveId" clId="{B2B00A48-B029-48B2-BD23-086A66F43401}" dt="2021-03-26T03:33:54.241" v="1389" actId="478"/>
          <ac:picMkLst>
            <pc:docMk/>
            <pc:sldMk cId="3150321828" sldId="271"/>
            <ac:picMk id="5" creationId="{00000000-0000-0000-0000-000000000000}"/>
          </ac:picMkLst>
        </pc:picChg>
      </pc:sldChg>
      <pc:sldChg chg="modSp">
        <pc:chgData name="" userId="f880386e540dd244" providerId="LiveId" clId="{B2B00A48-B029-48B2-BD23-086A66F43401}" dt="2021-03-25T08:18:45.550" v="30" actId="1036"/>
        <pc:sldMkLst>
          <pc:docMk/>
          <pc:sldMk cId="1033299182" sldId="273"/>
        </pc:sldMkLst>
        <pc:spChg chg="mod">
          <ac:chgData name="" userId="f880386e540dd244" providerId="LiveId" clId="{B2B00A48-B029-48B2-BD23-086A66F43401}" dt="2021-03-25T08:18:45.550" v="30" actId="1036"/>
          <ac:spMkLst>
            <pc:docMk/>
            <pc:sldMk cId="1033299182" sldId="273"/>
            <ac:spMk id="3" creationId="{00000000-0000-0000-0000-000000000000}"/>
          </ac:spMkLst>
        </pc:spChg>
      </pc:sldChg>
      <pc:sldChg chg="addSp delSp modSp">
        <pc:chgData name="" userId="f880386e540dd244" providerId="LiveId" clId="{B2B00A48-B029-48B2-BD23-086A66F43401}" dt="2021-03-26T03:40:17.907" v="1488" actId="1076"/>
        <pc:sldMkLst>
          <pc:docMk/>
          <pc:sldMk cId="3558886667" sldId="274"/>
        </pc:sldMkLst>
        <pc:spChg chg="mod">
          <ac:chgData name="" userId="f880386e540dd244" providerId="LiveId" clId="{B2B00A48-B029-48B2-BD23-086A66F43401}" dt="2021-03-26T03:40:12.754" v="1487" actId="1076"/>
          <ac:spMkLst>
            <pc:docMk/>
            <pc:sldMk cId="3558886667" sldId="274"/>
            <ac:spMk id="3" creationId="{00000000-0000-0000-0000-000000000000}"/>
          </ac:spMkLst>
        </pc:spChg>
        <pc:spChg chg="add del mod">
          <ac:chgData name="" userId="f880386e540dd244" providerId="LiveId" clId="{B2B00A48-B029-48B2-BD23-086A66F43401}" dt="2021-03-26T03:38:58.476" v="1469" actId="478"/>
          <ac:spMkLst>
            <pc:docMk/>
            <pc:sldMk cId="3558886667" sldId="274"/>
            <ac:spMk id="4" creationId="{096683D2-9D5A-4E85-8900-CAA4D6CD03F3}"/>
          </ac:spMkLst>
        </pc:spChg>
        <pc:spChg chg="add mod">
          <ac:chgData name="" userId="f880386e540dd244" providerId="LiveId" clId="{B2B00A48-B029-48B2-BD23-086A66F43401}" dt="2021-03-26T03:40:17.907" v="1488" actId="1076"/>
          <ac:spMkLst>
            <pc:docMk/>
            <pc:sldMk cId="3558886667" sldId="274"/>
            <ac:spMk id="5" creationId="{DA518C99-A134-4C82-B509-760F80FBED87}"/>
          </ac:spMkLst>
        </pc:spChg>
        <pc:spChg chg="add del">
          <ac:chgData name="" userId="f880386e540dd244" providerId="LiveId" clId="{B2B00A48-B029-48B2-BD23-086A66F43401}" dt="2021-03-26T03:39:20.671" v="1475"/>
          <ac:spMkLst>
            <pc:docMk/>
            <pc:sldMk cId="3558886667" sldId="274"/>
            <ac:spMk id="6" creationId="{5BF0EA39-04CA-4447-989B-074EE680F64D}"/>
          </ac:spMkLst>
        </pc:spChg>
      </pc:sldChg>
      <pc:sldChg chg="modSp">
        <pc:chgData name="" userId="f880386e540dd244" providerId="LiveId" clId="{B2B00A48-B029-48B2-BD23-086A66F43401}" dt="2021-03-26T03:34:59.449" v="1426"/>
        <pc:sldMkLst>
          <pc:docMk/>
          <pc:sldMk cId="504487809" sldId="275"/>
        </pc:sldMkLst>
        <pc:spChg chg="mod">
          <ac:chgData name="" userId="f880386e540dd244" providerId="LiveId" clId="{B2B00A48-B029-48B2-BD23-086A66F43401}" dt="2021-03-26T03:34:59.449" v="1426"/>
          <ac:spMkLst>
            <pc:docMk/>
            <pc:sldMk cId="504487809" sldId="275"/>
            <ac:spMk id="2" creationId="{00000000-0000-0000-0000-000000000000}"/>
          </ac:spMkLst>
        </pc:spChg>
      </pc:sldChg>
      <pc:sldChg chg="addSp delSp modSp">
        <pc:chgData name="" userId="f880386e540dd244" providerId="LiveId" clId="{B2B00A48-B029-48B2-BD23-086A66F43401}" dt="2021-03-26T03:37:13.370" v="1458" actId="1076"/>
        <pc:sldMkLst>
          <pc:docMk/>
          <pc:sldMk cId="1609929836" sldId="277"/>
        </pc:sldMkLst>
        <pc:spChg chg="mod">
          <ac:chgData name="" userId="f880386e540dd244" providerId="LiveId" clId="{B2B00A48-B029-48B2-BD23-086A66F43401}" dt="2021-03-26T03:35:10.453" v="1437" actId="6549"/>
          <ac:spMkLst>
            <pc:docMk/>
            <pc:sldMk cId="1609929836" sldId="277"/>
            <ac:spMk id="2" creationId="{00000000-0000-0000-0000-000000000000}"/>
          </ac:spMkLst>
        </pc:spChg>
        <pc:spChg chg="mod">
          <ac:chgData name="" userId="f880386e540dd244" providerId="LiveId" clId="{B2B00A48-B029-48B2-BD23-086A66F43401}" dt="2021-03-26T03:37:09.113" v="1457" actId="1076"/>
          <ac:spMkLst>
            <pc:docMk/>
            <pc:sldMk cId="1609929836" sldId="277"/>
            <ac:spMk id="8" creationId="{00000000-0000-0000-0000-000000000000}"/>
          </ac:spMkLst>
        </pc:spChg>
        <pc:picChg chg="del">
          <ac:chgData name="" userId="f880386e540dd244" providerId="LiveId" clId="{B2B00A48-B029-48B2-BD23-086A66F43401}" dt="2021-03-26T03:36:39.808" v="1448" actId="478"/>
          <ac:picMkLst>
            <pc:docMk/>
            <pc:sldMk cId="1609929836" sldId="277"/>
            <ac:picMk id="3" creationId="{00000000-0000-0000-0000-000000000000}"/>
          </ac:picMkLst>
        </pc:picChg>
        <pc:picChg chg="del">
          <ac:chgData name="" userId="f880386e540dd244" providerId="LiveId" clId="{B2B00A48-B029-48B2-BD23-086A66F43401}" dt="2021-03-26T03:36:44.149" v="1450" actId="478"/>
          <ac:picMkLst>
            <pc:docMk/>
            <pc:sldMk cId="1609929836" sldId="277"/>
            <ac:picMk id="4" creationId="{00000000-0000-0000-0000-000000000000}"/>
          </ac:picMkLst>
        </pc:picChg>
        <pc:picChg chg="add mod">
          <ac:chgData name="" userId="f880386e540dd244" providerId="LiveId" clId="{B2B00A48-B029-48B2-BD23-086A66F43401}" dt="2021-03-26T03:37:05.148" v="1456" actId="1076"/>
          <ac:picMkLst>
            <pc:docMk/>
            <pc:sldMk cId="1609929836" sldId="277"/>
            <ac:picMk id="6" creationId="{E92B8852-9B75-419F-9DC1-F5EBD2DD9BAD}"/>
          </ac:picMkLst>
        </pc:picChg>
        <pc:picChg chg="add mod">
          <ac:chgData name="" userId="f880386e540dd244" providerId="LiveId" clId="{B2B00A48-B029-48B2-BD23-086A66F43401}" dt="2021-03-26T03:37:13.370" v="1458" actId="1076"/>
          <ac:picMkLst>
            <pc:docMk/>
            <pc:sldMk cId="1609929836" sldId="277"/>
            <ac:picMk id="9" creationId="{CEAB7D15-44C2-433F-9EF9-D441E8F4FBEB}"/>
          </ac:picMkLst>
        </pc:picChg>
      </pc:sldChg>
      <pc:sldChg chg="del">
        <pc:chgData name="" userId="f880386e540dd244" providerId="LiveId" clId="{B2B00A48-B029-48B2-BD23-086A66F43401}" dt="2021-03-26T03:43:27.375" v="1491" actId="2696"/>
        <pc:sldMkLst>
          <pc:docMk/>
          <pc:sldMk cId="3529768275" sldId="278"/>
        </pc:sldMkLst>
      </pc:sldChg>
      <pc:sldChg chg="addSp modSp add">
        <pc:chgData name="" userId="f880386e540dd244" providerId="LiveId" clId="{B2B00A48-B029-48B2-BD23-086A66F43401}" dt="2021-03-26T03:14:20.240" v="809" actId="20577"/>
        <pc:sldMkLst>
          <pc:docMk/>
          <pc:sldMk cId="1280320823" sldId="279"/>
        </pc:sldMkLst>
        <pc:spChg chg="mod">
          <ac:chgData name="" userId="f880386e540dd244" providerId="LiveId" clId="{B2B00A48-B029-48B2-BD23-086A66F43401}" dt="2021-03-26T03:14:20.240" v="809" actId="20577"/>
          <ac:spMkLst>
            <pc:docMk/>
            <pc:sldMk cId="1280320823" sldId="279"/>
            <ac:spMk id="2" creationId="{00000000-0000-0000-0000-000000000000}"/>
          </ac:spMkLst>
        </pc:spChg>
        <pc:spChg chg="mod">
          <ac:chgData name="" userId="f880386e540dd244" providerId="LiveId" clId="{B2B00A48-B029-48B2-BD23-086A66F43401}" dt="2021-03-26T03:08:58.498" v="517" actId="2711"/>
          <ac:spMkLst>
            <pc:docMk/>
            <pc:sldMk cId="1280320823" sldId="279"/>
            <ac:spMk id="3" creationId="{00000000-0000-0000-0000-000000000000}"/>
          </ac:spMkLst>
        </pc:spChg>
        <pc:spChg chg="add mod">
          <ac:chgData name="" userId="f880386e540dd244" providerId="LiveId" clId="{B2B00A48-B029-48B2-BD23-086A66F43401}" dt="2021-03-26T03:09:03.832" v="518" actId="2711"/>
          <ac:spMkLst>
            <pc:docMk/>
            <pc:sldMk cId="1280320823" sldId="279"/>
            <ac:spMk id="4" creationId="{B6EE3F90-A6C5-4A1D-9CDB-31B1BDFADF09}"/>
          </ac:spMkLst>
        </pc:spChg>
      </pc:sldChg>
      <pc:sldChg chg="modSp add ord">
        <pc:chgData name="" userId="f880386e540dd244" providerId="LiveId" clId="{B2B00A48-B029-48B2-BD23-086A66F43401}" dt="2021-03-26T03:43:34.713" v="1496"/>
        <pc:sldMkLst>
          <pc:docMk/>
          <pc:sldMk cId="3994672629" sldId="280"/>
        </pc:sldMkLst>
        <pc:spChg chg="mod">
          <ac:chgData name="" userId="f880386e540dd244" providerId="LiveId" clId="{B2B00A48-B029-48B2-BD23-086A66F43401}" dt="2021-03-26T03:43:34.713" v="1496"/>
          <ac:spMkLst>
            <pc:docMk/>
            <pc:sldMk cId="3994672629" sldId="280"/>
            <ac:spMk id="2" creationId="{00000000-0000-0000-0000-000000000000}"/>
          </ac:spMkLst>
        </pc:spChg>
      </pc:sldChg>
      <pc:sldChg chg="modSp add">
        <pc:chgData name="" userId="f880386e540dd244" providerId="LiveId" clId="{B2B00A48-B029-48B2-BD23-086A66F43401}" dt="2021-03-26T03:43:42.513" v="1501"/>
        <pc:sldMkLst>
          <pc:docMk/>
          <pc:sldMk cId="1144695565" sldId="281"/>
        </pc:sldMkLst>
        <pc:spChg chg="mod">
          <ac:chgData name="" userId="f880386e540dd244" providerId="LiveId" clId="{B2B00A48-B029-48B2-BD23-086A66F43401}" dt="2021-03-26T03:43:42.513" v="1501"/>
          <ac:spMkLst>
            <pc:docMk/>
            <pc:sldMk cId="1144695565" sldId="281"/>
            <ac:spMk id="2" creationId="{00000000-0000-0000-0000-000000000000}"/>
          </ac:spMkLst>
        </pc:spChg>
      </pc:sldChg>
      <pc:sldChg chg="addSp delSp modSp add ord">
        <pc:chgData name="" userId="f880386e540dd244" providerId="LiveId" clId="{B2B00A48-B029-48B2-BD23-086A66F43401}" dt="2021-03-26T03:47:00.733" v="1540" actId="1037"/>
        <pc:sldMkLst>
          <pc:docMk/>
          <pc:sldMk cId="1412704466" sldId="282"/>
        </pc:sldMkLst>
        <pc:spChg chg="mod">
          <ac:chgData name="" userId="f880386e540dd244" providerId="LiveId" clId="{B2B00A48-B029-48B2-BD23-086A66F43401}" dt="2021-03-26T03:45:08.307" v="1510"/>
          <ac:spMkLst>
            <pc:docMk/>
            <pc:sldMk cId="1412704466" sldId="282"/>
            <ac:spMk id="2" creationId="{00000000-0000-0000-0000-000000000000}"/>
          </ac:spMkLst>
        </pc:spChg>
        <pc:spChg chg="mod">
          <ac:chgData name="" userId="f880386e540dd244" providerId="LiveId" clId="{B2B00A48-B029-48B2-BD23-086A66F43401}" dt="2021-03-26T03:46:54.862" v="1537" actId="1076"/>
          <ac:spMkLst>
            <pc:docMk/>
            <pc:sldMk cId="1412704466" sldId="282"/>
            <ac:spMk id="8" creationId="{00000000-0000-0000-0000-000000000000}"/>
          </ac:spMkLst>
        </pc:spChg>
        <pc:picChg chg="add mod">
          <ac:chgData name="" userId="f880386e540dd244" providerId="LiveId" clId="{B2B00A48-B029-48B2-BD23-086A66F43401}" dt="2021-03-26T03:47:00.733" v="1540" actId="1037"/>
          <ac:picMkLst>
            <pc:docMk/>
            <pc:sldMk cId="1412704466" sldId="282"/>
            <ac:picMk id="4" creationId="{8F117F66-A2A5-4AF8-9A54-121426668AF9}"/>
          </ac:picMkLst>
        </pc:picChg>
        <pc:picChg chg="del">
          <ac:chgData name="" userId="f880386e540dd244" providerId="LiveId" clId="{B2B00A48-B029-48B2-BD23-086A66F43401}" dt="2021-03-26T03:45:59.377" v="1517" actId="478"/>
          <ac:picMkLst>
            <pc:docMk/>
            <pc:sldMk cId="1412704466" sldId="282"/>
            <ac:picMk id="6" creationId="{E92B8852-9B75-419F-9DC1-F5EBD2DD9BAD}"/>
          </ac:picMkLst>
        </pc:picChg>
        <pc:picChg chg="add mod">
          <ac:chgData name="" userId="f880386e540dd244" providerId="LiveId" clId="{B2B00A48-B029-48B2-BD23-086A66F43401}" dt="2021-03-26T03:46:46.540" v="1535" actId="1076"/>
          <ac:picMkLst>
            <pc:docMk/>
            <pc:sldMk cId="1412704466" sldId="282"/>
            <ac:picMk id="7" creationId="{11BC3AA0-87B1-48E6-8115-DF4608FCB0EA}"/>
          </ac:picMkLst>
        </pc:picChg>
        <pc:picChg chg="del">
          <ac:chgData name="" userId="f880386e540dd244" providerId="LiveId" clId="{B2B00A48-B029-48B2-BD23-086A66F43401}" dt="2021-03-26T03:46:04.990" v="1520" actId="478"/>
          <ac:picMkLst>
            <pc:docMk/>
            <pc:sldMk cId="1412704466" sldId="282"/>
            <ac:picMk id="9" creationId="{CEAB7D15-44C2-433F-9EF9-D441E8F4FBEB}"/>
          </ac:picMkLst>
        </pc:picChg>
      </pc:sldChg>
      <pc:sldChg chg="addSp delSp modSp add ord">
        <pc:chgData name="" userId="f880386e540dd244" providerId="LiveId" clId="{B2B00A48-B029-48B2-BD23-086A66F43401}" dt="2021-03-26T03:48:20.405" v="1568" actId="1038"/>
        <pc:sldMkLst>
          <pc:docMk/>
          <pc:sldMk cId="3176151749" sldId="283"/>
        </pc:sldMkLst>
        <pc:spChg chg="mod">
          <ac:chgData name="" userId="f880386e540dd244" providerId="LiveId" clId="{B2B00A48-B029-48B2-BD23-086A66F43401}" dt="2021-03-26T03:45:13.643" v="1514"/>
          <ac:spMkLst>
            <pc:docMk/>
            <pc:sldMk cId="3176151749" sldId="283"/>
            <ac:spMk id="2" creationId="{00000000-0000-0000-0000-000000000000}"/>
          </ac:spMkLst>
        </pc:spChg>
        <pc:spChg chg="mod">
          <ac:chgData name="" userId="f880386e540dd244" providerId="LiveId" clId="{B2B00A48-B029-48B2-BD23-086A66F43401}" dt="2021-03-26T03:48:14.945" v="1559" actId="1076"/>
          <ac:spMkLst>
            <pc:docMk/>
            <pc:sldMk cId="3176151749" sldId="283"/>
            <ac:spMk id="8" creationId="{00000000-0000-0000-0000-000000000000}"/>
          </ac:spMkLst>
        </pc:spChg>
        <pc:picChg chg="add mod">
          <ac:chgData name="" userId="f880386e540dd244" providerId="LiveId" clId="{B2B00A48-B029-48B2-BD23-086A66F43401}" dt="2021-03-26T03:48:12.602" v="1558" actId="1076"/>
          <ac:picMkLst>
            <pc:docMk/>
            <pc:sldMk cId="3176151749" sldId="283"/>
            <ac:picMk id="4" creationId="{10A3882F-DC0D-49A1-A9AB-E6ADBD2DB1CF}"/>
          </ac:picMkLst>
        </pc:picChg>
        <pc:picChg chg="del">
          <ac:chgData name="" userId="f880386e540dd244" providerId="LiveId" clId="{B2B00A48-B029-48B2-BD23-086A66F43401}" dt="2021-03-26T03:47:50.875" v="1550" actId="478"/>
          <ac:picMkLst>
            <pc:docMk/>
            <pc:sldMk cId="3176151749" sldId="283"/>
            <ac:picMk id="6" creationId="{E92B8852-9B75-419F-9DC1-F5EBD2DD9BAD}"/>
          </ac:picMkLst>
        </pc:picChg>
        <pc:picChg chg="add mod">
          <ac:chgData name="" userId="f880386e540dd244" providerId="LiveId" clId="{B2B00A48-B029-48B2-BD23-086A66F43401}" dt="2021-03-26T03:48:20.405" v="1568" actId="1038"/>
          <ac:picMkLst>
            <pc:docMk/>
            <pc:sldMk cId="3176151749" sldId="283"/>
            <ac:picMk id="7" creationId="{97ED89A0-AEF8-41DD-8C30-047ED09E4F34}"/>
          </ac:picMkLst>
        </pc:picChg>
        <pc:picChg chg="del">
          <ac:chgData name="" userId="f880386e540dd244" providerId="LiveId" clId="{B2B00A48-B029-48B2-BD23-086A66F43401}" dt="2021-03-26T03:47:53.465" v="1551" actId="478"/>
          <ac:picMkLst>
            <pc:docMk/>
            <pc:sldMk cId="3176151749" sldId="283"/>
            <ac:picMk id="9" creationId="{CEAB7D15-44C2-433F-9EF9-D441E8F4FBEB}"/>
          </ac:picMkLst>
        </pc:picChg>
        <pc:picChg chg="add mod">
          <ac:chgData name="" userId="f880386e540dd244" providerId="LiveId" clId="{B2B00A48-B029-48B2-BD23-086A66F43401}" dt="2021-03-26T03:48:16.765" v="1560" actId="1076"/>
          <ac:picMkLst>
            <pc:docMk/>
            <pc:sldMk cId="3176151749" sldId="283"/>
            <ac:picMk id="11" creationId="{DBCE65AC-7C67-42FF-9FD9-C2373C4EAE37}"/>
          </ac:picMkLst>
        </pc:picChg>
      </pc:sldChg>
      <pc:sldChg chg="add">
        <pc:chgData name="" userId="f880386e540dd244" providerId="LiveId" clId="{B2B00A48-B029-48B2-BD23-086A66F43401}" dt="2021-03-26T03:49:16.916" v="1574"/>
        <pc:sldMkLst>
          <pc:docMk/>
          <pc:sldMk cId="96936411" sldId="284"/>
        </pc:sldMkLst>
      </pc:sldChg>
      <pc:sldChg chg="add del">
        <pc:chgData name="" userId="f880386e540dd244" providerId="LiveId" clId="{B2B00A48-B029-48B2-BD23-086A66F43401}" dt="2021-03-26T03:49:15.061" v="1573" actId="2696"/>
        <pc:sldMkLst>
          <pc:docMk/>
          <pc:sldMk cId="402168924" sldId="284"/>
        </pc:sldMkLst>
      </pc:sldChg>
    </pc:docChg>
  </pc:docChgLst>
  <pc:docChgLst>
    <pc:chgData userId="f880386e540dd244" providerId="LiveId" clId="{C2E8BE4A-CA3A-4CC2-A1B8-CBCCA0DC156D}"/>
    <pc:docChg chg="modSld sldOrd">
      <pc:chgData name="" userId="f880386e540dd244" providerId="LiveId" clId="{C2E8BE4A-CA3A-4CC2-A1B8-CBCCA0DC156D}" dt="2021-03-06T14:58:54.678" v="875"/>
      <pc:docMkLst>
        <pc:docMk/>
      </pc:docMkLst>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19A529-55D4-4564-870F-7E1F5FE8EC0E}" type="datetimeFigureOut">
              <a:rPr lang="zh-TW" altLang="en-US" smtClean="0"/>
              <a:t>2021/4/13</a:t>
            </a:fld>
            <a:endParaRPr lang="zh-TW" altLang="en-US"/>
          </a:p>
        </p:txBody>
      </p:sp>
      <p:sp>
        <p:nvSpPr>
          <p:cNvPr id="4" name="投影片圖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55F982-43A7-4FB7-899E-5ED5CF699084}" type="slidenum">
              <a:rPr lang="zh-TW" altLang="en-US" smtClean="0"/>
              <a:t>‹#›</a:t>
            </a:fld>
            <a:endParaRPr lang="zh-TW" altLang="en-US"/>
          </a:p>
        </p:txBody>
      </p:sp>
    </p:spTree>
    <p:extLst>
      <p:ext uri="{BB962C8B-B14F-4D97-AF65-F5344CB8AC3E}">
        <p14:creationId xmlns:p14="http://schemas.microsoft.com/office/powerpoint/2010/main" val="10072092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TW" altLang="en-US"/>
              <a:t>按一下以編輯母片標題樣式</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fld id="{CB1A9A4B-8109-4FCA-A4B8-DC1246F1A173}" type="datetimeFigureOut">
              <a:rPr lang="zh-TW" altLang="en-US" smtClean="0"/>
              <a:t>2021/4/13</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BA4CDBD2-523B-452F-A13A-14A32C2B8727}" type="slidenum">
              <a:rPr lang="zh-TW" altLang="en-US" smtClean="0"/>
              <a:t>‹#›</a:t>
            </a:fld>
            <a:endParaRPr lang="zh-TW"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84094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CB1A9A4B-8109-4FCA-A4B8-DC1246F1A173}" type="datetimeFigureOut">
              <a:rPr lang="zh-TW" altLang="en-US" smtClean="0"/>
              <a:t>2021/4/13</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BA4CDBD2-523B-452F-A13A-14A32C2B8727}" type="slidenum">
              <a:rPr lang="zh-TW" altLang="en-US" smtClean="0"/>
              <a:t>‹#›</a:t>
            </a:fld>
            <a:endParaRPr lang="zh-TW" altLang="en-US"/>
          </a:p>
        </p:txBody>
      </p:sp>
    </p:spTree>
    <p:extLst>
      <p:ext uri="{BB962C8B-B14F-4D97-AF65-F5344CB8AC3E}">
        <p14:creationId xmlns:p14="http://schemas.microsoft.com/office/powerpoint/2010/main" val="28507829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直排標題及文字">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CB1A9A4B-8109-4FCA-A4B8-DC1246F1A173}" type="datetimeFigureOut">
              <a:rPr lang="zh-TW" altLang="en-US" smtClean="0"/>
              <a:t>2021/4/13</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BA4CDBD2-523B-452F-A13A-14A32C2B8727}" type="slidenum">
              <a:rPr lang="zh-TW" altLang="en-US" smtClean="0"/>
              <a:t>‹#›</a:t>
            </a:fld>
            <a:endParaRPr lang="zh-TW" altLang="en-US"/>
          </a:p>
        </p:txBody>
      </p:sp>
    </p:spTree>
    <p:extLst>
      <p:ext uri="{BB962C8B-B14F-4D97-AF65-F5344CB8AC3E}">
        <p14:creationId xmlns:p14="http://schemas.microsoft.com/office/powerpoint/2010/main" val="33750657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CB1A9A4B-8109-4FCA-A4B8-DC1246F1A173}" type="datetimeFigureOut">
              <a:rPr lang="zh-TW" altLang="en-US" smtClean="0"/>
              <a:t>2021/4/13</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BA4CDBD2-523B-452F-A13A-14A32C2B8727}" type="slidenum">
              <a:rPr lang="zh-TW" altLang="en-US" smtClean="0"/>
              <a:t>‹#›</a:t>
            </a:fld>
            <a:endParaRPr lang="zh-TW" altLang="en-US"/>
          </a:p>
        </p:txBody>
      </p:sp>
    </p:spTree>
    <p:extLst>
      <p:ext uri="{BB962C8B-B14F-4D97-AF65-F5344CB8AC3E}">
        <p14:creationId xmlns:p14="http://schemas.microsoft.com/office/powerpoint/2010/main" val="7119940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章節標題">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zh-TW" altLang="en-US"/>
              <a:t>按一下以編輯母片標題樣式</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CB1A9A4B-8109-4FCA-A4B8-DC1246F1A173}" type="datetimeFigureOut">
              <a:rPr lang="zh-TW" altLang="en-US" smtClean="0"/>
              <a:t>2021/4/13</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BA4CDBD2-523B-452F-A13A-14A32C2B8727}" type="slidenum">
              <a:rPr lang="zh-TW" altLang="en-US" smtClean="0"/>
              <a:t>‹#›</a:t>
            </a:fld>
            <a:endParaRPr lang="zh-TW"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28214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CB1A9A4B-8109-4FCA-A4B8-DC1246F1A173}" type="datetimeFigureOut">
              <a:rPr lang="zh-TW" altLang="en-US" smtClean="0"/>
              <a:t>2021/4/13</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BA4CDBD2-523B-452F-A13A-14A32C2B8727}" type="slidenum">
              <a:rPr lang="zh-TW" altLang="en-US" smtClean="0"/>
              <a:t>‹#›</a:t>
            </a:fld>
            <a:endParaRPr lang="zh-TW" altLang="en-US"/>
          </a:p>
        </p:txBody>
      </p:sp>
    </p:spTree>
    <p:extLst>
      <p:ext uri="{BB962C8B-B14F-4D97-AF65-F5344CB8AC3E}">
        <p14:creationId xmlns:p14="http://schemas.microsoft.com/office/powerpoint/2010/main" val="5777470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Content Placeholder 3"/>
          <p:cNvSpPr>
            <a:spLocks noGrp="1"/>
          </p:cNvSpPr>
          <p:nvPr>
            <p:ph sz="half" idx="2"/>
          </p:nvPr>
        </p:nvSpPr>
        <p:spPr>
          <a:xfrm>
            <a:off x="1097280" y="2582335"/>
            <a:ext cx="4937760" cy="3286760"/>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Content Placeholder 5"/>
          <p:cNvSpPr>
            <a:spLocks noGrp="1"/>
          </p:cNvSpPr>
          <p:nvPr>
            <p:ph sz="quarter" idx="4"/>
          </p:nvPr>
        </p:nvSpPr>
        <p:spPr>
          <a:xfrm>
            <a:off x="6217920" y="2582334"/>
            <a:ext cx="4937760" cy="3286760"/>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CB1A9A4B-8109-4FCA-A4B8-DC1246F1A173}" type="datetimeFigureOut">
              <a:rPr lang="zh-TW" altLang="en-US" smtClean="0"/>
              <a:t>2021/4/13</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BA4CDBD2-523B-452F-A13A-14A32C2B8727}" type="slidenum">
              <a:rPr lang="zh-TW" altLang="en-US" smtClean="0"/>
              <a:t>‹#›</a:t>
            </a:fld>
            <a:endParaRPr lang="zh-TW" altLang="en-US"/>
          </a:p>
        </p:txBody>
      </p:sp>
    </p:spTree>
    <p:extLst>
      <p:ext uri="{BB962C8B-B14F-4D97-AF65-F5344CB8AC3E}">
        <p14:creationId xmlns:p14="http://schemas.microsoft.com/office/powerpoint/2010/main" val="1940792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CB1A9A4B-8109-4FCA-A4B8-DC1246F1A173}" type="datetimeFigureOut">
              <a:rPr lang="zh-TW" altLang="en-US" smtClean="0"/>
              <a:t>2021/4/13</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BA4CDBD2-523B-452F-A13A-14A32C2B8727}" type="slidenum">
              <a:rPr lang="zh-TW" altLang="en-US" smtClean="0"/>
              <a:t>‹#›</a:t>
            </a:fld>
            <a:endParaRPr lang="zh-TW" altLang="en-US"/>
          </a:p>
        </p:txBody>
      </p:sp>
    </p:spTree>
    <p:extLst>
      <p:ext uri="{BB962C8B-B14F-4D97-AF65-F5344CB8AC3E}">
        <p14:creationId xmlns:p14="http://schemas.microsoft.com/office/powerpoint/2010/main" val="18314110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B1A9A4B-8109-4FCA-A4B8-DC1246F1A173}" type="datetimeFigureOut">
              <a:rPr lang="zh-TW" altLang="en-US" smtClean="0"/>
              <a:t>2021/4/13</a:t>
            </a:fld>
            <a:endParaRPr lang="zh-TW"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zh-TW" altLang="en-US"/>
          </a:p>
        </p:txBody>
      </p:sp>
      <p:sp>
        <p:nvSpPr>
          <p:cNvPr id="9" name="Slide Number Placeholder 8"/>
          <p:cNvSpPr>
            <a:spLocks noGrp="1"/>
          </p:cNvSpPr>
          <p:nvPr>
            <p:ph type="sldNum" sz="quarter" idx="12"/>
          </p:nvPr>
        </p:nvSpPr>
        <p:spPr/>
        <p:txBody>
          <a:bodyPr/>
          <a:lstStyle/>
          <a:p>
            <a:fld id="{BA4CDBD2-523B-452F-A13A-14A32C2B8727}" type="slidenum">
              <a:rPr lang="zh-TW" altLang="en-US" smtClean="0"/>
              <a:t>‹#›</a:t>
            </a:fld>
            <a:endParaRPr lang="zh-TW" altLang="en-US"/>
          </a:p>
        </p:txBody>
      </p:sp>
    </p:spTree>
    <p:extLst>
      <p:ext uri="{BB962C8B-B14F-4D97-AF65-F5344CB8AC3E}">
        <p14:creationId xmlns:p14="http://schemas.microsoft.com/office/powerpoint/2010/main" val="42423142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含標題的內容">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zh-TW" altLang="en-US"/>
              <a:t>按一下以編輯母片標題樣式</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B1A9A4B-8109-4FCA-A4B8-DC1246F1A173}" type="datetimeFigureOut">
              <a:rPr lang="zh-TW" altLang="en-US" smtClean="0"/>
              <a:t>2021/4/13</a:t>
            </a:fld>
            <a:endParaRPr lang="zh-TW"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zh-TW"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A4CDBD2-523B-452F-A13A-14A32C2B8727}" type="slidenum">
              <a:rPr lang="zh-TW" altLang="en-US" smtClean="0"/>
              <a:t>‹#›</a:t>
            </a:fld>
            <a:endParaRPr lang="zh-TW" altLang="en-US"/>
          </a:p>
        </p:txBody>
      </p:sp>
    </p:spTree>
    <p:extLst>
      <p:ext uri="{BB962C8B-B14F-4D97-AF65-F5344CB8AC3E}">
        <p14:creationId xmlns:p14="http://schemas.microsoft.com/office/powerpoint/2010/main" val="37011556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含標題的圖片">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5" name="Date Placeholder 4"/>
          <p:cNvSpPr>
            <a:spLocks noGrp="1"/>
          </p:cNvSpPr>
          <p:nvPr>
            <p:ph type="dt" sz="half" idx="10"/>
          </p:nvPr>
        </p:nvSpPr>
        <p:spPr/>
        <p:txBody>
          <a:bodyPr/>
          <a:lstStyle/>
          <a:p>
            <a:fld id="{CB1A9A4B-8109-4FCA-A4B8-DC1246F1A173}" type="datetimeFigureOut">
              <a:rPr lang="zh-TW" altLang="en-US" smtClean="0"/>
              <a:t>2021/4/13</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BA4CDBD2-523B-452F-A13A-14A32C2B8727}" type="slidenum">
              <a:rPr lang="zh-TW" altLang="en-US" smtClean="0"/>
              <a:t>‹#›</a:t>
            </a:fld>
            <a:endParaRPr lang="zh-TW" altLang="en-US"/>
          </a:p>
        </p:txBody>
      </p:sp>
    </p:spTree>
    <p:extLst>
      <p:ext uri="{BB962C8B-B14F-4D97-AF65-F5344CB8AC3E}">
        <p14:creationId xmlns:p14="http://schemas.microsoft.com/office/powerpoint/2010/main" val="9221743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CB1A9A4B-8109-4FCA-A4B8-DC1246F1A173}" type="datetimeFigureOut">
              <a:rPr lang="zh-TW" altLang="en-US" smtClean="0"/>
              <a:t>2021/4/13</a:t>
            </a:fld>
            <a:endParaRPr lang="zh-TW"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zh-TW"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BA4CDBD2-523B-452F-A13A-14A32C2B8727}" type="slidenum">
              <a:rPr lang="zh-TW" altLang="en-US" smtClean="0"/>
              <a:t>‹#›</a:t>
            </a:fld>
            <a:endParaRPr lang="zh-TW"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0517825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drive.google.com/drive/folders/13gwUP4-we6yhHGDE3j0fnLkhz10cBYu0?usp=sharing" TargetMode="External"/><Relationship Id="rId2" Type="http://schemas.openxmlformats.org/officeDocument/2006/relationships/hyperlink" Target="https://drive.google.com/drive/folders/1lDoaCT78dJYHxFhlBZVvNSiktN6HIN_J?usp=sharing"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en-US" altLang="zh-TW" dirty="0" smtClean="0"/>
              <a:t>Project5</a:t>
            </a:r>
            <a:r>
              <a:rPr lang="en-US" altLang="zh-TW" dirty="0"/>
              <a:t/>
            </a:r>
            <a:br>
              <a:rPr lang="en-US" altLang="zh-TW" dirty="0"/>
            </a:br>
            <a:endParaRPr lang="zh-TW" altLang="en-US" sz="3200" dirty="0">
              <a:latin typeface="微軟正黑體" panose="020B0604030504040204" pitchFamily="34" charset="-120"/>
              <a:ea typeface="微軟正黑體" panose="020B0604030504040204" pitchFamily="34" charset="-120"/>
              <a:cs typeface="+mn-cs"/>
            </a:endParaRPr>
          </a:p>
        </p:txBody>
      </p:sp>
      <p:sp>
        <p:nvSpPr>
          <p:cNvPr id="3" name="副標題 2"/>
          <p:cNvSpPr>
            <a:spLocks noGrp="1"/>
          </p:cNvSpPr>
          <p:nvPr>
            <p:ph type="subTitle" idx="1"/>
          </p:nvPr>
        </p:nvSpPr>
        <p:spPr/>
        <p:txBody>
          <a:bodyPr>
            <a:normAutofit fontScale="92500" lnSpcReduction="20000"/>
          </a:bodyPr>
          <a:lstStyle/>
          <a:p>
            <a:r>
              <a:rPr lang="zh-TW" altLang="en-US" dirty="0">
                <a:latin typeface="微軟正黑體" panose="020B0604030504040204" pitchFamily="34" charset="-120"/>
                <a:ea typeface="微軟正黑體" panose="020B0604030504040204" pitchFamily="34" charset="-120"/>
              </a:rPr>
              <a:t>第三組</a:t>
            </a:r>
            <a:endParaRPr lang="en-US" altLang="zh-TW" dirty="0">
              <a:latin typeface="微軟正黑體" panose="020B0604030504040204" pitchFamily="34" charset="-120"/>
              <a:ea typeface="微軟正黑體" panose="020B0604030504040204" pitchFamily="34" charset="-120"/>
            </a:endParaRPr>
          </a:p>
          <a:p>
            <a:r>
              <a:rPr lang="zh-TW" altLang="en-US" sz="2000" dirty="0">
                <a:latin typeface="微軟正黑體" panose="020B0604030504040204" pitchFamily="34" charset="-120"/>
                <a:ea typeface="微軟正黑體" panose="020B0604030504040204" pitchFamily="34" charset="-120"/>
              </a:rPr>
              <a:t>電資二 </a:t>
            </a:r>
            <a:r>
              <a:rPr lang="en-US" altLang="zh-TW" sz="2000" dirty="0">
                <a:latin typeface="微軟正黑體" panose="020B0604030504040204" pitchFamily="34" charset="-120"/>
                <a:ea typeface="微軟正黑體" panose="020B0604030504040204" pitchFamily="34" charset="-120"/>
              </a:rPr>
              <a:t>108820001</a:t>
            </a:r>
            <a:r>
              <a:rPr lang="zh-TW" altLang="en-US" sz="2000" dirty="0">
                <a:latin typeface="微軟正黑體" panose="020B0604030504040204" pitchFamily="34" charset="-120"/>
                <a:ea typeface="微軟正黑體" panose="020B0604030504040204" pitchFamily="34" charset="-120"/>
              </a:rPr>
              <a:t> 羅羽軒</a:t>
            </a:r>
            <a:endParaRPr lang="en-US" altLang="zh-TW" sz="2000" dirty="0">
              <a:latin typeface="微軟正黑體" panose="020B0604030504040204" pitchFamily="34" charset="-120"/>
              <a:ea typeface="微軟正黑體" panose="020B0604030504040204" pitchFamily="34" charset="-120"/>
            </a:endParaRPr>
          </a:p>
          <a:p>
            <a:r>
              <a:rPr lang="zh-TW" altLang="en-US" sz="2000" dirty="0">
                <a:latin typeface="微軟正黑體" panose="020B0604030504040204" pitchFamily="34" charset="-120"/>
                <a:ea typeface="微軟正黑體" panose="020B0604030504040204" pitchFamily="34" charset="-120"/>
              </a:rPr>
              <a:t>電資二 </a:t>
            </a:r>
            <a:r>
              <a:rPr lang="en-US" altLang="zh-TW" sz="2000" dirty="0">
                <a:latin typeface="微軟正黑體" panose="020B0604030504040204" pitchFamily="34" charset="-120"/>
                <a:ea typeface="微軟正黑體" panose="020B0604030504040204" pitchFamily="34" charset="-120"/>
              </a:rPr>
              <a:t>108820015</a:t>
            </a:r>
            <a:r>
              <a:rPr lang="zh-TW" altLang="en-US" sz="2000" dirty="0">
                <a:latin typeface="微軟正黑體" panose="020B0604030504040204" pitchFamily="34" charset="-120"/>
                <a:ea typeface="微軟正黑體" panose="020B0604030504040204" pitchFamily="34" charset="-120"/>
              </a:rPr>
              <a:t> 周雨柔</a:t>
            </a:r>
            <a:endParaRPr lang="en-US" altLang="zh-TW" sz="2000" dirty="0">
              <a:latin typeface="微軟正黑體" panose="020B0604030504040204" pitchFamily="34" charset="-120"/>
              <a:ea typeface="微軟正黑體" panose="020B0604030504040204" pitchFamily="34" charset="-120"/>
            </a:endParaRPr>
          </a:p>
          <a:p>
            <a:endParaRPr lang="zh-TW" altLang="en-US" sz="20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9934591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Images in google drive:</a:t>
            </a:r>
            <a:endParaRPr lang="zh-TW" altLang="en-US" dirty="0"/>
          </a:p>
        </p:txBody>
      </p:sp>
      <p:sp>
        <p:nvSpPr>
          <p:cNvPr id="3" name="內容版面配置區 2"/>
          <p:cNvSpPr>
            <a:spLocks noGrp="1"/>
          </p:cNvSpPr>
          <p:nvPr>
            <p:ph idx="1"/>
          </p:nvPr>
        </p:nvSpPr>
        <p:spPr/>
        <p:txBody>
          <a:bodyPr/>
          <a:lstStyle/>
          <a:p>
            <a:pPr marL="0" indent="0">
              <a:buNone/>
            </a:pPr>
            <a:r>
              <a:rPr lang="en-US" altLang="zh-TW" dirty="0" smtClean="0"/>
              <a:t>Please download the following two directories in google drive</a:t>
            </a:r>
          </a:p>
          <a:p>
            <a:pPr>
              <a:buFont typeface="Wingdings" panose="05000000000000000000" pitchFamily="2" charset="2"/>
              <a:buChar char="Ø"/>
            </a:pPr>
            <a:r>
              <a:rPr lang="en-US" altLang="zh-TW" dirty="0" smtClean="0"/>
              <a:t>cats_0_999</a:t>
            </a:r>
          </a:p>
          <a:p>
            <a:r>
              <a:rPr lang="en-US" altLang="zh-TW" sz="1600" u="sng" dirty="0" smtClean="0">
                <a:solidFill>
                  <a:schemeClr val="tx1"/>
                </a:solidFill>
                <a:hlinkClick r:id="rId2"/>
              </a:rPr>
              <a:t>https</a:t>
            </a:r>
            <a:r>
              <a:rPr lang="en-US" altLang="zh-TW" sz="1600" u="sng" dirty="0">
                <a:solidFill>
                  <a:schemeClr val="tx1"/>
                </a:solidFill>
                <a:hlinkClick r:id="rId2"/>
              </a:rPr>
              <a:t>://</a:t>
            </a:r>
            <a:r>
              <a:rPr lang="en-US" altLang="zh-TW" sz="1600" u="sng" dirty="0" smtClean="0">
                <a:solidFill>
                  <a:schemeClr val="tx1"/>
                </a:solidFill>
                <a:hlinkClick r:id="rId2"/>
              </a:rPr>
              <a:t>drive.google.com/drive/folders/1lDoaCT78dJYHxFhlBZVvNSiktN6HIN_J?usp=sharing</a:t>
            </a:r>
            <a:endParaRPr lang="en-US" altLang="zh-TW" sz="1600" dirty="0" smtClean="0">
              <a:solidFill>
                <a:schemeClr val="tx1"/>
              </a:solidFill>
            </a:endParaRPr>
          </a:p>
          <a:p>
            <a:endParaRPr lang="en-US" altLang="zh-TW" dirty="0"/>
          </a:p>
          <a:p>
            <a:pPr>
              <a:buFont typeface="Wingdings" panose="05000000000000000000" pitchFamily="2" charset="2"/>
              <a:buChar char="Ø"/>
            </a:pPr>
            <a:r>
              <a:rPr lang="en-US" altLang="zh-TW" dirty="0" smtClean="0"/>
              <a:t>prediction_1990_1999</a:t>
            </a:r>
          </a:p>
          <a:p>
            <a:r>
              <a:rPr lang="en-US" altLang="zh-TW" sz="1600" u="sng" dirty="0" smtClean="0">
                <a:solidFill>
                  <a:schemeClr val="tx1"/>
                </a:solidFill>
                <a:hlinkClick r:id="rId3"/>
              </a:rPr>
              <a:t>https</a:t>
            </a:r>
            <a:r>
              <a:rPr lang="en-US" altLang="zh-TW" sz="1600" u="sng" dirty="0">
                <a:solidFill>
                  <a:schemeClr val="tx1"/>
                </a:solidFill>
                <a:hlinkClick r:id="rId3"/>
              </a:rPr>
              <a:t>://</a:t>
            </a:r>
            <a:r>
              <a:rPr lang="en-US" altLang="zh-TW" sz="1600" u="sng" dirty="0" smtClean="0">
                <a:solidFill>
                  <a:schemeClr val="tx1"/>
                </a:solidFill>
                <a:hlinkClick r:id="rId3"/>
              </a:rPr>
              <a:t>drive.google.com/drive/folders/13gwUP4-we6yhHGDE3j0fnLkhz10cBYu0?usp=sharing</a:t>
            </a:r>
            <a:endParaRPr lang="en-US" altLang="zh-TW" sz="1600" dirty="0" smtClean="0">
              <a:solidFill>
                <a:schemeClr val="tx1"/>
              </a:solidFill>
            </a:endParaRPr>
          </a:p>
          <a:p>
            <a:endParaRPr lang="en-US" altLang="zh-TW" dirty="0"/>
          </a:p>
          <a:p>
            <a:r>
              <a:rPr lang="en-US" altLang="zh-TW" dirty="0"/>
              <a:t/>
            </a:r>
            <a:br>
              <a:rPr lang="en-US" altLang="zh-TW" dirty="0"/>
            </a:br>
            <a:endParaRPr lang="en-US" altLang="zh-TW" dirty="0"/>
          </a:p>
          <a:p>
            <a:endParaRPr lang="zh-TW" altLang="en-US" dirty="0"/>
          </a:p>
        </p:txBody>
      </p:sp>
    </p:spTree>
    <p:extLst>
      <p:ext uri="{BB962C8B-B14F-4D97-AF65-F5344CB8AC3E}">
        <p14:creationId xmlns:p14="http://schemas.microsoft.com/office/powerpoint/2010/main" val="19991918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4000" dirty="0">
                <a:latin typeface="微軟正黑體" panose="020B0604030504040204" pitchFamily="34" charset="-120"/>
                <a:ea typeface="微軟正黑體" panose="020B0604030504040204" pitchFamily="34" charset="-120"/>
              </a:rPr>
              <a:t>遇到的困難即解決方法</a:t>
            </a:r>
          </a:p>
        </p:txBody>
      </p:sp>
      <p:sp>
        <p:nvSpPr>
          <p:cNvPr id="3" name="內容版面配置區 2"/>
          <p:cNvSpPr>
            <a:spLocks noGrp="1"/>
          </p:cNvSpPr>
          <p:nvPr>
            <p:ph idx="1"/>
          </p:nvPr>
        </p:nvSpPr>
        <p:spPr>
          <a:xfrm>
            <a:off x="1242172" y="1953618"/>
            <a:ext cx="9721836" cy="4023393"/>
          </a:xfrm>
        </p:spPr>
        <p:txBody>
          <a:bodyPr>
            <a:normAutofit/>
          </a:bodyPr>
          <a:lstStyle/>
          <a:p>
            <a:pPr marL="0" indent="0">
              <a:lnSpc>
                <a:spcPct val="150000"/>
              </a:lnSpc>
              <a:buNone/>
            </a:pPr>
            <a:r>
              <a:rPr lang="zh-TW" altLang="en-US" dirty="0" smtClean="0">
                <a:latin typeface="微軟正黑體" panose="020B0604030504040204" pitchFamily="34" charset="-120"/>
                <a:ea typeface="微軟正黑體" panose="020B0604030504040204" pitchFamily="34" charset="-120"/>
              </a:rPr>
              <a:t>因為是第一次使用自己準備的大量資料集，所以剛開始並不知道要怎麼將大量的圖片讀入程式中，但經過摸索後發現原理其實和以前的</a:t>
            </a:r>
            <a:r>
              <a:rPr lang="en-US" altLang="zh-TW" dirty="0" smtClean="0">
                <a:latin typeface="微軟正黑體" panose="020B0604030504040204" pitchFamily="34" charset="-120"/>
                <a:ea typeface="微軟正黑體" panose="020B0604030504040204" pitchFamily="34" charset="-120"/>
              </a:rPr>
              <a:t>cv2.imread</a:t>
            </a:r>
            <a:r>
              <a:rPr lang="zh-TW" altLang="en-US" dirty="0" smtClean="0">
                <a:latin typeface="微軟正黑體" panose="020B0604030504040204" pitchFamily="34" charset="-120"/>
                <a:ea typeface="微軟正黑體" panose="020B0604030504040204" pitchFamily="34" charset="-120"/>
              </a:rPr>
              <a:t>相同，只要資料集的圖片名稱有規律，我們就能搭配</a:t>
            </a:r>
            <a:r>
              <a:rPr lang="en-US" altLang="zh-TW" dirty="0" smtClean="0">
                <a:latin typeface="微軟正黑體" panose="020B0604030504040204" pitchFamily="34" charset="-120"/>
                <a:ea typeface="微軟正黑體" panose="020B0604030504040204" pitchFamily="34" charset="-120"/>
              </a:rPr>
              <a:t>for</a:t>
            </a:r>
            <a:r>
              <a:rPr lang="zh-TW" altLang="en-US" dirty="0" smtClean="0">
                <a:latin typeface="微軟正黑體" panose="020B0604030504040204" pitchFamily="34" charset="-120"/>
                <a:ea typeface="微軟正黑體" panose="020B0604030504040204" pitchFamily="34" charset="-120"/>
              </a:rPr>
              <a:t>迴圈非常容易的讀入</a:t>
            </a:r>
            <a:r>
              <a:rPr lang="zh-TW" altLang="en-US" dirty="0" smtClean="0">
                <a:latin typeface="微軟正黑體" panose="020B0604030504040204" pitchFamily="34" charset="-120"/>
                <a:ea typeface="微軟正黑體" panose="020B0604030504040204" pitchFamily="34" charset="-120"/>
              </a:rPr>
              <a:t>資料。另外，</a:t>
            </a:r>
            <a:r>
              <a:rPr lang="zh-TW" altLang="en-US" dirty="0" smtClean="0">
                <a:latin typeface="微軟正黑體" panose="020B0604030504040204" pitchFamily="34" charset="-120"/>
                <a:ea typeface="微軟正黑體" panose="020B0604030504040204" pitchFamily="34" charset="-120"/>
              </a:rPr>
              <a:t>在經過上次的實驗所理解的</a:t>
            </a:r>
            <a:r>
              <a:rPr lang="en-US" altLang="zh-TW" dirty="0" smtClean="0">
                <a:latin typeface="微軟正黑體" panose="020B0604030504040204" pitchFamily="34" charset="-120"/>
                <a:ea typeface="微軟正黑體" panose="020B0604030504040204" pitchFamily="34" charset="-120"/>
              </a:rPr>
              <a:t>list</a:t>
            </a:r>
            <a:r>
              <a:rPr lang="zh-TW" altLang="en-US" dirty="0" smtClean="0">
                <a:latin typeface="微軟正黑體" panose="020B0604030504040204" pitchFamily="34" charset="-120"/>
                <a:ea typeface="微軟正黑體" panose="020B0604030504040204" pitchFamily="34" charset="-120"/>
              </a:rPr>
              <a:t>和</a:t>
            </a:r>
            <a:r>
              <a:rPr lang="en-US" altLang="zh-TW" dirty="0" smtClean="0">
                <a:latin typeface="微軟正黑體" panose="020B0604030504040204" pitchFamily="34" charset="-120"/>
                <a:ea typeface="微軟正黑體" panose="020B0604030504040204" pitchFamily="34" charset="-120"/>
              </a:rPr>
              <a:t>array</a:t>
            </a:r>
            <a:r>
              <a:rPr lang="zh-TW" altLang="en-US" dirty="0" smtClean="0">
                <a:latin typeface="微軟正黑體" panose="020B0604030504040204" pitchFamily="34" charset="-120"/>
                <a:ea typeface="微軟正黑體" panose="020B0604030504040204" pitchFamily="34" charset="-120"/>
              </a:rPr>
              <a:t>資料型態的使用差別也讓我們這次的實驗更加順利，在準備資料集的階段使用了很多之前的觀念。</a:t>
            </a:r>
            <a:endParaRPr lang="en-US" altLang="zh-TW" dirty="0" smtClean="0">
              <a:latin typeface="微軟正黑體" panose="020B0604030504040204" pitchFamily="34" charset="-120"/>
              <a:ea typeface="微軟正黑體" panose="020B0604030504040204" pitchFamily="34" charset="-120"/>
            </a:endParaRPr>
          </a:p>
          <a:p>
            <a:pPr marL="0" indent="0">
              <a:lnSpc>
                <a:spcPct val="150000"/>
              </a:lnSpc>
              <a:buNone/>
            </a:pPr>
            <a:r>
              <a:rPr lang="zh-TW" altLang="en-US" dirty="0" smtClean="0">
                <a:latin typeface="微軟正黑體" panose="020B0604030504040204" pitchFamily="34" charset="-120"/>
                <a:ea typeface="微軟正黑體" panose="020B0604030504040204" pitchFamily="34" charset="-120"/>
              </a:rPr>
              <a:t>從這次實驗中我們也知道了在準備資料集時圖片的命名有多重要，如果圖片名稱雜亂沒有規律，也許就要手動的加入每一張圖片，當圖片數量增加，將造成非常大的不便。</a:t>
            </a:r>
            <a:endParaRPr lang="en-US" altLang="zh-TW"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5125971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4000" dirty="0">
                <a:latin typeface="微軟正黑體" panose="020B0604030504040204" pitchFamily="34" charset="-120"/>
                <a:ea typeface="微軟正黑體" panose="020B0604030504040204" pitchFamily="34" charset="-120"/>
              </a:rPr>
              <a:t>資料集的選擇</a:t>
            </a:r>
            <a:r>
              <a:rPr lang="zh-TW" altLang="en-US" sz="4000" dirty="0" smtClean="0">
                <a:latin typeface="微軟正黑體" panose="020B0604030504040204" pitchFamily="34" charset="-120"/>
                <a:ea typeface="微軟正黑體" panose="020B0604030504040204" pitchFamily="34" charset="-120"/>
              </a:rPr>
              <a:t>原因</a:t>
            </a:r>
            <a:endParaRPr lang="zh-TW" altLang="en-US" sz="1600" dirty="0">
              <a:latin typeface="微軟正黑體" panose="020B0604030504040204" pitchFamily="34" charset="-120"/>
              <a:ea typeface="微軟正黑體" panose="020B0604030504040204" pitchFamily="34" charset="-120"/>
            </a:endParaRPr>
          </a:p>
        </p:txBody>
      </p:sp>
      <p:sp>
        <p:nvSpPr>
          <p:cNvPr id="3" name="文字方塊 2"/>
          <p:cNvSpPr txBox="1"/>
          <p:nvPr/>
        </p:nvSpPr>
        <p:spPr>
          <a:xfrm>
            <a:off x="1470953" y="2092569"/>
            <a:ext cx="9311054" cy="3139321"/>
          </a:xfrm>
          <a:prstGeom prst="rect">
            <a:avLst/>
          </a:prstGeom>
          <a:noFill/>
        </p:spPr>
        <p:txBody>
          <a:bodyPr wrap="square" rtlCol="0">
            <a:spAutoFit/>
          </a:bodyPr>
          <a:lstStyle/>
          <a:p>
            <a:pPr>
              <a:lnSpc>
                <a:spcPct val="150000"/>
              </a:lnSpc>
            </a:pPr>
            <a:r>
              <a:rPr lang="zh-TW" altLang="en-US" sz="2000" dirty="0" smtClean="0">
                <a:latin typeface="微軟正黑體" panose="020B0604030504040204" pitchFamily="34" charset="-120"/>
                <a:ea typeface="微軟正黑體" panose="020B0604030504040204" pitchFamily="34" charset="-120"/>
              </a:rPr>
              <a:t>資料集的收集一開始也花了我們不少時間，原本希望能尋找線上資料庫中打包好的圖片，物體則是類似車子或動物，但在查詢了許多線上資料庫後沒有找到可以直接引用並符合我們需求的函式庫能直接引用大量圖片。</a:t>
            </a:r>
            <a:endParaRPr lang="en-US" altLang="zh-TW" sz="2000" dirty="0" smtClean="0">
              <a:latin typeface="微軟正黑體" panose="020B0604030504040204" pitchFamily="34" charset="-120"/>
              <a:ea typeface="微軟正黑體" panose="020B0604030504040204" pitchFamily="34" charset="-120"/>
            </a:endParaRPr>
          </a:p>
          <a:p>
            <a:pPr>
              <a:lnSpc>
                <a:spcPct val="150000"/>
              </a:lnSpc>
            </a:pPr>
            <a:r>
              <a:rPr lang="zh-TW" altLang="en-US" sz="2000" dirty="0" smtClean="0">
                <a:latin typeface="微軟正黑體" panose="020B0604030504040204" pitchFamily="34" charset="-120"/>
                <a:ea typeface="微軟正黑體" panose="020B0604030504040204" pitchFamily="34" charset="-120"/>
              </a:rPr>
              <a:t>最後在查詢資料時找到</a:t>
            </a:r>
            <a:r>
              <a:rPr lang="en-US" altLang="zh-TW" sz="2000" dirty="0" err="1" smtClean="0">
                <a:latin typeface="微軟正黑體" panose="020B0604030504040204" pitchFamily="34" charset="-120"/>
                <a:ea typeface="微軟正黑體" panose="020B0604030504040204" pitchFamily="34" charset="-120"/>
              </a:rPr>
              <a:t>Kaggle</a:t>
            </a:r>
            <a:r>
              <a:rPr lang="zh-TW" altLang="en-US" sz="2000" dirty="0" smtClean="0">
                <a:latin typeface="微軟正黑體" panose="020B0604030504040204" pitchFamily="34" charset="-120"/>
                <a:ea typeface="微軟正黑體" panose="020B0604030504040204" pitchFamily="34" charset="-120"/>
              </a:rPr>
              <a:t>數據分析平台提供資料集圖片下載，並且找到了</a:t>
            </a:r>
            <a:r>
              <a:rPr lang="en-US" altLang="zh-TW" sz="2000" dirty="0">
                <a:latin typeface="微軟正黑體" panose="020B0604030504040204" pitchFamily="34" charset="-120"/>
                <a:ea typeface="微軟正黑體" panose="020B0604030504040204" pitchFamily="34" charset="-120"/>
              </a:rPr>
              <a:t>Dogs vs. </a:t>
            </a:r>
            <a:r>
              <a:rPr lang="en-US" altLang="zh-TW" sz="2000" dirty="0" smtClean="0">
                <a:latin typeface="微軟正黑體" panose="020B0604030504040204" pitchFamily="34" charset="-120"/>
                <a:ea typeface="微軟正黑體" panose="020B0604030504040204" pitchFamily="34" charset="-120"/>
              </a:rPr>
              <a:t>Cats</a:t>
            </a:r>
            <a:r>
              <a:rPr lang="zh-TW" altLang="en-US" sz="2000" dirty="0" smtClean="0">
                <a:latin typeface="微軟正黑體" panose="020B0604030504040204" pitchFamily="34" charset="-120"/>
                <a:ea typeface="微軟正黑體" panose="020B0604030504040204" pitchFamily="34" charset="-120"/>
              </a:rPr>
              <a:t>這篇資料，我們就使用裡面貓的圖片做為這次人以外的資料集。</a:t>
            </a:r>
            <a:endParaRPr lang="en-US" altLang="zh-TW" sz="2000" dirty="0" smtClean="0">
              <a:latin typeface="微軟正黑體" panose="020B0604030504040204" pitchFamily="34" charset="-120"/>
              <a:ea typeface="微軟正黑體" panose="020B0604030504040204" pitchFamily="34" charset="-120"/>
            </a:endParaRPr>
          </a:p>
          <a:p>
            <a:pPr>
              <a:lnSpc>
                <a:spcPct val="150000"/>
              </a:lnSpc>
            </a:pPr>
            <a:endParaRPr lang="en-US" altLang="zh-TW" sz="1600" dirty="0" smtClean="0">
              <a:latin typeface="微軟正黑體" panose="020B0604030504040204" pitchFamily="34" charset="-120"/>
              <a:ea typeface="微軟正黑體" panose="020B0604030504040204" pitchFamily="34" charset="-120"/>
            </a:endParaRPr>
          </a:p>
          <a:p>
            <a:pPr>
              <a:lnSpc>
                <a:spcPct val="150000"/>
              </a:lnSpc>
            </a:pPr>
            <a:r>
              <a:rPr lang="zh-TW" altLang="en-US" sz="1600" dirty="0" smtClean="0">
                <a:latin typeface="微軟正黑體" panose="020B0604030504040204" pitchFamily="34" charset="-120"/>
                <a:ea typeface="微軟正黑體" panose="020B0604030504040204" pitchFamily="34" charset="-120"/>
              </a:rPr>
              <a:t>資料</a:t>
            </a:r>
            <a:r>
              <a:rPr lang="zh-TW" altLang="en-US" sz="1600" dirty="0">
                <a:latin typeface="微軟正黑體" panose="020B0604030504040204" pitchFamily="34" charset="-120"/>
                <a:ea typeface="微軟正黑體" panose="020B0604030504040204" pitchFamily="34" charset="-120"/>
              </a:rPr>
              <a:t>來源</a:t>
            </a:r>
            <a:r>
              <a:rPr lang="en-US" altLang="zh-TW" sz="1600" dirty="0" smtClean="0">
                <a:latin typeface="微軟正黑體" panose="020B0604030504040204" pitchFamily="34" charset="-120"/>
                <a:ea typeface="微軟正黑體" panose="020B0604030504040204" pitchFamily="34" charset="-120"/>
              </a:rPr>
              <a:t>: https</a:t>
            </a:r>
            <a:r>
              <a:rPr lang="en-US" altLang="zh-TW" sz="1600" dirty="0">
                <a:latin typeface="微軟正黑體" panose="020B0604030504040204" pitchFamily="34" charset="-120"/>
                <a:ea typeface="微軟正黑體" panose="020B0604030504040204" pitchFamily="34" charset="-120"/>
              </a:rPr>
              <a:t>://www.kaggle.com/c/dogs-vs-cats/data?select=sampleSubmission.csv</a:t>
            </a:r>
            <a:endParaRPr lang="zh-TW" altLang="en-US" sz="16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5404093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4000" dirty="0">
                <a:latin typeface="微軟正黑體" panose="020B0604030504040204" pitchFamily="34" charset="-120"/>
                <a:ea typeface="微軟正黑體" panose="020B0604030504040204" pitchFamily="34" charset="-120"/>
              </a:rPr>
              <a:t>程式執行的結果、準確率</a:t>
            </a:r>
            <a:endParaRPr lang="zh-TW" altLang="en-US" sz="1600" dirty="0">
              <a:latin typeface="微軟正黑體" panose="020B0604030504040204" pitchFamily="34" charset="-120"/>
              <a:ea typeface="微軟正黑體" panose="020B0604030504040204" pitchFamily="34" charset="-120"/>
            </a:endParaRPr>
          </a:p>
        </p:txBody>
      </p:sp>
      <p:sp>
        <p:nvSpPr>
          <p:cNvPr id="3" name="文字方塊 2"/>
          <p:cNvSpPr txBox="1"/>
          <p:nvPr/>
        </p:nvSpPr>
        <p:spPr>
          <a:xfrm>
            <a:off x="1470953" y="2092569"/>
            <a:ext cx="9311054" cy="3231654"/>
          </a:xfrm>
          <a:prstGeom prst="rect">
            <a:avLst/>
          </a:prstGeom>
          <a:noFill/>
        </p:spPr>
        <p:txBody>
          <a:bodyPr wrap="square" rtlCol="0">
            <a:spAutoFit/>
          </a:bodyPr>
          <a:lstStyle/>
          <a:p>
            <a:pPr>
              <a:lnSpc>
                <a:spcPct val="150000"/>
              </a:lnSpc>
            </a:pPr>
            <a:r>
              <a:rPr lang="zh-TW" altLang="en-US" sz="2000" dirty="0" smtClean="0">
                <a:latin typeface="微軟正黑體" panose="020B0604030504040204" pitchFamily="34" charset="-120"/>
                <a:ea typeface="微軟正黑體" panose="020B0604030504040204" pitchFamily="34" charset="-120"/>
              </a:rPr>
              <a:t>在經過了資料處理、</a:t>
            </a:r>
            <a:r>
              <a:rPr lang="en-US" altLang="zh-TW" sz="2000" dirty="0" smtClean="0">
                <a:latin typeface="微軟正黑體" panose="020B0604030504040204" pitchFamily="34" charset="-120"/>
                <a:ea typeface="微軟正黑體" panose="020B0604030504040204" pitchFamily="34" charset="-120"/>
              </a:rPr>
              <a:t>HOG</a:t>
            </a:r>
            <a:r>
              <a:rPr lang="zh-TW" altLang="en-US" sz="2000" dirty="0" smtClean="0">
                <a:latin typeface="微軟正黑體" panose="020B0604030504040204" pitchFamily="34" charset="-120"/>
                <a:ea typeface="微軟正黑體" panose="020B0604030504040204" pitchFamily="34" charset="-120"/>
              </a:rPr>
              <a:t>、</a:t>
            </a:r>
            <a:r>
              <a:rPr lang="en-US" altLang="zh-TW" sz="2000" dirty="0" smtClean="0">
                <a:latin typeface="微軟正黑體" panose="020B0604030504040204" pitchFamily="34" charset="-120"/>
                <a:ea typeface="微軟正黑體" panose="020B0604030504040204" pitchFamily="34" charset="-120"/>
              </a:rPr>
              <a:t>SVM</a:t>
            </a:r>
            <a:r>
              <a:rPr lang="zh-TW" altLang="en-US" sz="2000" dirty="0" smtClean="0">
                <a:latin typeface="微軟正黑體" panose="020B0604030504040204" pitchFamily="34" charset="-120"/>
                <a:ea typeface="微軟正黑體" panose="020B0604030504040204" pitchFamily="34" charset="-120"/>
              </a:rPr>
              <a:t>後，最終實驗之準確率如下</a:t>
            </a:r>
            <a:r>
              <a:rPr lang="en-US" altLang="zh-TW" sz="2000" dirty="0" smtClean="0">
                <a:latin typeface="微軟正黑體" panose="020B0604030504040204" pitchFamily="34" charset="-120"/>
                <a:ea typeface="微軟正黑體" panose="020B0604030504040204" pitchFamily="34" charset="-120"/>
              </a:rPr>
              <a:t>:</a:t>
            </a:r>
            <a:endParaRPr lang="en-US" altLang="zh-TW" dirty="0" smtClean="0"/>
          </a:p>
          <a:p>
            <a:pPr>
              <a:lnSpc>
                <a:spcPct val="150000"/>
              </a:lnSpc>
            </a:pPr>
            <a:r>
              <a:rPr lang="zh-TW" altLang="en-US" sz="2000" dirty="0">
                <a:latin typeface="微軟正黑體" panose="020B0604030504040204" pitchFamily="34" charset="-120"/>
                <a:ea typeface="微軟正黑體" panose="020B0604030504040204" pitchFamily="34" charset="-120"/>
              </a:rPr>
              <a:t>其中</a:t>
            </a:r>
            <a:r>
              <a:rPr lang="en-US" altLang="zh-TW" sz="2000" dirty="0">
                <a:latin typeface="微軟正黑體" panose="020B0604030504040204" pitchFamily="34" charset="-120"/>
                <a:ea typeface="微軟正黑體" panose="020B0604030504040204" pitchFamily="34" charset="-120"/>
              </a:rPr>
              <a:t>prediction accuracy</a:t>
            </a:r>
            <a:r>
              <a:rPr lang="zh-TW" altLang="en-US" sz="2000" dirty="0">
                <a:latin typeface="微軟正黑體" panose="020B0604030504040204" pitchFamily="34" charset="-120"/>
                <a:ea typeface="微軟正黑體" panose="020B0604030504040204" pitchFamily="34" charset="-120"/>
              </a:rPr>
              <a:t> 為</a:t>
            </a:r>
            <a:r>
              <a:rPr lang="zh-TW" altLang="en-US" sz="2000" dirty="0">
                <a:latin typeface="微軟正黑體" panose="020B0604030504040204" pitchFamily="34" charset="-120"/>
                <a:ea typeface="微軟正黑體" panose="020B0604030504040204" pitchFamily="34" charset="-120"/>
              </a:rPr>
              <a:t>各十</a:t>
            </a:r>
            <a:r>
              <a:rPr lang="zh-TW" altLang="en-US" sz="2000" dirty="0">
                <a:latin typeface="微軟正黑體" panose="020B0604030504040204" pitchFamily="34" charset="-120"/>
                <a:ea typeface="微軟正黑體" panose="020B0604030504040204" pitchFamily="34" charset="-120"/>
              </a:rPr>
              <a:t>張訓練模型沒看過的</a:t>
            </a:r>
            <a:r>
              <a:rPr lang="zh-TW" altLang="en-US" sz="2000" dirty="0" smtClean="0">
                <a:latin typeface="微軟正黑體" panose="020B0604030504040204" pitchFamily="34" charset="-120"/>
                <a:ea typeface="微軟正黑體" panose="020B0604030504040204" pitchFamily="34" charset="-120"/>
              </a:rPr>
              <a:t>圖片</a:t>
            </a:r>
            <a:endParaRPr lang="en-US" altLang="zh-TW" sz="2000" dirty="0" smtClean="0">
              <a:latin typeface="微軟正黑體" panose="020B0604030504040204" pitchFamily="34" charset="-120"/>
              <a:ea typeface="微軟正黑體" panose="020B0604030504040204" pitchFamily="34" charset="-120"/>
            </a:endParaRPr>
          </a:p>
          <a:p>
            <a:pPr>
              <a:lnSpc>
                <a:spcPct val="150000"/>
              </a:lnSpc>
            </a:pPr>
            <a:endParaRPr lang="en-US" altLang="zh-TW" sz="2000" dirty="0">
              <a:latin typeface="微軟正黑體" panose="020B0604030504040204" pitchFamily="34" charset="-120"/>
              <a:ea typeface="微軟正黑體" panose="020B0604030504040204" pitchFamily="34" charset="-120"/>
            </a:endParaRPr>
          </a:p>
          <a:p>
            <a:pPr>
              <a:lnSpc>
                <a:spcPct val="150000"/>
              </a:lnSpc>
            </a:pPr>
            <a:r>
              <a:rPr lang="en-US" altLang="zh-TW" sz="2000" dirty="0">
                <a:solidFill>
                  <a:srgbClr val="0070C0"/>
                </a:solidFill>
              </a:rPr>
              <a:t>Train Data </a:t>
            </a:r>
            <a:r>
              <a:rPr lang="en-US" altLang="zh-TW" sz="2000" dirty="0" smtClean="0">
                <a:solidFill>
                  <a:srgbClr val="0070C0"/>
                </a:solidFill>
              </a:rPr>
              <a:t>Accuracy:</a:t>
            </a:r>
            <a:r>
              <a:rPr lang="zh-TW" altLang="en-US" sz="2000" dirty="0" smtClean="0">
                <a:solidFill>
                  <a:srgbClr val="0070C0"/>
                </a:solidFill>
              </a:rPr>
              <a:t> </a:t>
            </a:r>
            <a:r>
              <a:rPr lang="en-US" altLang="zh-TW" sz="2000" dirty="0" smtClean="0">
                <a:solidFill>
                  <a:srgbClr val="0070C0"/>
                </a:solidFill>
              </a:rPr>
              <a:t>0.9986666666666667</a:t>
            </a:r>
            <a:endParaRPr lang="en-US" altLang="zh-TW" sz="2000" dirty="0">
              <a:solidFill>
                <a:srgbClr val="0070C0"/>
              </a:solidFill>
            </a:endParaRPr>
          </a:p>
          <a:p>
            <a:pPr>
              <a:lnSpc>
                <a:spcPct val="150000"/>
              </a:lnSpc>
            </a:pPr>
            <a:r>
              <a:rPr lang="en-US" altLang="zh-TW" sz="2000" dirty="0">
                <a:solidFill>
                  <a:srgbClr val="0070C0"/>
                </a:solidFill>
              </a:rPr>
              <a:t>Test Data </a:t>
            </a:r>
            <a:r>
              <a:rPr lang="en-US" altLang="zh-TW" sz="2000" dirty="0" smtClean="0">
                <a:solidFill>
                  <a:srgbClr val="0070C0"/>
                </a:solidFill>
              </a:rPr>
              <a:t>Accuracy:</a:t>
            </a:r>
            <a:r>
              <a:rPr lang="zh-TW" altLang="en-US" sz="2000" dirty="0" smtClean="0">
                <a:solidFill>
                  <a:srgbClr val="0070C0"/>
                </a:solidFill>
              </a:rPr>
              <a:t> </a:t>
            </a:r>
            <a:r>
              <a:rPr lang="en-US" altLang="zh-TW" sz="2000" dirty="0" smtClean="0">
                <a:solidFill>
                  <a:srgbClr val="0070C0"/>
                </a:solidFill>
              </a:rPr>
              <a:t>0.98</a:t>
            </a:r>
            <a:endParaRPr lang="en-US" altLang="zh-TW" sz="2000" dirty="0">
              <a:solidFill>
                <a:srgbClr val="0070C0"/>
              </a:solidFill>
            </a:endParaRPr>
          </a:p>
          <a:p>
            <a:pPr>
              <a:lnSpc>
                <a:spcPct val="150000"/>
              </a:lnSpc>
            </a:pPr>
            <a:r>
              <a:rPr lang="en-US" altLang="zh-TW" sz="2000" dirty="0" err="1">
                <a:solidFill>
                  <a:srgbClr val="0070C0"/>
                </a:solidFill>
              </a:rPr>
              <a:t>Predictin</a:t>
            </a:r>
            <a:r>
              <a:rPr lang="en-US" altLang="zh-TW" sz="2000" dirty="0">
                <a:solidFill>
                  <a:srgbClr val="0070C0"/>
                </a:solidFill>
              </a:rPr>
              <a:t> </a:t>
            </a:r>
            <a:r>
              <a:rPr lang="en-US" altLang="zh-TW" sz="2000" dirty="0" smtClean="0">
                <a:solidFill>
                  <a:srgbClr val="0070C0"/>
                </a:solidFill>
              </a:rPr>
              <a:t>Accuracy:</a:t>
            </a:r>
            <a:r>
              <a:rPr lang="zh-TW" altLang="en-US" sz="2000" dirty="0" smtClean="0">
                <a:solidFill>
                  <a:srgbClr val="0070C0"/>
                </a:solidFill>
              </a:rPr>
              <a:t> </a:t>
            </a:r>
            <a:r>
              <a:rPr lang="en-US" altLang="zh-TW" sz="2000" dirty="0" smtClean="0">
                <a:solidFill>
                  <a:srgbClr val="0070C0"/>
                </a:solidFill>
              </a:rPr>
              <a:t>1.0</a:t>
            </a:r>
            <a:endParaRPr lang="en-US" altLang="zh-TW" sz="2000" dirty="0">
              <a:solidFill>
                <a:srgbClr val="0070C0"/>
              </a:solidFill>
            </a:endParaRPr>
          </a:p>
          <a:p>
            <a:pPr>
              <a:lnSpc>
                <a:spcPct val="150000"/>
              </a:lnSpc>
            </a:pPr>
            <a:endParaRPr lang="en-US" altLang="zh-TW" sz="1600" dirty="0" smtClean="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6338988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4000" dirty="0">
                <a:latin typeface="微軟正黑體" panose="020B0604030504040204" pitchFamily="34" charset="-120"/>
                <a:ea typeface="微軟正黑體" panose="020B0604030504040204" pitchFamily="34" charset="-120"/>
              </a:rPr>
              <a:t>討論分析</a:t>
            </a:r>
            <a:endParaRPr lang="zh-TW" altLang="en-US" sz="4000" dirty="0">
              <a:latin typeface="微軟正黑體" panose="020B0604030504040204" pitchFamily="34" charset="-120"/>
              <a:ea typeface="微軟正黑體" panose="020B0604030504040204" pitchFamily="34" charset="-120"/>
            </a:endParaRPr>
          </a:p>
        </p:txBody>
      </p:sp>
      <p:sp>
        <p:nvSpPr>
          <p:cNvPr id="3" name="內容版面配置區 2"/>
          <p:cNvSpPr>
            <a:spLocks noGrp="1"/>
          </p:cNvSpPr>
          <p:nvPr>
            <p:ph idx="1"/>
          </p:nvPr>
        </p:nvSpPr>
        <p:spPr/>
        <p:txBody>
          <a:bodyPr>
            <a:normAutofit/>
          </a:bodyPr>
          <a:lstStyle/>
          <a:p>
            <a:pPr marL="0" defTabSz="457200">
              <a:lnSpc>
                <a:spcPct val="150000"/>
              </a:lnSpc>
            </a:pPr>
            <a:r>
              <a:rPr lang="zh-TW" altLang="en-US" dirty="0">
                <a:solidFill>
                  <a:schemeClr val="tx1"/>
                </a:solidFill>
                <a:latin typeface="微軟正黑體" panose="020B0604030504040204" pitchFamily="34" charset="-120"/>
                <a:ea typeface="微軟正黑體" panose="020B0604030504040204" pitchFamily="34" charset="-120"/>
              </a:rPr>
              <a:t>經過</a:t>
            </a:r>
            <a:r>
              <a:rPr lang="zh-TW" altLang="en-US" dirty="0">
                <a:solidFill>
                  <a:schemeClr val="tx1"/>
                </a:solidFill>
                <a:latin typeface="微軟正黑體" panose="020B0604030504040204" pitchFamily="34" charset="-120"/>
                <a:ea typeface="微軟正黑體" panose="020B0604030504040204" pitchFamily="34" charset="-120"/>
              </a:rPr>
              <a:t>了一連串的資料處理</a:t>
            </a:r>
            <a:r>
              <a:rPr lang="zh-TW" altLang="en-US" dirty="0">
                <a:solidFill>
                  <a:schemeClr val="tx1"/>
                </a:solidFill>
                <a:latin typeface="微軟正黑體" panose="020B0604030504040204" pitchFamily="34" charset="-120"/>
                <a:ea typeface="微軟正黑體" panose="020B0604030504040204" pitchFamily="34" charset="-120"/>
              </a:rPr>
              <a:t>、</a:t>
            </a:r>
            <a:r>
              <a:rPr lang="en-US" altLang="zh-TW" dirty="0">
                <a:solidFill>
                  <a:schemeClr val="tx1"/>
                </a:solidFill>
                <a:latin typeface="微軟正黑體" panose="020B0604030504040204" pitchFamily="34" charset="-120"/>
                <a:ea typeface="微軟正黑體" panose="020B0604030504040204" pitchFamily="34" charset="-120"/>
              </a:rPr>
              <a:t>HOG</a:t>
            </a:r>
            <a:r>
              <a:rPr lang="zh-TW" altLang="en-US" dirty="0">
                <a:solidFill>
                  <a:schemeClr val="tx1"/>
                </a:solidFill>
                <a:latin typeface="微軟正黑體" panose="020B0604030504040204" pitchFamily="34" charset="-120"/>
                <a:ea typeface="微軟正黑體" panose="020B0604030504040204" pitchFamily="34" charset="-120"/>
              </a:rPr>
              <a:t>資料轉換、和</a:t>
            </a:r>
            <a:r>
              <a:rPr lang="en-US" altLang="zh-TW" dirty="0">
                <a:solidFill>
                  <a:schemeClr val="tx1"/>
                </a:solidFill>
                <a:latin typeface="微軟正黑體" panose="020B0604030504040204" pitchFamily="34" charset="-120"/>
                <a:ea typeface="微軟正黑體" panose="020B0604030504040204" pitchFamily="34" charset="-120"/>
              </a:rPr>
              <a:t>SVM</a:t>
            </a:r>
            <a:r>
              <a:rPr lang="zh-TW" altLang="en-US" dirty="0">
                <a:solidFill>
                  <a:schemeClr val="tx1"/>
                </a:solidFill>
                <a:latin typeface="微軟正黑體" panose="020B0604030504040204" pitchFamily="34" charset="-120"/>
                <a:ea typeface="微軟正黑體" panose="020B0604030504040204" pitchFamily="34" charset="-120"/>
              </a:rPr>
              <a:t>訓練後，我們得到了相當不錯的準確率</a:t>
            </a:r>
            <a:r>
              <a:rPr lang="en-US" altLang="zh-TW" dirty="0">
                <a:solidFill>
                  <a:schemeClr val="tx1"/>
                </a:solidFill>
                <a:latin typeface="微軟正黑體" panose="020B0604030504040204" pitchFamily="34" charset="-120"/>
                <a:ea typeface="微軟正黑體" panose="020B0604030504040204" pitchFamily="34" charset="-120"/>
              </a:rPr>
              <a:t>(Test </a:t>
            </a:r>
            <a:r>
              <a:rPr lang="en-US" altLang="zh-TW" dirty="0">
                <a:solidFill>
                  <a:schemeClr val="tx1"/>
                </a:solidFill>
                <a:latin typeface="微軟正黑體" panose="020B0604030504040204" pitchFamily="34" charset="-120"/>
                <a:ea typeface="微軟正黑體" panose="020B0604030504040204" pitchFamily="34" charset="-120"/>
              </a:rPr>
              <a:t>Data Accuracy:</a:t>
            </a:r>
            <a:r>
              <a:rPr lang="zh-TW" altLang="en-US" dirty="0">
                <a:solidFill>
                  <a:schemeClr val="tx1"/>
                </a:solidFill>
                <a:latin typeface="微軟正黑體" panose="020B0604030504040204" pitchFamily="34" charset="-120"/>
                <a:ea typeface="微軟正黑體" panose="020B0604030504040204" pitchFamily="34" charset="-120"/>
              </a:rPr>
              <a:t> </a:t>
            </a:r>
            <a:r>
              <a:rPr lang="en-US" altLang="zh-TW" dirty="0">
                <a:solidFill>
                  <a:schemeClr val="tx1"/>
                </a:solidFill>
                <a:latin typeface="微軟正黑體" panose="020B0604030504040204" pitchFamily="34" charset="-120"/>
                <a:ea typeface="微軟正黑體" panose="020B0604030504040204" pitchFamily="34" charset="-120"/>
              </a:rPr>
              <a:t>0.98, </a:t>
            </a:r>
            <a:r>
              <a:rPr lang="en-US" altLang="zh-TW" dirty="0" err="1">
                <a:solidFill>
                  <a:schemeClr val="tx1"/>
                </a:solidFill>
                <a:latin typeface="微軟正黑體" panose="020B0604030504040204" pitchFamily="34" charset="-120"/>
                <a:ea typeface="微軟正黑體" panose="020B0604030504040204" pitchFamily="34" charset="-120"/>
              </a:rPr>
              <a:t>Predictin</a:t>
            </a:r>
            <a:r>
              <a:rPr lang="en-US" altLang="zh-TW" dirty="0">
                <a:solidFill>
                  <a:schemeClr val="tx1"/>
                </a:solidFill>
                <a:latin typeface="微軟正黑體" panose="020B0604030504040204" pitchFamily="34" charset="-120"/>
                <a:ea typeface="微軟正黑體" panose="020B0604030504040204" pitchFamily="34" charset="-120"/>
              </a:rPr>
              <a:t> Accuracy:</a:t>
            </a:r>
            <a:r>
              <a:rPr lang="zh-TW" altLang="en-US" dirty="0">
                <a:solidFill>
                  <a:schemeClr val="tx1"/>
                </a:solidFill>
                <a:latin typeface="微軟正黑體" panose="020B0604030504040204" pitchFamily="34" charset="-120"/>
                <a:ea typeface="微軟正黑體" panose="020B0604030504040204" pitchFamily="34" charset="-120"/>
              </a:rPr>
              <a:t> </a:t>
            </a:r>
            <a:r>
              <a:rPr lang="en-US" altLang="zh-TW" dirty="0">
                <a:solidFill>
                  <a:schemeClr val="tx1"/>
                </a:solidFill>
                <a:latin typeface="微軟正黑體" panose="020B0604030504040204" pitchFamily="34" charset="-120"/>
                <a:ea typeface="微軟正黑體" panose="020B0604030504040204" pitchFamily="34" charset="-120"/>
              </a:rPr>
              <a:t>1.0)</a:t>
            </a:r>
            <a:r>
              <a:rPr lang="zh-TW" altLang="en-US" dirty="0" smtClean="0">
                <a:solidFill>
                  <a:schemeClr val="tx1"/>
                </a:solidFill>
                <a:latin typeface="微軟正黑體" panose="020B0604030504040204" pitchFamily="34" charset="-120"/>
                <a:ea typeface="微軟正黑體" panose="020B0604030504040204" pitchFamily="34" charset="-120"/>
              </a:rPr>
              <a:t>，</a:t>
            </a:r>
            <a:r>
              <a:rPr lang="zh-TW" altLang="en-US" dirty="0">
                <a:solidFill>
                  <a:schemeClr val="tx1"/>
                </a:solidFill>
                <a:latin typeface="微軟正黑體" panose="020B0604030504040204" pitchFamily="34" charset="-120"/>
                <a:ea typeface="微軟正黑體" panose="020B0604030504040204" pitchFamily="34" charset="-120"/>
              </a:rPr>
              <a:t>探究</a:t>
            </a:r>
            <a:r>
              <a:rPr lang="zh-TW" altLang="en-US" dirty="0" smtClean="0">
                <a:solidFill>
                  <a:schemeClr val="tx1"/>
                </a:solidFill>
                <a:latin typeface="微軟正黑體" panose="020B0604030504040204" pitchFamily="34" charset="-120"/>
                <a:ea typeface="微軟正黑體" panose="020B0604030504040204" pitchFamily="34" charset="-120"/>
              </a:rPr>
              <a:t>原因，我認為除了資料處理的方式及圖片</a:t>
            </a:r>
            <a:r>
              <a:rPr lang="zh-TW" altLang="en-US" dirty="0">
                <a:solidFill>
                  <a:schemeClr val="tx1"/>
                </a:solidFill>
                <a:latin typeface="微軟正黑體" panose="020B0604030504040204" pitchFamily="34" charset="-120"/>
                <a:ea typeface="微軟正黑體" panose="020B0604030504040204" pitchFamily="34" charset="-120"/>
              </a:rPr>
              <a:t>大小</a:t>
            </a:r>
            <a:r>
              <a:rPr lang="zh-TW" altLang="en-US" dirty="0" smtClean="0">
                <a:solidFill>
                  <a:schemeClr val="tx1"/>
                </a:solidFill>
                <a:latin typeface="微軟正黑體" panose="020B0604030504040204" pitchFamily="34" charset="-120"/>
                <a:ea typeface="微軟正黑體" panose="020B0604030504040204" pitchFamily="34" charset="-120"/>
              </a:rPr>
              <a:t>統一減少了模型不必要的資訊外，</a:t>
            </a:r>
            <a:r>
              <a:rPr lang="en-US" altLang="zh-TW" dirty="0" smtClean="0">
                <a:solidFill>
                  <a:schemeClr val="tx1"/>
                </a:solidFill>
                <a:latin typeface="微軟正黑體" panose="020B0604030504040204" pitchFamily="34" charset="-120"/>
                <a:ea typeface="微軟正黑體" panose="020B0604030504040204" pitchFamily="34" charset="-120"/>
              </a:rPr>
              <a:t>HOG</a:t>
            </a:r>
            <a:r>
              <a:rPr lang="zh-TW" altLang="en-US" dirty="0" smtClean="0">
                <a:solidFill>
                  <a:schemeClr val="tx1"/>
                </a:solidFill>
                <a:latin typeface="微軟正黑體" panose="020B0604030504040204" pitchFamily="34" charset="-120"/>
                <a:ea typeface="微軟正黑體" panose="020B0604030504040204" pitchFamily="34" charset="-120"/>
              </a:rPr>
              <a:t>的資料轉換也替我們很好的剔除了光的變化並得到良好的物體特徵，此外貓和人臉的圖片特徵差異也算是容易分辨因此我們得到了非常好的預測結果。</a:t>
            </a:r>
            <a:endParaRPr lang="en-US" altLang="zh-TW" dirty="0">
              <a:solidFill>
                <a:schemeClr val="tx1"/>
              </a:solidFill>
              <a:latin typeface="微軟正黑體" panose="020B0604030504040204" pitchFamily="34" charset="-120"/>
              <a:ea typeface="微軟正黑體" panose="020B0604030504040204" pitchFamily="34" charset="-120"/>
            </a:endParaRPr>
          </a:p>
          <a:p>
            <a:pPr marL="0" indent="0" defTabSz="457200">
              <a:lnSpc>
                <a:spcPct val="150000"/>
              </a:lnSpc>
              <a:buNone/>
            </a:pPr>
            <a:endParaRPr lang="en-US" altLang="zh-TW" dirty="0">
              <a:solidFill>
                <a:schemeClr val="tx1"/>
              </a:solidFill>
              <a:latin typeface="微軟正黑體" panose="020B0604030504040204" pitchFamily="34" charset="-120"/>
              <a:ea typeface="微軟正黑體" panose="020B0604030504040204" pitchFamily="34" charset="-120"/>
            </a:endParaRPr>
          </a:p>
          <a:p>
            <a:pPr marL="0" indent="0" defTabSz="457200">
              <a:lnSpc>
                <a:spcPct val="150000"/>
              </a:lnSpc>
              <a:buNone/>
            </a:pPr>
            <a:endParaRPr lang="zh-TW" altLang="en-US" dirty="0">
              <a:solidFill>
                <a:schemeClr val="tx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332263674"/>
      </p:ext>
    </p:extLst>
  </p:cSld>
  <p:clrMapOvr>
    <a:masterClrMapping/>
  </p:clrMapOvr>
</p:sld>
</file>

<file path=ppt/theme/theme1.xml><?xml version="1.0" encoding="utf-8"?>
<a:theme xmlns:a="http://schemas.openxmlformats.org/drawingml/2006/main" name="回顧">
  <a:themeElements>
    <a:clrScheme name="回顧">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回顧">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顧">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1018</TotalTime>
  <Words>456</Words>
  <Application>Microsoft Office PowerPoint</Application>
  <PresentationFormat>寬螢幕</PresentationFormat>
  <Paragraphs>30</Paragraphs>
  <Slides>6</Slides>
  <Notes>0</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6</vt:i4>
      </vt:variant>
    </vt:vector>
  </HeadingPairs>
  <TitlesOfParts>
    <vt:vector size="12" baseType="lpstr">
      <vt:lpstr>微軟正黑體</vt:lpstr>
      <vt:lpstr>新細明體</vt:lpstr>
      <vt:lpstr>Calibri</vt:lpstr>
      <vt:lpstr>Calibri Light</vt:lpstr>
      <vt:lpstr>Wingdings</vt:lpstr>
      <vt:lpstr>回顧</vt:lpstr>
      <vt:lpstr>Project5 </vt:lpstr>
      <vt:lpstr>Images in google drive:</vt:lpstr>
      <vt:lpstr>遇到的困難即解決方法</vt:lpstr>
      <vt:lpstr>資料集的選擇原因</vt:lpstr>
      <vt:lpstr>程式執行的結果、準確率</vt:lpstr>
      <vt:lpstr>討論分析</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Hw1 openCV</dc:title>
  <dc:creator>羽軒 羅</dc:creator>
  <cp:lastModifiedBy>羽軒 羅</cp:lastModifiedBy>
  <cp:revision>59</cp:revision>
  <dcterms:created xsi:type="dcterms:W3CDTF">2021-03-04T14:40:08Z</dcterms:created>
  <dcterms:modified xsi:type="dcterms:W3CDTF">2021-04-13T16:46:03Z</dcterms:modified>
</cp:coreProperties>
</file>