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76" r:id="rId3"/>
    <p:sldId id="274" r:id="rId4"/>
    <p:sldId id="27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70346" autoAdjust="0"/>
  </p:normalViewPr>
  <p:slideViewPr>
    <p:cSldViewPr snapToGrid="0">
      <p:cViewPr varScale="1">
        <p:scale>
          <a:sx n="65" d="100"/>
          <a:sy n="65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iles</a:t>
            </a:r>
            <a:r>
              <a:rPr lang="en-US" altLang="zh-TW" dirty="0"/>
              <a:t> in google </a:t>
            </a:r>
            <a:r>
              <a:rPr lang="en-US" altLang="zh-TW" dirty="0" smtClean="0"/>
              <a:t>drive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16369"/>
            <a:ext cx="10058400" cy="3852725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Please download images in google drive we provided and put all of them in the working directory (the same directory as `predict.py`).</a:t>
            </a:r>
          </a:p>
          <a:p>
            <a:pPr marL="0" indent="0">
              <a:buNone/>
            </a:pPr>
            <a:r>
              <a:rPr lang="en-US" altLang="zh-TW" sz="1800" u="sng" dirty="0" smtClean="0">
                <a:solidFill>
                  <a:srgbClr val="00B0F0"/>
                </a:solidFill>
              </a:rPr>
              <a:t>https</a:t>
            </a:r>
            <a:r>
              <a:rPr lang="en-US" altLang="zh-TW" sz="1800" u="sng" dirty="0">
                <a:solidFill>
                  <a:srgbClr val="00B0F0"/>
                </a:solidFill>
              </a:rPr>
              <a:t>://drive.google.com/drive/folders/1f2SLgnFQWOImDLP5MbW2HVFdWw5TFsu9?usp=sharing</a:t>
            </a:r>
            <a:endParaRPr lang="en-US" altLang="zh-TW" sz="1800" dirty="0">
              <a:solidFill>
                <a:srgbClr val="00B0F0"/>
              </a:solidFill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資料夾中除了圖片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集還有使用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訓練的輸出模型，因檔案過大，一併放入。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/>
              <a:t>train</a:t>
            </a:r>
            <a:r>
              <a:rPr lang="en-US" altLang="zh-TW" b="1" dirty="0"/>
              <a:t> it</a:t>
            </a:r>
            <a:endParaRPr lang="en-US" altLang="zh-TW" dirty="0"/>
          </a:p>
          <a:p>
            <a:r>
              <a:rPr lang="en-US" altLang="zh-TW" dirty="0" smtClean="0"/>
              <a:t>$</a:t>
            </a:r>
            <a:r>
              <a:rPr lang="en-US" altLang="zh-TW" dirty="0"/>
              <a:t> python </a:t>
            </a:r>
            <a:r>
              <a:rPr lang="en-US" altLang="zh-TW" dirty="0" smtClean="0"/>
              <a:t>train.py 	# </a:t>
            </a:r>
            <a:r>
              <a:rPr lang="zh-TW" altLang="en-US" dirty="0" smtClean="0"/>
              <a:t>若不想重新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可直接使用</a:t>
            </a:r>
            <a:r>
              <a:rPr lang="en-US" altLang="zh-TW" dirty="0" smtClean="0"/>
              <a:t>google drive</a:t>
            </a:r>
            <a:r>
              <a:rPr lang="zh-TW" altLang="en-US" dirty="0" smtClean="0"/>
              <a:t>的模型</a:t>
            </a:r>
            <a:endParaRPr lang="en-US" altLang="zh-TW" dirty="0"/>
          </a:p>
          <a:p>
            <a:r>
              <a:rPr lang="en-US" altLang="zh-TW" b="1" dirty="0"/>
              <a:t> predict and play game</a:t>
            </a:r>
            <a:endParaRPr lang="en-US" altLang="zh-TW" dirty="0"/>
          </a:p>
          <a:p>
            <a:r>
              <a:rPr lang="en-US" altLang="zh-TW" dirty="0" smtClean="0"/>
              <a:t>$</a:t>
            </a:r>
            <a:r>
              <a:rPr lang="en-US" altLang="zh-TW" dirty="0"/>
              <a:t> python </a:t>
            </a:r>
            <a:r>
              <a:rPr lang="en-US" altLang="zh-TW" dirty="0" smtClean="0"/>
              <a:t>predict.py	#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path example: </a:t>
            </a:r>
            <a:r>
              <a:rPr lang="en-US" altLang="zh-TW" dirty="0"/>
              <a:t>./prediction_000/ paper_001.jpg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66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遇到困難、解決辦法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539" y="1845734"/>
            <a:ext cx="11195538" cy="441439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一開始拿到這個題目時，因為手部動作可以旋轉，因此選擇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SIFT+SVM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做處理，但不管使用白色乾淨的背景做輸入或是雜亂的背景，都沒辦法使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提高，不管送入多大量的資料訓練，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accuracy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accuracy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都算高，但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結果差強人意。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一步步將每一步驟的輸出值做比較後發現儘管是相同資料，送入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之後卻會得到不同的值，因此不管如何訓練，在重作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時都沒有統一的標準。探究原因發現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會隨機選擇資料做為參考值，因此每次送入都不會得到固定的值，原本以為將隨機選擇改為固定位置就好，但當我們給進不同資料時，當作參考的值想必也不同，因此這個做法並不合理。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最後我們改使用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做特徵提取，得到非常高的精確度才解決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 accuracy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始終不高的問題。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99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程式執行的結果、準確率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54839" y="2150626"/>
            <a:ext cx="9311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之準確率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rediction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為各十張訓練模型沒看過的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en-US" altLang="zh-TW" sz="2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Train Data Accuracy:</a:t>
            </a:r>
            <a:r>
              <a:rPr lang="zh-TW" altLang="en-US" sz="2800" dirty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0.99</a:t>
            </a:r>
            <a:endParaRPr lang="zh-TW" altLang="en-US" sz="2400" dirty="0">
              <a:solidFill>
                <a:srgbClr val="0070C0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Test Data Accuracy:</a:t>
            </a:r>
            <a:r>
              <a:rPr lang="zh-TW" altLang="en-US" sz="2800" dirty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0.99</a:t>
            </a:r>
            <a:endParaRPr lang="zh-TW" altLang="en-US" sz="2400" dirty="0">
              <a:solidFill>
                <a:srgbClr val="0070C0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Prediction Accuracy:</a:t>
            </a:r>
            <a:r>
              <a:rPr lang="zh-TW" altLang="en-US" sz="2800" dirty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endParaRPr lang="zh-TW" altLang="en-US" sz="2400" dirty="0">
              <a:solidFill>
                <a:srgbClr val="0070C0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92" y="3730699"/>
            <a:ext cx="6339738" cy="21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2970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正如前面遇到困難部分提及，在做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時如果無法避免使用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方法，那就只能將全部資料一起送入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，但感覺並不符合我們的需求。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做特徵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提取去做訓練，還是得到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非常高的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精確度，因此推論模型在訓練時，還是會訓練到旋轉的部分，因此也不一定遇到旋轉就不能用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最後精確度非常高，因此判斷為成功。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980564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1341</TotalTime>
  <Words>344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MS UI Gothic</vt:lpstr>
      <vt:lpstr>微軟正黑體</vt:lpstr>
      <vt:lpstr>新細明體</vt:lpstr>
      <vt:lpstr>Calibri</vt:lpstr>
      <vt:lpstr>Calibri Light</vt:lpstr>
      <vt:lpstr>回顧</vt:lpstr>
      <vt:lpstr>期中專案 </vt:lpstr>
      <vt:lpstr>Files in google drive</vt:lpstr>
      <vt:lpstr>遇到困難、解決辦法</vt:lpstr>
      <vt:lpstr>程式執行的結果、準確率</vt:lpstr>
      <vt:lpstr>討論分析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86</cp:revision>
  <dcterms:created xsi:type="dcterms:W3CDTF">2021-03-04T14:40:08Z</dcterms:created>
  <dcterms:modified xsi:type="dcterms:W3CDTF">2021-05-04T14:33:49Z</dcterms:modified>
</cp:coreProperties>
</file>