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49" d="100"/>
          <a:sy n="49" d="100"/>
        </p:scale>
        <p:origin x="8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5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00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0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9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19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 </a:t>
            </a:r>
            <a:r>
              <a:rPr lang="en-US" altLang="zh-TW" dirty="0" err="1" smtClean="0"/>
              <a:t>openCV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周雨柔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img_B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78903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9359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繪製圖形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74921"/>
            <a:ext cx="10515600" cy="48362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pPr marL="0" indent="0">
              <a:buNone/>
            </a:pPr>
            <a:r>
              <a:rPr lang="en-US" altLang="zh-TW" dirty="0"/>
              <a:t>import cv2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((400, 400, 3), np.uint8)</a:t>
            </a:r>
          </a:p>
          <a:p>
            <a:pPr marL="0" indent="0">
              <a:buNone/>
            </a:pPr>
            <a:r>
              <a:rPr lang="en-US" altLang="zh-TW" dirty="0" err="1"/>
              <a:t>img.fill</a:t>
            </a:r>
            <a:r>
              <a:rPr lang="en-US" altLang="zh-TW" dirty="0"/>
              <a:t>(200)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cv2.line(</a:t>
            </a:r>
            <a:r>
              <a:rPr lang="en-US" altLang="zh-TW" dirty="0" err="1"/>
              <a:t>img</a:t>
            </a:r>
            <a:r>
              <a:rPr lang="en-US" altLang="zh-TW" dirty="0"/>
              <a:t>, (0, 0), (255, 255), (0, 0, 255), 5)</a:t>
            </a:r>
          </a:p>
          <a:p>
            <a:pPr marL="0" indent="0">
              <a:buNone/>
            </a:pPr>
            <a:r>
              <a:rPr lang="en-US" altLang="zh-TW" dirty="0"/>
              <a:t>cv2.rectangle(</a:t>
            </a:r>
            <a:r>
              <a:rPr lang="en-US" altLang="zh-TW" dirty="0" err="1"/>
              <a:t>img</a:t>
            </a:r>
            <a:r>
              <a:rPr lang="en-US" altLang="zh-TW" dirty="0"/>
              <a:t>, (0, 0), (255, 255), (0, 255, 0), 5)</a:t>
            </a:r>
          </a:p>
          <a:p>
            <a:pPr marL="0" indent="0">
              <a:buNone/>
            </a:pPr>
            <a:r>
              <a:rPr lang="en-US" altLang="zh-TW" dirty="0"/>
              <a:t>cv2.rectangle(</a:t>
            </a:r>
            <a:r>
              <a:rPr lang="en-US" altLang="zh-TW" dirty="0" err="1"/>
              <a:t>img</a:t>
            </a:r>
            <a:r>
              <a:rPr lang="en-US" altLang="zh-TW" dirty="0"/>
              <a:t>, (0, 0), (100, 100), (0, 255, 255), -5)</a:t>
            </a:r>
          </a:p>
          <a:p>
            <a:pPr marL="0" indent="0">
              <a:buNone/>
            </a:pPr>
            <a:r>
              <a:rPr lang="en-US" altLang="zh-TW" dirty="0"/>
              <a:t>cv2.circle(</a:t>
            </a:r>
            <a:r>
              <a:rPr lang="en-US" altLang="zh-TW" dirty="0" err="1"/>
              <a:t>img</a:t>
            </a:r>
            <a:r>
              <a:rPr lang="en-US" altLang="zh-TW" dirty="0"/>
              <a:t>, (100, 100), 100, (255, 255, 0), 5)</a:t>
            </a:r>
          </a:p>
          <a:p>
            <a:pPr marL="0" indent="0">
              <a:buNone/>
            </a:pPr>
            <a:r>
              <a:rPr lang="en-US" altLang="zh-TW" dirty="0"/>
              <a:t>cv2.circle(</a:t>
            </a:r>
            <a:r>
              <a:rPr lang="en-US" altLang="zh-TW" dirty="0" err="1"/>
              <a:t>img</a:t>
            </a:r>
            <a:r>
              <a:rPr lang="en-US" altLang="zh-TW" dirty="0"/>
              <a:t>, (100, 100), 50, (255, 0, 255), -1)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cv2.imwrite( "./picture.jpg", </a:t>
            </a:r>
            <a:r>
              <a:rPr lang="en-US" altLang="zh-TW" dirty="0" err="1"/>
              <a:t>img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529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r>
              <a:rPr lang="zh-TW" altLang="en-US" dirty="0" smtClean="0"/>
              <a:t> </a:t>
            </a:r>
            <a:r>
              <a:rPr lang="en-US" altLang="zh-TW" dirty="0" smtClean="0"/>
              <a:t>picture.jpg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6221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第一次使用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跑程式，許多指令和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架構不同，像是我們經常使用的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就不存在，讓我在切換到工作目錄時花了一些時間，最後發現有更快速的方法是直接在工作目錄的位址欄輸入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powershell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就能在此路徑開啟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至於安裝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，還有編寫程式都沒遇到什麼大困難，但暫時不太清楚編輯器選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notepad++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好處，因為許多快捷鍵在這裡嘗試都沒有效果。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羅羽軒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3490"/>
            <a:ext cx="10515600" cy="46634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mtClean="0"/>
              <a:t>	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周雨柔</a:t>
            </a:r>
          </a:p>
        </p:txBody>
      </p:sp>
    </p:spTree>
    <p:extLst>
      <p:ext uri="{BB962C8B-B14F-4D97-AF65-F5344CB8AC3E}">
        <p14:creationId xmlns:p14="http://schemas.microsoft.com/office/powerpoint/2010/main" val="227406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色彩空間轉換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 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(cat.jpg)</a:t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4000" dirty="0" err="1">
                <a:ea typeface="微軟正黑體" panose="020B0604030504040204" pitchFamily="34" charset="-120"/>
              </a:rPr>
              <a:t>img</a:t>
            </a:r>
            <a:r>
              <a:rPr lang="en-US" altLang="zh-TW" sz="4000" dirty="0">
                <a:ea typeface="微軟正黑體" panose="020B0604030504040204" pitchFamily="34" charset="-120"/>
              </a:rPr>
              <a:t> = cv2.imread("./cat.jpg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")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42936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灰階圖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(GRAY)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 err="1" smtClean="0">
                <a:ea typeface="微軟正黑體" panose="020B0604030504040204" pitchFamily="34" charset="-120"/>
              </a:rPr>
              <a:t>img_gray</a:t>
            </a:r>
            <a:r>
              <a:rPr lang="en-US" altLang="zh-TW" sz="3600" dirty="0">
                <a:ea typeface="微軟正黑體" panose="020B0604030504040204" pitchFamily="34" charset="-120"/>
              </a:rPr>
              <a:t> = cv2.cvtColor(</a:t>
            </a:r>
            <a:r>
              <a:rPr lang="en-US" altLang="zh-TW" sz="3600" dirty="0" err="1">
                <a:ea typeface="微軟正黑體" panose="020B0604030504040204" pitchFamily="34" charset="-120"/>
              </a:rPr>
              <a:t>img</a:t>
            </a:r>
            <a:r>
              <a:rPr lang="en-US" altLang="zh-TW" sz="3600" dirty="0">
                <a:ea typeface="微軟正黑體" panose="020B0604030504040204" pitchFamily="34" charset="-120"/>
              </a:rPr>
              <a:t>, cv2.COLOR_BGR2GRAY)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73935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271479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903" y="365125"/>
            <a:ext cx="11319642" cy="1325563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 </a:t>
            </a:r>
            <a:r>
              <a:rPr lang="en-US" altLang="zh-TW" sz="4000" dirty="0" err="1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YCrCb</a:t>
            </a:r>
            <a: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/>
              <a:t>img_ycrcb</a:t>
            </a:r>
            <a:r>
              <a:rPr lang="en-US" altLang="zh-TW" dirty="0"/>
              <a:t> = cv2.cvtColor(</a:t>
            </a:r>
            <a:r>
              <a:rPr lang="en-US" altLang="zh-TW" dirty="0" err="1"/>
              <a:t>img</a:t>
            </a:r>
            <a:r>
              <a:rPr lang="en-US" altLang="zh-TW" dirty="0"/>
              <a:t>, </a:t>
            </a:r>
            <a:r>
              <a:rPr lang="en-US" altLang="zh-TW" dirty="0" smtClean="0"/>
              <a:t>cv2.COLOR_BGR2YCrCb)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73935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85768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 </a:t>
            </a:r>
            <a:r>
              <a:rPr lang="en-US" altLang="zh-TW" sz="4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  <a: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/>
              <a:t>img_hsv</a:t>
            </a:r>
            <a:r>
              <a:rPr lang="en-US" altLang="zh-TW" dirty="0"/>
              <a:t> = cv2.cvtColor(</a:t>
            </a:r>
            <a:r>
              <a:rPr lang="en-US" altLang="zh-TW" dirty="0" err="1"/>
              <a:t>img</a:t>
            </a:r>
            <a:r>
              <a:rPr lang="en-US" altLang="zh-TW" dirty="0"/>
              <a:t>, </a:t>
            </a:r>
            <a:r>
              <a:rPr lang="en-US" altLang="zh-TW" dirty="0" smtClean="0"/>
              <a:t>cv2.COLOR_BGR2HSV)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858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R, G, 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三種色彩通道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height = </a:t>
            </a:r>
            <a:r>
              <a:rPr lang="en-US" altLang="zh-TW" dirty="0" err="1"/>
              <a:t>img.shape</a:t>
            </a:r>
            <a:r>
              <a:rPr lang="en-US" altLang="zh-TW" dirty="0"/>
              <a:t>[0]</a:t>
            </a:r>
          </a:p>
          <a:p>
            <a:pPr marL="0" indent="0">
              <a:buNone/>
            </a:pPr>
            <a:r>
              <a:rPr lang="en-US" altLang="zh-TW" dirty="0"/>
              <a:t>width  = </a:t>
            </a:r>
            <a:r>
              <a:rPr lang="en-US" altLang="zh-TW" dirty="0" err="1"/>
              <a:t>img.shape</a:t>
            </a:r>
            <a:r>
              <a:rPr lang="en-US" altLang="zh-TW" dirty="0"/>
              <a:t>[1]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img_R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((height, width, 3), np.uint8)</a:t>
            </a:r>
          </a:p>
          <a:p>
            <a:pPr marL="0" indent="0">
              <a:buNone/>
            </a:pPr>
            <a:r>
              <a:rPr lang="en-US" altLang="zh-TW" dirty="0" err="1"/>
              <a:t>img_G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((height, width, 3), np.uint8)</a:t>
            </a:r>
          </a:p>
          <a:p>
            <a:pPr marL="0" indent="0">
              <a:buNone/>
            </a:pPr>
            <a:r>
              <a:rPr lang="en-US" altLang="zh-TW" dirty="0" err="1"/>
              <a:t>img_B</a:t>
            </a:r>
            <a:r>
              <a:rPr lang="en-US" altLang="zh-TW" dirty="0"/>
              <a:t> = </a:t>
            </a:r>
            <a:r>
              <a:rPr lang="en-US" altLang="zh-TW" dirty="0" err="1"/>
              <a:t>np.zeros</a:t>
            </a:r>
            <a:r>
              <a:rPr lang="en-US" altLang="zh-TW" dirty="0"/>
              <a:t>((height, width, 3), np.uint8)</a:t>
            </a:r>
          </a:p>
          <a:p>
            <a:pPr marL="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img_R</a:t>
            </a:r>
            <a:r>
              <a:rPr lang="en-US" altLang="zh-TW" dirty="0"/>
              <a:t>[:, :, 2] = </a:t>
            </a:r>
            <a:r>
              <a:rPr lang="en-US" altLang="zh-TW" dirty="0" err="1"/>
              <a:t>img</a:t>
            </a:r>
            <a:r>
              <a:rPr lang="en-US" altLang="zh-TW" dirty="0"/>
              <a:t>[:, :, 2]</a:t>
            </a:r>
          </a:p>
          <a:p>
            <a:pPr marL="0" indent="0">
              <a:buNone/>
            </a:pPr>
            <a:r>
              <a:rPr lang="en-US" altLang="zh-TW" dirty="0" err="1"/>
              <a:t>img_G</a:t>
            </a:r>
            <a:r>
              <a:rPr lang="en-US" altLang="zh-TW" dirty="0"/>
              <a:t>[:, :, 1] = </a:t>
            </a:r>
            <a:r>
              <a:rPr lang="en-US" altLang="zh-TW" dirty="0" err="1"/>
              <a:t>img</a:t>
            </a:r>
            <a:r>
              <a:rPr lang="en-US" altLang="zh-TW" dirty="0"/>
              <a:t>[:, :, 1]</a:t>
            </a:r>
          </a:p>
          <a:p>
            <a:pPr marL="0" indent="0">
              <a:buNone/>
            </a:pPr>
            <a:r>
              <a:rPr lang="en-US" altLang="zh-TW" dirty="0" err="1"/>
              <a:t>img_B</a:t>
            </a:r>
            <a:r>
              <a:rPr lang="en-US" altLang="zh-TW" dirty="0"/>
              <a:t>[:, :, 0] = </a:t>
            </a:r>
            <a:r>
              <a:rPr lang="en-US" altLang="zh-TW" dirty="0" err="1"/>
              <a:t>img</a:t>
            </a:r>
            <a:r>
              <a:rPr lang="en-US" altLang="zh-TW" dirty="0"/>
              <a:t>[:, :, 0]</a:t>
            </a:r>
          </a:p>
        </p:txBody>
      </p:sp>
    </p:spTree>
    <p:extLst>
      <p:ext uri="{BB962C8B-B14F-4D97-AF65-F5344CB8AC3E}">
        <p14:creationId xmlns:p14="http://schemas.microsoft.com/office/powerpoint/2010/main" val="83427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img_R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67200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img_G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5006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61</Words>
  <Application>Microsoft Office PowerPoint</Application>
  <PresentationFormat>寬螢幕</PresentationFormat>
  <Paragraphs>38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Hw1 openCV</vt:lpstr>
      <vt:lpstr>色彩空間轉換</vt:lpstr>
      <vt:lpstr>讀取原圖 (cat.jpg) img = cv2.imread("./cat.jpg")</vt:lpstr>
      <vt:lpstr>轉灰階圖(GRAY) img_gray = cv2.cvtColor(img, cv2.COLOR_BGR2GRAY)</vt:lpstr>
      <vt:lpstr>轉 YCrCb img_ycrcb = cv2.cvtColor(img, cv2.COLOR_BGR2YCrCb)</vt:lpstr>
      <vt:lpstr>轉 HSV img_hsv = cv2.cvtColor(img, cv2.COLOR_BGR2HSV)</vt:lpstr>
      <vt:lpstr>轉R, G, B 三種色彩通道</vt:lpstr>
      <vt:lpstr>img_R</vt:lpstr>
      <vt:lpstr>img_G</vt:lpstr>
      <vt:lpstr>img_B</vt:lpstr>
      <vt:lpstr>繪製圖形</vt:lpstr>
      <vt:lpstr>執行結果 picture.jpg</vt:lpstr>
      <vt:lpstr>遇到的困難</vt:lpstr>
      <vt:lpstr>遇到的困難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羽軒 羅</cp:lastModifiedBy>
  <cp:revision>6</cp:revision>
  <dcterms:created xsi:type="dcterms:W3CDTF">2021-03-04T14:40:08Z</dcterms:created>
  <dcterms:modified xsi:type="dcterms:W3CDTF">2021-03-04T15:27:39Z</dcterms:modified>
</cp:coreProperties>
</file>