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7" r:id="rId3"/>
    <p:sldId id="257" r:id="rId4"/>
    <p:sldId id="270" r:id="rId5"/>
    <p:sldId id="271" r:id="rId6"/>
    <p:sldId id="273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-datareader.readthedocs.io/en/v0.6.0/remote_data.html" TargetMode="External"/><Relationship Id="rId2" Type="http://schemas.openxmlformats.org/officeDocument/2006/relationships/hyperlink" Target="https://keras.io/api/datasets/imd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Project8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617" y="1968137"/>
            <a:ext cx="9662858" cy="4194737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因為不熟悉所有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的輸入輸出格式，在處理資料時並不是那麼容易上手，還有最後在畫出預測的圖時也有相同的問題，使用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做神經網路就像在疊積木一般，雖然可能不瞭解每個函式的內部實踐，但我們能藉由模仿得到相同效果，此時，資料的處理和轉換反而成了繁瑣的地方，在經過資料查詢後才終於解決。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資料集來源及選擇多長時間段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01784" y="2092569"/>
            <a:ext cx="939654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在查詢資料的過程中發現了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也適合用來做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，雖然和時間序列沒有太大關係，但因為好奇所以選用了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測試。我們使用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IMDB(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datasets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來做電影評論的分類，用以測試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是否真的能透過訓練來了解語句背後的情景。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://keras.io/api/datasets/imdb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做股價預測，這就是標準的長短期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記憶預測，目標為利用過去的股市資料，預測未來的已調整收盤價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(ADJ close)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pandas_datareader.data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裡的金融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資料並使用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至現在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(2021/5/28)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輸入，使用滑窗處裡，預測時是用滑窗拿前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天的數據，並預測第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天的數據。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pandas-datareader.readthedocs.io/en/v0.6.0/remote_data.html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實驗一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(IMDB)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程式執行結果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選用模型規格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97280" y="2629566"/>
            <a:ext cx="475348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model = Sequential()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(Embedding(</a:t>
            </a:r>
            <a:r>
              <a:rPr lang="en-US" altLang="zh-TW" dirty="0" err="1"/>
              <a:t>max_features</a:t>
            </a:r>
            <a:r>
              <a:rPr lang="en-US" altLang="zh-TW" dirty="0"/>
              <a:t>, 32))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(LSTM(32))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(Dense(1, activation='sigmoid'))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model.summary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09" y="2629566"/>
            <a:ext cx="5233088" cy="26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(IMDB)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程式執行結果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98669"/>
            <a:ext cx="4833257" cy="2707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7" y="2998669"/>
            <a:ext cx="4664505" cy="270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36912" y="1949271"/>
            <a:ext cx="8647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rmsprop</a:t>
            </a:r>
            <a:r>
              <a:rPr lang="en-US" altLang="zh-TW" dirty="0"/>
              <a:t>', 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 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</a:p>
          <a:p>
            <a:r>
              <a:rPr lang="en-US" altLang="zh-TW" dirty="0"/>
              <a:t>history = 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input_train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, epochs=10, </a:t>
            </a:r>
            <a:r>
              <a:rPr lang="en-US" altLang="zh-TW" dirty="0" err="1"/>
              <a:t>batch_size</a:t>
            </a:r>
            <a:r>
              <a:rPr lang="en-US" altLang="zh-TW" dirty="0"/>
              <a:t>=128, </a:t>
            </a:r>
            <a:r>
              <a:rPr lang="en-US" altLang="zh-TW" dirty="0" err="1"/>
              <a:t>validation_split</a:t>
            </a:r>
            <a:r>
              <a:rPr lang="en-US" altLang="zh-TW" dirty="0"/>
              <a:t>=0.2)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(Stock)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選用模型規格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5099" y="2235713"/>
            <a:ext cx="6775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    model = Sequential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(LSTM(neurons[0], 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input_shape</a:t>
            </a:r>
            <a:r>
              <a:rPr lang="en-US" altLang="zh-TW" dirty="0"/>
              <a:t>=(layers[1], layers[0]), </a:t>
            </a:r>
            <a:r>
              <a:rPr lang="en-US" altLang="zh-TW" dirty="0" err="1"/>
              <a:t>return_sequences</a:t>
            </a:r>
            <a:r>
              <a:rPr lang="en-US" altLang="zh-TW" dirty="0"/>
              <a:t>=True))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(Dropout(d</a:t>
            </a:r>
            <a:r>
              <a:rPr lang="en-US" altLang="zh-TW" dirty="0" smtClean="0"/>
              <a:t>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(LSTM(neurons[1</a:t>
            </a:r>
            <a:r>
              <a:rPr lang="en-US" altLang="zh-TW" dirty="0" smtClean="0"/>
              <a:t>],</a:t>
            </a:r>
          </a:p>
          <a:p>
            <a:r>
              <a:rPr lang="en-US" altLang="zh-TW" dirty="0" smtClean="0"/>
              <a:t>	</a:t>
            </a:r>
            <a:r>
              <a:rPr lang="en-US" altLang="zh-TW" dirty="0"/>
              <a:t> 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input_shape</a:t>
            </a:r>
            <a:r>
              <a:rPr lang="en-US" altLang="zh-TW" dirty="0"/>
              <a:t>=(layers[1], layers[2]), </a:t>
            </a:r>
            <a:r>
              <a:rPr lang="en-US" altLang="zh-TW" dirty="0" err="1"/>
              <a:t>return_sequences</a:t>
            </a:r>
            <a:r>
              <a:rPr lang="en-US" altLang="zh-TW" dirty="0"/>
              <a:t>=False))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(Dropout(d))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(Dense(neurons[2</a:t>
            </a:r>
            <a:r>
              <a:rPr lang="en-US" altLang="zh-TW" dirty="0" smtClean="0"/>
              <a:t>],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kernel_initializer</a:t>
            </a:r>
            <a:r>
              <a:rPr lang="en-US" altLang="zh-TW" dirty="0"/>
              <a:t>="</a:t>
            </a:r>
            <a:r>
              <a:rPr lang="en-US" altLang="zh-TW" dirty="0" err="1"/>
              <a:t>uniform",activation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        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model.add</a:t>
            </a:r>
            <a:r>
              <a:rPr lang="en-US" altLang="zh-TW" dirty="0"/>
              <a:t>(Dense(neurons[3</a:t>
            </a:r>
            <a:r>
              <a:rPr lang="en-US" altLang="zh-TW" dirty="0" smtClean="0"/>
              <a:t>],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kernel_initializer</a:t>
            </a:r>
            <a:r>
              <a:rPr lang="en-US" altLang="zh-TW" dirty="0"/>
              <a:t>="</a:t>
            </a:r>
            <a:r>
              <a:rPr lang="en-US" altLang="zh-TW" dirty="0" err="1"/>
              <a:t>uniform",activation</a:t>
            </a:r>
            <a:r>
              <a:rPr lang="en-US" altLang="zh-TW" dirty="0"/>
              <a:t>='linear'))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67" y="2457452"/>
            <a:ext cx="4376375" cy="29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(Stock)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程式執行結果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6912" y="1949271"/>
            <a:ext cx="9387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model.compile</a:t>
            </a:r>
            <a:r>
              <a:rPr lang="en-US" altLang="zh-TW" dirty="0" smtClean="0"/>
              <a:t>(loss</a:t>
            </a:r>
            <a:r>
              <a:rPr lang="en-US" altLang="zh-TW" dirty="0"/>
              <a:t>='</a:t>
            </a:r>
            <a:r>
              <a:rPr lang="en-US" altLang="zh-TW" dirty="0" err="1"/>
              <a:t>mse</a:t>
            </a:r>
            <a:r>
              <a:rPr lang="en-US" altLang="zh-TW" dirty="0"/>
              <a:t>',optimizer='</a:t>
            </a:r>
            <a:r>
              <a:rPr lang="en-US" altLang="zh-TW" dirty="0" err="1"/>
              <a:t>adam</a:t>
            </a:r>
            <a:r>
              <a:rPr lang="en-US" altLang="zh-TW" dirty="0"/>
              <a:t>', metrics=['accuracy'])</a:t>
            </a:r>
          </a:p>
          <a:p>
            <a:r>
              <a:rPr lang="en-US" altLang="zh-TW" dirty="0"/>
              <a:t>history=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X_train,y_train,batch_size</a:t>
            </a:r>
            <a:r>
              <a:rPr lang="en-US" altLang="zh-TW" dirty="0"/>
              <a:t>=512,epochs=</a:t>
            </a:r>
            <a:r>
              <a:rPr lang="en-US" altLang="zh-TW" dirty="0" err="1"/>
              <a:t>epochs,validation_split</a:t>
            </a:r>
            <a:r>
              <a:rPr lang="en-US" altLang="zh-TW" dirty="0"/>
              <a:t>=0.1,verbose=1)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28" y="3175850"/>
            <a:ext cx="4286848" cy="27531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31" y="3175850"/>
            <a:ext cx="446784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預測準確率，可能原因及改進方法等等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從折線圖中我們可以發現訓練後的驗證集準確度大概在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0.88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左右，損失函數大約在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0.3~0.4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測試集準確度則一直變高，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損失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函數持續降低，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也應證了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的特性。以數字來看，能發現這項模型的準確率算高，也應證了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能用來作自然語言處裡。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如同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特性，從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中我們能觀察到預測的趨勢和驗證集大致相同，因此可以用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來做有時間性質的預測，像是這裡使用的股市就是很好的例子。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2019</TotalTime>
  <Words>127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回顧</vt:lpstr>
      <vt:lpstr>Project8 </vt:lpstr>
      <vt:lpstr>遇到的困難即解決方法</vt:lpstr>
      <vt:lpstr>資料集的選擇原因 備註資料集來源及選擇多長時間段</vt:lpstr>
      <vt:lpstr>實驗一(IMDB) : 程式執行結果-1 (選用模型規格)</vt:lpstr>
      <vt:lpstr>實驗一(IMDB) :程式執行結果-2 (訓練結果)</vt:lpstr>
      <vt:lpstr>實驗二(Stock) :程式執行結果-1(選用模型規格)</vt:lpstr>
      <vt:lpstr>實驗二(Stock) :程式執行結果(訓練結果)</vt:lpstr>
      <vt:lpstr>討論分析預測準確率，可能原因及改進方法等等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93</cp:revision>
  <dcterms:created xsi:type="dcterms:W3CDTF">2021-03-04T14:40:08Z</dcterms:created>
  <dcterms:modified xsi:type="dcterms:W3CDTF">2021-05-29T09:19:51Z</dcterms:modified>
</cp:coreProperties>
</file>