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  <pc:sldChg chg="modSp ord">
        <pc:chgData name="" userId="f880386e540dd244" providerId="LiveId" clId="{C2E8BE4A-CA3A-4CC2-A1B8-CBCCA0DC156D}" dt="2021-03-06T14:58:54.678" v="875"/>
        <pc:sldMkLst>
          <pc:docMk/>
          <pc:sldMk cId="2274062438" sldId="270"/>
        </pc:sldMkLst>
        <pc:spChg chg="mod">
          <ac:chgData name="" userId="f880386e540dd244" providerId="LiveId" clId="{C2E8BE4A-CA3A-4CC2-A1B8-CBCCA0DC156D}" dt="2021-03-06T14:58:54.678" v="875"/>
          <ac:spMkLst>
            <pc:docMk/>
            <pc:sldMk cId="2274062438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9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 </a:t>
            </a:r>
            <a:r>
              <a:rPr lang="en-US" altLang="zh-TW" dirty="0" err="1"/>
              <a:t>openCV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img_B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78903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93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74921"/>
            <a:ext cx="10515600" cy="4836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= cv2.imread(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"./cat.jpg"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= cv2.cvtColor(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cv2.COLOR_BGR2HSV)</a:t>
            </a:r>
          </a:p>
          <a:p>
            <a:pPr marL="0" indent="0">
              <a:buNone/>
            </a:pP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cv2.circle(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cv2.line(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480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cv2.rectangle(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cv2.rectangle(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cv2.circle(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510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130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cv2.putText(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"I can fly !!!"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cv2.FONT_HERSHEY_SIMPLEX,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cv2.imwrite( 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picture.jpg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zh-TW" altLang="en-US" dirty="0"/>
              <a:t> </a:t>
            </a:r>
            <a:r>
              <a:rPr lang="en-US" altLang="zh-TW" dirty="0"/>
              <a:t>picture.jpg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6221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第一次使用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跑程式，許多指令和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架構不同，像是我們經常使用的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就不存在，讓我在切換到工作目錄時花了一些時間，最後發現有更快速的方法是直接在工作目錄的位址欄輸入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就能在此路徑開啟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。至於安裝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，還有編寫程式都沒遇到什麼大困難，但暫時不太清楚編輯器選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notepad++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的好處，因為許多快捷鍵在這裡嘗試都沒有效果。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一開始我把前面講解常用語法的符號「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&lt;&gt;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」都打進程式，還在想這怎麼好像在寫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，後來仔細看了後面簡報中附的程式碼截圖，才發現我搞錯了，趕緊回去修正這個烏龍的符號。另外，我覺得在將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通道與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通道的概念轉換成程式碼的部分，比較不好理解，課後還去請教了同學一會兒，才比較了解一些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</a:p>
        </p:txBody>
      </p:sp>
    </p:spTree>
    <p:extLst>
      <p:ext uri="{BB962C8B-B14F-4D97-AF65-F5344CB8AC3E}">
        <p14:creationId xmlns:p14="http://schemas.microsoft.com/office/powerpoint/2010/main" val="227406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色彩空間轉換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讀取原圖 </a:t>
            </a:r>
            <a:r>
              <a:rPr lang="en-US" altLang="zh-TW" sz="4000" dirty="0">
                <a:ea typeface="微軟正黑體" panose="020B0604030504040204" pitchFamily="34" charset="-120"/>
              </a:rPr>
              <a:t>(cat.jpg)</a:t>
            </a:r>
            <a:br>
              <a:rPr lang="en-US" altLang="zh-TW" sz="4000" dirty="0">
                <a:ea typeface="微軟正黑體" panose="020B0604030504040204" pitchFamily="34" charset="-120"/>
              </a:rPr>
            </a:br>
            <a:r>
              <a:rPr lang="en-US" altLang="zh-TW" sz="4000" dirty="0" err="1">
                <a:ea typeface="微軟正黑體" panose="020B0604030504040204" pitchFamily="34" charset="-120"/>
              </a:rPr>
              <a:t>img</a:t>
            </a:r>
            <a:r>
              <a:rPr lang="en-US" altLang="zh-TW" sz="4000" dirty="0">
                <a:ea typeface="微軟正黑體" panose="020B0604030504040204" pitchFamily="34" charset="-120"/>
              </a:rPr>
              <a:t> = cv2.imread("./cat.jpg")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42936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轉灰階圖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(GRAY)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err="1">
                <a:ea typeface="微軟正黑體" panose="020B0604030504040204" pitchFamily="34" charset="-120"/>
              </a:rPr>
              <a:t>img_gray</a:t>
            </a:r>
            <a:r>
              <a:rPr lang="en-US" altLang="zh-TW" sz="3600" dirty="0">
                <a:ea typeface="微軟正黑體" panose="020B0604030504040204" pitchFamily="34" charset="-120"/>
              </a:rPr>
              <a:t> = cv2.cvtColor(</a:t>
            </a:r>
            <a:r>
              <a:rPr lang="en-US" altLang="zh-TW" sz="3600" dirty="0" err="1"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ea typeface="微軟正黑體" panose="020B0604030504040204" pitchFamily="34" charset="-120"/>
              </a:rPr>
              <a:t>, cv2.COLOR_BGR2GRAY)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27147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903" y="365125"/>
            <a:ext cx="11319642" cy="132556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/>
              <a:t>img_ycrcb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cv2.COLOR_BGR2YCrCb)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8576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  <a: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/>
              <a:t>img_hsv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cv2.COLOR_BGR2HSV)</a:t>
            </a:r>
          </a:p>
        </p:txBody>
      </p:sp>
    </p:spTree>
    <p:extLst>
      <p:ext uri="{BB962C8B-B14F-4D97-AF65-F5344CB8AC3E}">
        <p14:creationId xmlns:p14="http://schemas.microsoft.com/office/powerpoint/2010/main" val="11285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R, G, 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三種色彩通道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height = </a:t>
            </a:r>
            <a:r>
              <a:rPr lang="en-US" altLang="zh-TW" dirty="0" err="1"/>
              <a:t>img.shape</a:t>
            </a:r>
            <a:r>
              <a:rPr lang="en-US" altLang="zh-TW" dirty="0"/>
              <a:t>[0]</a:t>
            </a:r>
          </a:p>
          <a:p>
            <a:pPr marL="0" indent="0">
              <a:buNone/>
            </a:pPr>
            <a:r>
              <a:rPr lang="en-US" altLang="zh-TW" dirty="0"/>
              <a:t>width  = </a:t>
            </a:r>
            <a:r>
              <a:rPr lang="en-US" altLang="zh-TW" dirty="0" err="1"/>
              <a:t>img.shape</a:t>
            </a:r>
            <a:r>
              <a:rPr lang="en-US" altLang="zh-TW" dirty="0"/>
              <a:t>[1]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[:, :, 2] = </a:t>
            </a:r>
            <a:r>
              <a:rPr lang="en-US" altLang="zh-TW" dirty="0" err="1"/>
              <a:t>img</a:t>
            </a:r>
            <a:r>
              <a:rPr lang="en-US" altLang="zh-TW" dirty="0"/>
              <a:t>[:, :, 2]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[:, :, 1] = </a:t>
            </a:r>
            <a:r>
              <a:rPr lang="en-US" altLang="zh-TW" dirty="0" err="1"/>
              <a:t>img</a:t>
            </a:r>
            <a:r>
              <a:rPr lang="en-US" altLang="zh-TW" dirty="0"/>
              <a:t>[:, :, 1]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[:, :, 0] = </a:t>
            </a:r>
            <a:r>
              <a:rPr lang="en-US" altLang="zh-TW" dirty="0" err="1"/>
              <a:t>img</a:t>
            </a:r>
            <a:r>
              <a:rPr lang="en-US" altLang="zh-TW" dirty="0"/>
              <a:t>[:, :, 0]</a:t>
            </a:r>
          </a:p>
        </p:txBody>
      </p:sp>
    </p:spTree>
    <p:extLst>
      <p:ext uri="{BB962C8B-B14F-4D97-AF65-F5344CB8AC3E}">
        <p14:creationId xmlns:p14="http://schemas.microsoft.com/office/powerpoint/2010/main" val="8342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img_R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67200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img_G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5006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</Words>
  <Application>Microsoft Office PowerPoint</Application>
  <PresentationFormat>寬螢幕</PresentationFormat>
  <Paragraphs>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Hw1 openCV</vt:lpstr>
      <vt:lpstr>色彩空間轉換</vt:lpstr>
      <vt:lpstr>讀取原圖 (cat.jpg) img = cv2.imread("./cat.jpg")</vt:lpstr>
      <vt:lpstr>轉灰階圖(GRAY) img_gray = cv2.cvtColor(img, cv2.COLOR_BGR2GRAY)</vt:lpstr>
      <vt:lpstr>轉 YCrCb img_ycrcb = cv2.cvtColor(img, cv2.COLOR_BGR2YCrCb)</vt:lpstr>
      <vt:lpstr>轉 HSV img_hsv = cv2.cvtColor(img, cv2.COLOR_BGR2HSV)</vt:lpstr>
      <vt:lpstr>轉R, G, B 三種色彩通道</vt:lpstr>
      <vt:lpstr>img_R</vt:lpstr>
      <vt:lpstr>img_G</vt:lpstr>
      <vt:lpstr>img_B</vt:lpstr>
      <vt:lpstr>繪製圖形</vt:lpstr>
      <vt:lpstr>執行結果 picture.jpg</vt:lpstr>
      <vt:lpstr>遇到的困難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12</cp:revision>
  <dcterms:created xsi:type="dcterms:W3CDTF">2021-03-04T14:40:08Z</dcterms:created>
  <dcterms:modified xsi:type="dcterms:W3CDTF">2021-03-06T15:13:33Z</dcterms:modified>
</cp:coreProperties>
</file>