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91" r:id="rId3"/>
    <p:sldId id="292" r:id="rId4"/>
    <p:sldId id="257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80386e540dd244" providerId="LiveId" clId="{B2B00A48-B029-48B2-BD23-086A66F43401}"/>
    <pc:docChg chg="undo custSel addSld delSld modSld sldOrd">
      <pc:chgData name="" userId="f880386e540dd244" providerId="LiveId" clId="{B2B00A48-B029-48B2-BD23-086A66F43401}" dt="2021-03-26T15:59:53.011" v="1620"/>
      <pc:docMkLst>
        <pc:docMk/>
      </pc:docMkLst>
      <pc:sldChg chg="modSp">
        <pc:chgData name="" userId="f880386e540dd244" providerId="LiveId" clId="{B2B00A48-B029-48B2-BD23-086A66F43401}" dt="2021-03-25T08:17:50.202" v="14" actId="27636"/>
        <pc:sldMkLst>
          <pc:docMk/>
          <pc:sldMk cId="3993459107" sldId="256"/>
        </pc:sldMkLst>
        <pc:spChg chg="mod">
          <ac:chgData name="" userId="f880386e540dd244" providerId="LiveId" clId="{B2B00A48-B029-48B2-BD23-086A66F43401}" dt="2021-03-25T08:16:24.606" v="1" actId="20577"/>
          <ac:spMkLst>
            <pc:docMk/>
            <pc:sldMk cId="3993459107" sldId="256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5T08:17:50.202" v="14" actId="27636"/>
          <ac:spMkLst>
            <pc:docMk/>
            <pc:sldMk cId="3993459107" sldId="256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27:35.164" v="1138" actId="122"/>
        <pc:sldMkLst>
          <pc:docMk/>
          <pc:sldMk cId="3540409376" sldId="257"/>
        </pc:sldMkLst>
        <pc:spChg chg="mod">
          <ac:chgData name="" userId="f880386e540dd244" providerId="LiveId" clId="{B2B00A48-B029-48B2-BD23-086A66F43401}" dt="2021-03-25T08:21:12.830" v="57" actId="20577"/>
          <ac:spMkLst>
            <pc:docMk/>
            <pc:sldMk cId="3540409376" sldId="257"/>
            <ac:spMk id="2" creationId="{00000000-0000-0000-0000-000000000000}"/>
          </ac:spMkLst>
        </pc:spChg>
        <pc:spChg chg="add mod">
          <ac:chgData name="" userId="f880386e540dd244" providerId="LiveId" clId="{B2B00A48-B029-48B2-BD23-086A66F43401}" dt="2021-03-26T03:27:35.164" v="1138" actId="122"/>
          <ac:spMkLst>
            <pc:docMk/>
            <pc:sldMk cId="3540409376" sldId="257"/>
            <ac:spMk id="3" creationId="{29D427F0-A37D-4295-8419-447E678F499B}"/>
          </ac:spMkLst>
        </pc:spChg>
        <pc:spChg chg="mod">
          <ac:chgData name="" userId="f880386e540dd244" providerId="LiveId" clId="{B2B00A48-B029-48B2-BD23-086A66F43401}" dt="2021-03-25T08:20:10.597" v="45" actId="1076"/>
          <ac:spMkLst>
            <pc:docMk/>
            <pc:sldMk cId="3540409376" sldId="257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5T08:20:15.501" v="46" actId="1076"/>
          <ac:picMkLst>
            <pc:docMk/>
            <pc:sldMk cId="3540409376" sldId="257"/>
            <ac:picMk id="4" creationId="{6DC3B89B-3933-450E-BCB6-67751C686D8D}"/>
          </ac:picMkLst>
        </pc:picChg>
        <pc:picChg chg="del">
          <ac:chgData name="" userId="f880386e540dd244" providerId="LiveId" clId="{B2B00A48-B029-48B2-BD23-086A66F43401}" dt="2021-03-25T08:19:27.789" v="33" actId="478"/>
          <ac:picMkLst>
            <pc:docMk/>
            <pc:sldMk cId="3540409376" sldId="257"/>
            <ac:picMk id="5" creationId="{00000000-0000-0000-0000-000000000000}"/>
          </ac:picMkLst>
        </pc:picChg>
        <pc:picChg chg="del">
          <ac:chgData name="" userId="f880386e540dd244" providerId="LiveId" clId="{B2B00A48-B029-48B2-BD23-086A66F43401}" dt="2021-03-25T08:20:02.969" v="43" actId="478"/>
          <ac:picMkLst>
            <pc:docMk/>
            <pc:sldMk cId="3540409376" sldId="257"/>
            <ac:picMk id="7" creationId="{00000000-0000-0000-0000-000000000000}"/>
          </ac:picMkLst>
        </pc:picChg>
        <pc:picChg chg="add mod">
          <ac:chgData name="" userId="f880386e540dd244" providerId="LiveId" clId="{B2B00A48-B029-48B2-BD23-086A66F43401}" dt="2021-03-25T08:20:06.904" v="44" actId="1076"/>
          <ac:picMkLst>
            <pc:docMk/>
            <pc:sldMk cId="3540409376" sldId="257"/>
            <ac:picMk id="9" creationId="{087F7A30-0F2A-4178-BE15-D3FBE4A2EB8B}"/>
          </ac:picMkLst>
        </pc:picChg>
      </pc:sldChg>
      <pc:sldChg chg="modSp">
        <pc:chgData name="" userId="f880386e540dd244" providerId="LiveId" clId="{B2B00A48-B029-48B2-BD23-086A66F43401}" dt="2021-03-26T03:14:15.687" v="807" actId="20577"/>
        <pc:sldMkLst>
          <pc:docMk/>
          <pc:sldMk cId="2714791849" sldId="258"/>
        </pc:sldMkLst>
        <pc:spChg chg="mod">
          <ac:chgData name="" userId="f880386e540dd244" providerId="LiveId" clId="{B2B00A48-B029-48B2-BD23-086A66F43401}" dt="2021-03-26T03:14:15.687" v="807" actId="20577"/>
          <ac:spMkLst>
            <pc:docMk/>
            <pc:sldMk cId="2714791849" sldId="258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14:00.427" v="805" actId="1038"/>
          <ac:spMkLst>
            <pc:docMk/>
            <pc:sldMk cId="2714791849" sldId="258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6T15:59:53.011" v="1620"/>
        <pc:sldMkLst>
          <pc:docMk/>
          <pc:sldMk cId="3512597139" sldId="267"/>
        </pc:sldMkLst>
        <pc:spChg chg="mod">
          <ac:chgData name="" userId="f880386e540dd244" providerId="LiveId" clId="{B2B00A48-B029-48B2-BD23-086A66F43401}" dt="2021-03-26T15:59:53.011" v="1620"/>
          <ac:spMkLst>
            <pc:docMk/>
            <pc:sldMk cId="3512597139" sldId="267"/>
            <ac:spMk id="3" creationId="{00000000-0000-0000-0000-000000000000}"/>
          </ac:spMkLst>
        </pc:spChg>
      </pc:sldChg>
      <pc:sldChg chg="modSp">
        <pc:chgData name="" userId="f880386e540dd244" providerId="LiveId" clId="{B2B00A48-B029-48B2-BD23-086A66F43401}" dt="2021-03-25T08:17:28.376" v="11"/>
        <pc:sldMkLst>
          <pc:docMk/>
          <pc:sldMk cId="1882263840" sldId="269"/>
        </pc:sldMkLst>
        <pc:spChg chg="mod">
          <ac:chgData name="" userId="f880386e540dd244" providerId="LiveId" clId="{B2B00A48-B029-48B2-BD23-086A66F43401}" dt="2021-03-25T08:17:28.376" v="11"/>
          <ac:spMkLst>
            <pc:docMk/>
            <pc:sldMk cId="1882263840" sldId="269"/>
            <ac:spMk id="2" creationId="{00000000-0000-0000-0000-000000000000}"/>
          </ac:spMkLst>
        </pc:spChg>
      </pc:sldChg>
      <pc:sldChg chg="delSp modSp ord">
        <pc:chgData name="" userId="f880386e540dd244" providerId="LiveId" clId="{B2B00A48-B029-48B2-BD23-086A66F43401}" dt="2021-03-26T03:48:49.846" v="1569"/>
        <pc:sldMkLst>
          <pc:docMk/>
          <pc:sldMk cId="3150321828" sldId="271"/>
        </pc:sldMkLst>
        <pc:spChg chg="mod">
          <ac:chgData name="" userId="f880386e540dd244" providerId="LiveId" clId="{B2B00A48-B029-48B2-BD23-086A66F43401}" dt="2021-03-26T03:34:47.698" v="1416"/>
          <ac:spMkLst>
            <pc:docMk/>
            <pc:sldMk cId="3150321828" sldId="271"/>
            <ac:spMk id="3" creationId="{00000000-0000-0000-0000-000000000000}"/>
          </ac:spMkLst>
        </pc:spChg>
        <pc:picChg chg="del">
          <ac:chgData name="" userId="f880386e540dd244" providerId="LiveId" clId="{B2B00A48-B029-48B2-BD23-086A66F43401}" dt="2021-03-26T03:33:56.034" v="1390" actId="478"/>
          <ac:picMkLst>
            <pc:docMk/>
            <pc:sldMk cId="3150321828" sldId="271"/>
            <ac:picMk id="4" creationId="{00000000-0000-0000-0000-000000000000}"/>
          </ac:picMkLst>
        </pc:picChg>
        <pc:picChg chg="del">
          <ac:chgData name="" userId="f880386e540dd244" providerId="LiveId" clId="{B2B00A48-B029-48B2-BD23-086A66F43401}" dt="2021-03-26T03:33:54.241" v="1389" actId="478"/>
          <ac:picMkLst>
            <pc:docMk/>
            <pc:sldMk cId="3150321828" sldId="271"/>
            <ac:picMk id="5" creationId="{00000000-0000-0000-0000-000000000000}"/>
          </ac:picMkLst>
        </pc:picChg>
      </pc:sldChg>
      <pc:sldChg chg="modSp">
        <pc:chgData name="" userId="f880386e540dd244" providerId="LiveId" clId="{B2B00A48-B029-48B2-BD23-086A66F43401}" dt="2021-03-25T08:18:45.550" v="30" actId="1036"/>
        <pc:sldMkLst>
          <pc:docMk/>
          <pc:sldMk cId="1033299182" sldId="273"/>
        </pc:sldMkLst>
        <pc:spChg chg="mod">
          <ac:chgData name="" userId="f880386e540dd244" providerId="LiveId" clId="{B2B00A48-B029-48B2-BD23-086A66F43401}" dt="2021-03-25T08:18:45.550" v="30" actId="1036"/>
          <ac:spMkLst>
            <pc:docMk/>
            <pc:sldMk cId="1033299182" sldId="273"/>
            <ac:spMk id="3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40:17.907" v="1488" actId="1076"/>
        <pc:sldMkLst>
          <pc:docMk/>
          <pc:sldMk cId="3558886667" sldId="274"/>
        </pc:sldMkLst>
        <pc:spChg chg="mod">
          <ac:chgData name="" userId="f880386e540dd244" providerId="LiveId" clId="{B2B00A48-B029-48B2-BD23-086A66F43401}" dt="2021-03-26T03:40:12.754" v="1487" actId="1076"/>
          <ac:spMkLst>
            <pc:docMk/>
            <pc:sldMk cId="3558886667" sldId="274"/>
            <ac:spMk id="3" creationId="{00000000-0000-0000-0000-000000000000}"/>
          </ac:spMkLst>
        </pc:spChg>
        <pc:spChg chg="add del mod">
          <ac:chgData name="" userId="f880386e540dd244" providerId="LiveId" clId="{B2B00A48-B029-48B2-BD23-086A66F43401}" dt="2021-03-26T03:38:58.476" v="1469" actId="478"/>
          <ac:spMkLst>
            <pc:docMk/>
            <pc:sldMk cId="3558886667" sldId="274"/>
            <ac:spMk id="4" creationId="{096683D2-9D5A-4E85-8900-CAA4D6CD03F3}"/>
          </ac:spMkLst>
        </pc:spChg>
        <pc:spChg chg="add mod">
          <ac:chgData name="" userId="f880386e540dd244" providerId="LiveId" clId="{B2B00A48-B029-48B2-BD23-086A66F43401}" dt="2021-03-26T03:40:17.907" v="1488" actId="1076"/>
          <ac:spMkLst>
            <pc:docMk/>
            <pc:sldMk cId="3558886667" sldId="274"/>
            <ac:spMk id="5" creationId="{DA518C99-A134-4C82-B509-760F80FBED87}"/>
          </ac:spMkLst>
        </pc:spChg>
        <pc:spChg chg="add del">
          <ac:chgData name="" userId="f880386e540dd244" providerId="LiveId" clId="{B2B00A48-B029-48B2-BD23-086A66F43401}" dt="2021-03-26T03:39:20.671" v="1475"/>
          <ac:spMkLst>
            <pc:docMk/>
            <pc:sldMk cId="3558886667" sldId="274"/>
            <ac:spMk id="6" creationId="{5BF0EA39-04CA-4447-989B-074EE680F64D}"/>
          </ac:spMkLst>
        </pc:spChg>
      </pc:sldChg>
      <pc:sldChg chg="modSp">
        <pc:chgData name="" userId="f880386e540dd244" providerId="LiveId" clId="{B2B00A48-B029-48B2-BD23-086A66F43401}" dt="2021-03-26T03:34:59.449" v="1426"/>
        <pc:sldMkLst>
          <pc:docMk/>
          <pc:sldMk cId="504487809" sldId="275"/>
        </pc:sldMkLst>
        <pc:spChg chg="mod">
          <ac:chgData name="" userId="f880386e540dd244" providerId="LiveId" clId="{B2B00A48-B029-48B2-BD23-086A66F43401}" dt="2021-03-26T03:34:59.449" v="1426"/>
          <ac:spMkLst>
            <pc:docMk/>
            <pc:sldMk cId="504487809" sldId="275"/>
            <ac:spMk id="2" creationId="{00000000-0000-0000-0000-000000000000}"/>
          </ac:spMkLst>
        </pc:spChg>
      </pc:sldChg>
      <pc:sldChg chg="addSp delSp modSp">
        <pc:chgData name="" userId="f880386e540dd244" providerId="LiveId" clId="{B2B00A48-B029-48B2-BD23-086A66F43401}" dt="2021-03-26T03:37:13.370" v="1458" actId="1076"/>
        <pc:sldMkLst>
          <pc:docMk/>
          <pc:sldMk cId="1609929836" sldId="277"/>
        </pc:sldMkLst>
        <pc:spChg chg="mod">
          <ac:chgData name="" userId="f880386e540dd244" providerId="LiveId" clId="{B2B00A48-B029-48B2-BD23-086A66F43401}" dt="2021-03-26T03:35:10.453" v="1437" actId="6549"/>
          <ac:spMkLst>
            <pc:docMk/>
            <pc:sldMk cId="1609929836" sldId="277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37:09.113" v="1457" actId="1076"/>
          <ac:spMkLst>
            <pc:docMk/>
            <pc:sldMk cId="1609929836" sldId="277"/>
            <ac:spMk id="8" creationId="{00000000-0000-0000-0000-000000000000}"/>
          </ac:spMkLst>
        </pc:spChg>
        <pc:picChg chg="del">
          <ac:chgData name="" userId="f880386e540dd244" providerId="LiveId" clId="{B2B00A48-B029-48B2-BD23-086A66F43401}" dt="2021-03-26T03:36:39.808" v="1448" actId="478"/>
          <ac:picMkLst>
            <pc:docMk/>
            <pc:sldMk cId="1609929836" sldId="277"/>
            <ac:picMk id="3" creationId="{00000000-0000-0000-0000-000000000000}"/>
          </ac:picMkLst>
        </pc:picChg>
        <pc:picChg chg="del">
          <ac:chgData name="" userId="f880386e540dd244" providerId="LiveId" clId="{B2B00A48-B029-48B2-BD23-086A66F43401}" dt="2021-03-26T03:36:44.149" v="1450" actId="478"/>
          <ac:picMkLst>
            <pc:docMk/>
            <pc:sldMk cId="1609929836" sldId="277"/>
            <ac:picMk id="4" creationId="{00000000-0000-0000-0000-000000000000}"/>
          </ac:picMkLst>
        </pc:picChg>
        <pc:picChg chg="add mod">
          <ac:chgData name="" userId="f880386e540dd244" providerId="LiveId" clId="{B2B00A48-B029-48B2-BD23-086A66F43401}" dt="2021-03-26T03:37:05.148" v="1456" actId="1076"/>
          <ac:picMkLst>
            <pc:docMk/>
            <pc:sldMk cId="1609929836" sldId="277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37:13.370" v="1458" actId="1076"/>
          <ac:picMkLst>
            <pc:docMk/>
            <pc:sldMk cId="1609929836" sldId="277"/>
            <ac:picMk id="9" creationId="{CEAB7D15-44C2-433F-9EF9-D441E8F4FBEB}"/>
          </ac:picMkLst>
        </pc:picChg>
      </pc:sldChg>
      <pc:sldChg chg="del">
        <pc:chgData name="" userId="f880386e540dd244" providerId="LiveId" clId="{B2B00A48-B029-48B2-BD23-086A66F43401}" dt="2021-03-26T03:43:27.375" v="1491" actId="2696"/>
        <pc:sldMkLst>
          <pc:docMk/>
          <pc:sldMk cId="3529768275" sldId="278"/>
        </pc:sldMkLst>
      </pc:sldChg>
      <pc:sldChg chg="addSp modSp add">
        <pc:chgData name="" userId="f880386e540dd244" providerId="LiveId" clId="{B2B00A48-B029-48B2-BD23-086A66F43401}" dt="2021-03-26T03:14:20.240" v="809" actId="20577"/>
        <pc:sldMkLst>
          <pc:docMk/>
          <pc:sldMk cId="1280320823" sldId="279"/>
        </pc:sldMkLst>
        <pc:spChg chg="mod">
          <ac:chgData name="" userId="f880386e540dd244" providerId="LiveId" clId="{B2B00A48-B029-48B2-BD23-086A66F43401}" dt="2021-03-26T03:14:20.240" v="809" actId="20577"/>
          <ac:spMkLst>
            <pc:docMk/>
            <pc:sldMk cId="1280320823" sldId="279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08:58.498" v="517" actId="2711"/>
          <ac:spMkLst>
            <pc:docMk/>
            <pc:sldMk cId="1280320823" sldId="279"/>
            <ac:spMk id="3" creationId="{00000000-0000-0000-0000-000000000000}"/>
          </ac:spMkLst>
        </pc:spChg>
        <pc:spChg chg="add mod">
          <ac:chgData name="" userId="f880386e540dd244" providerId="LiveId" clId="{B2B00A48-B029-48B2-BD23-086A66F43401}" dt="2021-03-26T03:09:03.832" v="518" actId="2711"/>
          <ac:spMkLst>
            <pc:docMk/>
            <pc:sldMk cId="1280320823" sldId="279"/>
            <ac:spMk id="4" creationId="{B6EE3F90-A6C5-4A1D-9CDB-31B1BDFADF09}"/>
          </ac:spMkLst>
        </pc:spChg>
      </pc:sldChg>
      <pc:sldChg chg="modSp add ord">
        <pc:chgData name="" userId="f880386e540dd244" providerId="LiveId" clId="{B2B00A48-B029-48B2-BD23-086A66F43401}" dt="2021-03-26T03:43:34.713" v="1496"/>
        <pc:sldMkLst>
          <pc:docMk/>
          <pc:sldMk cId="3994672629" sldId="280"/>
        </pc:sldMkLst>
        <pc:spChg chg="mod">
          <ac:chgData name="" userId="f880386e540dd244" providerId="LiveId" clId="{B2B00A48-B029-48B2-BD23-086A66F43401}" dt="2021-03-26T03:43:34.713" v="1496"/>
          <ac:spMkLst>
            <pc:docMk/>
            <pc:sldMk cId="3994672629" sldId="280"/>
            <ac:spMk id="2" creationId="{00000000-0000-0000-0000-000000000000}"/>
          </ac:spMkLst>
        </pc:spChg>
      </pc:sldChg>
      <pc:sldChg chg="modSp add">
        <pc:chgData name="" userId="f880386e540dd244" providerId="LiveId" clId="{B2B00A48-B029-48B2-BD23-086A66F43401}" dt="2021-03-26T03:43:42.513" v="1501"/>
        <pc:sldMkLst>
          <pc:docMk/>
          <pc:sldMk cId="1144695565" sldId="281"/>
        </pc:sldMkLst>
        <pc:spChg chg="mod">
          <ac:chgData name="" userId="f880386e540dd244" providerId="LiveId" clId="{B2B00A48-B029-48B2-BD23-086A66F43401}" dt="2021-03-26T03:43:42.513" v="1501"/>
          <ac:spMkLst>
            <pc:docMk/>
            <pc:sldMk cId="1144695565" sldId="281"/>
            <ac:spMk id="2" creationId="{00000000-0000-0000-0000-000000000000}"/>
          </ac:spMkLst>
        </pc:spChg>
      </pc:sldChg>
      <pc:sldChg chg="addSp delSp modSp add ord">
        <pc:chgData name="" userId="f880386e540dd244" providerId="LiveId" clId="{B2B00A48-B029-48B2-BD23-086A66F43401}" dt="2021-03-26T03:47:00.733" v="1540" actId="1037"/>
        <pc:sldMkLst>
          <pc:docMk/>
          <pc:sldMk cId="1412704466" sldId="282"/>
        </pc:sldMkLst>
        <pc:spChg chg="mod">
          <ac:chgData name="" userId="f880386e540dd244" providerId="LiveId" clId="{B2B00A48-B029-48B2-BD23-086A66F43401}" dt="2021-03-26T03:45:08.307" v="1510"/>
          <ac:spMkLst>
            <pc:docMk/>
            <pc:sldMk cId="1412704466" sldId="282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6:54.862" v="1537" actId="1076"/>
          <ac:spMkLst>
            <pc:docMk/>
            <pc:sldMk cId="1412704466" sldId="282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7:00.733" v="1540" actId="1037"/>
          <ac:picMkLst>
            <pc:docMk/>
            <pc:sldMk cId="1412704466" sldId="282"/>
            <ac:picMk id="4" creationId="{8F117F66-A2A5-4AF8-9A54-121426668AF9}"/>
          </ac:picMkLst>
        </pc:picChg>
        <pc:picChg chg="del">
          <ac:chgData name="" userId="f880386e540dd244" providerId="LiveId" clId="{B2B00A48-B029-48B2-BD23-086A66F43401}" dt="2021-03-26T03:45:59.377" v="1517" actId="478"/>
          <ac:picMkLst>
            <pc:docMk/>
            <pc:sldMk cId="1412704466" sldId="282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6:46.540" v="1535" actId="1076"/>
          <ac:picMkLst>
            <pc:docMk/>
            <pc:sldMk cId="1412704466" sldId="282"/>
            <ac:picMk id="7" creationId="{11BC3AA0-87B1-48E6-8115-DF4608FCB0EA}"/>
          </ac:picMkLst>
        </pc:picChg>
        <pc:picChg chg="del">
          <ac:chgData name="" userId="f880386e540dd244" providerId="LiveId" clId="{B2B00A48-B029-48B2-BD23-086A66F43401}" dt="2021-03-26T03:46:04.990" v="1520" actId="478"/>
          <ac:picMkLst>
            <pc:docMk/>
            <pc:sldMk cId="1412704466" sldId="282"/>
            <ac:picMk id="9" creationId="{CEAB7D15-44C2-433F-9EF9-D441E8F4FBEB}"/>
          </ac:picMkLst>
        </pc:picChg>
      </pc:sldChg>
      <pc:sldChg chg="addSp delSp modSp add ord">
        <pc:chgData name="" userId="f880386e540dd244" providerId="LiveId" clId="{B2B00A48-B029-48B2-BD23-086A66F43401}" dt="2021-03-26T03:48:20.405" v="1568" actId="1038"/>
        <pc:sldMkLst>
          <pc:docMk/>
          <pc:sldMk cId="3176151749" sldId="283"/>
        </pc:sldMkLst>
        <pc:spChg chg="mod">
          <ac:chgData name="" userId="f880386e540dd244" providerId="LiveId" clId="{B2B00A48-B029-48B2-BD23-086A66F43401}" dt="2021-03-26T03:45:13.643" v="1514"/>
          <ac:spMkLst>
            <pc:docMk/>
            <pc:sldMk cId="3176151749" sldId="283"/>
            <ac:spMk id="2" creationId="{00000000-0000-0000-0000-000000000000}"/>
          </ac:spMkLst>
        </pc:spChg>
        <pc:spChg chg="mod">
          <ac:chgData name="" userId="f880386e540dd244" providerId="LiveId" clId="{B2B00A48-B029-48B2-BD23-086A66F43401}" dt="2021-03-26T03:48:14.945" v="1559" actId="1076"/>
          <ac:spMkLst>
            <pc:docMk/>
            <pc:sldMk cId="3176151749" sldId="283"/>
            <ac:spMk id="8" creationId="{00000000-0000-0000-0000-000000000000}"/>
          </ac:spMkLst>
        </pc:spChg>
        <pc:picChg chg="add mod">
          <ac:chgData name="" userId="f880386e540dd244" providerId="LiveId" clId="{B2B00A48-B029-48B2-BD23-086A66F43401}" dt="2021-03-26T03:48:12.602" v="1558" actId="1076"/>
          <ac:picMkLst>
            <pc:docMk/>
            <pc:sldMk cId="3176151749" sldId="283"/>
            <ac:picMk id="4" creationId="{10A3882F-DC0D-49A1-A9AB-E6ADBD2DB1CF}"/>
          </ac:picMkLst>
        </pc:picChg>
        <pc:picChg chg="del">
          <ac:chgData name="" userId="f880386e540dd244" providerId="LiveId" clId="{B2B00A48-B029-48B2-BD23-086A66F43401}" dt="2021-03-26T03:47:50.875" v="1550" actId="478"/>
          <ac:picMkLst>
            <pc:docMk/>
            <pc:sldMk cId="3176151749" sldId="283"/>
            <ac:picMk id="6" creationId="{E92B8852-9B75-419F-9DC1-F5EBD2DD9BAD}"/>
          </ac:picMkLst>
        </pc:picChg>
        <pc:picChg chg="add mod">
          <ac:chgData name="" userId="f880386e540dd244" providerId="LiveId" clId="{B2B00A48-B029-48B2-BD23-086A66F43401}" dt="2021-03-26T03:48:20.405" v="1568" actId="1038"/>
          <ac:picMkLst>
            <pc:docMk/>
            <pc:sldMk cId="3176151749" sldId="283"/>
            <ac:picMk id="7" creationId="{97ED89A0-AEF8-41DD-8C30-047ED09E4F34}"/>
          </ac:picMkLst>
        </pc:picChg>
        <pc:picChg chg="del">
          <ac:chgData name="" userId="f880386e540dd244" providerId="LiveId" clId="{B2B00A48-B029-48B2-BD23-086A66F43401}" dt="2021-03-26T03:47:53.465" v="1551" actId="478"/>
          <ac:picMkLst>
            <pc:docMk/>
            <pc:sldMk cId="3176151749" sldId="283"/>
            <ac:picMk id="9" creationId="{CEAB7D15-44C2-433F-9EF9-D441E8F4FBEB}"/>
          </ac:picMkLst>
        </pc:picChg>
        <pc:picChg chg="add mod">
          <ac:chgData name="" userId="f880386e540dd244" providerId="LiveId" clId="{B2B00A48-B029-48B2-BD23-086A66F43401}" dt="2021-03-26T03:48:16.765" v="1560" actId="1076"/>
          <ac:picMkLst>
            <pc:docMk/>
            <pc:sldMk cId="3176151749" sldId="283"/>
            <ac:picMk id="11" creationId="{DBCE65AC-7C67-42FF-9FD9-C2373C4EAE37}"/>
          </ac:picMkLst>
        </pc:picChg>
      </pc:sldChg>
      <pc:sldChg chg="add">
        <pc:chgData name="" userId="f880386e540dd244" providerId="LiveId" clId="{B2B00A48-B029-48B2-BD23-086A66F43401}" dt="2021-03-26T03:49:16.916" v="1574"/>
        <pc:sldMkLst>
          <pc:docMk/>
          <pc:sldMk cId="96936411" sldId="284"/>
        </pc:sldMkLst>
      </pc:sldChg>
      <pc:sldChg chg="add del">
        <pc:chgData name="" userId="f880386e540dd244" providerId="LiveId" clId="{B2B00A48-B029-48B2-BD23-086A66F43401}" dt="2021-03-26T03:49:15.061" v="1573" actId="2696"/>
        <pc:sldMkLst>
          <pc:docMk/>
          <pc:sldMk cId="402168924" sldId="284"/>
        </pc:sldMkLst>
      </pc:sldChg>
    </pc:docChg>
  </pc:docChgLst>
  <pc:docChgLst>
    <pc:chgData userId="f880386e540dd244" providerId="LiveId" clId="{C2E8BE4A-CA3A-4CC2-A1B8-CBCCA0DC156D}"/>
    <pc:docChg chg="modSld sldOrd">
      <pc:chgData name="" userId="f880386e540dd244" providerId="LiveId" clId="{C2E8BE4A-CA3A-4CC2-A1B8-CBCCA0DC156D}" dt="2021-03-06T14:58:54.678" v="8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9A529-55D4-4564-870F-7E1F5FE8EC0E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F982-43A7-4FB7-899E-5ED5CF699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2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0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4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79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1A9A4B-8109-4FCA-A4B8-DC1246F1A173}" type="datetimeFigureOut">
              <a:rPr lang="zh-TW" altLang="en-US" smtClean="0"/>
              <a:t>2021/4/4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4CDBD2-523B-452F-A13A-14A32C2B87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Project4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羅羽軒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電資二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108820015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周雨柔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4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226" y="333985"/>
            <a:ext cx="1657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>
                <a:ea typeface="微軟正黑體" panose="020B0604030504040204" pitchFamily="34" charset="-120"/>
              </a:rPr>
              <a:t>wine</a:t>
            </a:r>
            <a:r>
              <a:rPr lang="en-US" altLang="zh-TW" sz="3600" dirty="0" smtClean="0">
                <a:ea typeface="微軟正黑體" panose="020B0604030504040204" pitchFamily="34" charset="-120"/>
              </a:rPr>
              <a:t>.py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83226" y="1146572"/>
            <a:ext cx="64243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datasets</a:t>
            </a:r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 import 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r>
              <a:rPr lang="en-US" altLang="zh-TW" dirty="0"/>
              <a:t>from </a:t>
            </a:r>
            <a:r>
              <a:rPr lang="en-US" altLang="zh-TW" dirty="0" err="1"/>
              <a:t>sklearn</a:t>
            </a:r>
            <a:r>
              <a:rPr lang="en-US" altLang="zh-TW" dirty="0"/>
              <a:t> import </a:t>
            </a:r>
            <a:r>
              <a:rPr lang="en-US" altLang="zh-TW" dirty="0" err="1"/>
              <a:t>svm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wine = </a:t>
            </a:r>
            <a:r>
              <a:rPr lang="en-US" altLang="zh-TW" dirty="0" err="1"/>
              <a:t>datasets.load_wine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X = </a:t>
            </a:r>
            <a:r>
              <a:rPr lang="en-US" altLang="zh-TW" dirty="0" err="1" smtClean="0"/>
              <a:t>wine.data</a:t>
            </a:r>
            <a:endParaRPr lang="en-US" altLang="zh-TW" dirty="0"/>
          </a:p>
          <a:p>
            <a:r>
              <a:rPr lang="en-US" altLang="zh-TW" dirty="0"/>
              <a:t>y = </a:t>
            </a:r>
            <a:r>
              <a:rPr lang="en-US" altLang="zh-TW" dirty="0" err="1" smtClean="0"/>
              <a:t>wine.target</a:t>
            </a:r>
            <a:endParaRPr lang="en-US" altLang="zh-TW" dirty="0"/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 = </a:t>
            </a:r>
            <a:r>
              <a:rPr lang="en-US" altLang="zh-TW" dirty="0" err="1"/>
              <a:t>train_test_split</a:t>
            </a:r>
            <a:r>
              <a:rPr lang="en-US" altLang="zh-TW" dirty="0"/>
              <a:t>(X, y, </a:t>
            </a:r>
            <a:r>
              <a:rPr lang="en-US" altLang="zh-TW" dirty="0" err="1"/>
              <a:t>test_size</a:t>
            </a:r>
            <a:r>
              <a:rPr lang="en-US" altLang="zh-TW" dirty="0"/>
              <a:t>=0.3) 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clf</a:t>
            </a:r>
            <a:r>
              <a:rPr lang="en-US" altLang="zh-TW" dirty="0"/>
              <a:t> = </a:t>
            </a:r>
            <a:r>
              <a:rPr lang="en-US" altLang="zh-TW" dirty="0" err="1"/>
              <a:t>svm.SVC</a:t>
            </a:r>
            <a:r>
              <a:rPr lang="en-US" altLang="zh-TW" dirty="0"/>
              <a:t>(C=1, kernel='linear', gamma='scale')</a:t>
            </a:r>
          </a:p>
          <a:p>
            <a:r>
              <a:rPr lang="en-US" altLang="zh-TW" dirty="0" err="1"/>
              <a:t>clf.fit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 # </a:t>
            </a:r>
            <a:r>
              <a:rPr lang="zh-TW" altLang="en-US" dirty="0"/>
              <a:t>將訓練集送入訓練</a:t>
            </a:r>
            <a:r>
              <a:rPr lang="en-US" altLang="zh-TW" dirty="0"/>
              <a:t>(fit)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983226" y="5219164"/>
            <a:ext cx="483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</a:t>
            </a:r>
            <a:r>
              <a:rPr lang="en-US" altLang="zh-TW" dirty="0"/>
              <a:t>("Accuracy")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 </a:t>
            </a:r>
            <a:r>
              <a:rPr lang="en-US" altLang="zh-TW" dirty="0" err="1"/>
              <a:t>y_train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clf.score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 </a:t>
            </a:r>
            <a:r>
              <a:rPr lang="en-US" altLang="zh-TW" dirty="0" err="1"/>
              <a:t>y_test</a:t>
            </a:r>
            <a:r>
              <a:rPr lang="en-US" altLang="zh-TW" dirty="0"/>
              <a:t>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6692" y="602734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ea typeface="微軟正黑體" panose="020B0604030504040204" pitchFamily="34" charset="-120"/>
              </a:rPr>
              <a:t>測試過的變數</a:t>
            </a:r>
            <a:r>
              <a:rPr lang="zh-TW" altLang="en-US" sz="3600" dirty="0">
                <a:ea typeface="微軟正黑體" panose="020B0604030504040204" pitchFamily="34" charset="-120"/>
              </a:rPr>
              <a:t>組合及觀察結果</a:t>
            </a:r>
            <a:endParaRPr lang="zh-TW" altLang="en-US" sz="36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81764"/>
              </p:ext>
            </p:extLst>
          </p:nvPr>
        </p:nvGraphicFramePr>
        <p:xfrm>
          <a:off x="886692" y="1422397"/>
          <a:ext cx="10704944" cy="414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21">
                  <a:extLst>
                    <a:ext uri="{9D8B030D-6E8A-4147-A177-3AD203B41FA5}">
                      <a16:colId xmlns:a16="http://schemas.microsoft.com/office/drawing/2014/main" val="183811352"/>
                    </a:ext>
                  </a:extLst>
                </a:gridCol>
                <a:gridCol w="1415577">
                  <a:extLst>
                    <a:ext uri="{9D8B030D-6E8A-4147-A177-3AD203B41FA5}">
                      <a16:colId xmlns:a16="http://schemas.microsoft.com/office/drawing/2014/main" val="3287907290"/>
                    </a:ext>
                  </a:extLst>
                </a:gridCol>
                <a:gridCol w="3843282">
                  <a:extLst>
                    <a:ext uri="{9D8B030D-6E8A-4147-A177-3AD203B41FA5}">
                      <a16:colId xmlns:a16="http://schemas.microsoft.com/office/drawing/2014/main" val="2556857751"/>
                    </a:ext>
                  </a:extLst>
                </a:gridCol>
                <a:gridCol w="1865737">
                  <a:extLst>
                    <a:ext uri="{9D8B030D-6E8A-4147-A177-3AD203B41FA5}">
                      <a16:colId xmlns:a16="http://schemas.microsoft.com/office/drawing/2014/main" val="148177576"/>
                    </a:ext>
                  </a:extLst>
                </a:gridCol>
                <a:gridCol w="1911927">
                  <a:extLst>
                    <a:ext uri="{9D8B030D-6E8A-4147-A177-3AD203B41FA5}">
                      <a16:colId xmlns:a16="http://schemas.microsoft.com/office/drawing/2014/main" val="2963406726"/>
                    </a:ext>
                  </a:extLst>
                </a:gridCol>
              </a:tblGrid>
              <a:tr h="6546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SVC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Train_data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Test_data</a:t>
                      </a:r>
                      <a:r>
                        <a:rPr lang="en-US" altLang="zh-TW" dirty="0" smtClean="0"/>
                        <a:t> accuracy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194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0.9629629629629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51483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data[:,0:5:2]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0.7177419354838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3146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data[:,0:13:2]</a:t>
                      </a:r>
                      <a:endParaRPr lang="en-US" altLang="zh-TW" sz="1800" b="0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  <a:endParaRPr lang="it-IT" altLang="zh-TW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0.9677419354838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0.9814814814814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8111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7030A0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0.9550561797752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16364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kernel='linear',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0.9444444444444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63026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=‘rbf'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0.7419354838709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0.6851851851851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41179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C=5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=‘poly'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gamma='scale'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0.6854838709677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0.7222222222222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76061"/>
                  </a:ext>
                </a:extLst>
              </a:tr>
              <a:tr h="43581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C=1, kernel='linear', 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r>
                        <a:rPr lang="it-IT" altLang="zh-TW" sz="1800" b="0" kern="12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=‘auto'</a:t>
                      </a:r>
                      <a:endParaRPr lang="it-IT" altLang="zh-TW" sz="1800" b="0" kern="1200" dirty="0" smtClean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0.9919354838709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0.9444444444444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45278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94331" y="5736848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挑選特徵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時，因為特徵都是專業的差異，在沒有專業知識下，我們隨機選擇不同數量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(13, 3, 7)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的特徵做比較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460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測試中觀察到的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差異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40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遇到的困難即解決方法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8257" y="2103087"/>
            <a:ext cx="7118555" cy="40233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25971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897</TotalTime>
  <Words>323</Words>
  <Application>Microsoft Office PowerPoint</Application>
  <PresentationFormat>寬螢幕</PresentationFormat>
  <Paragraphs>67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Calibri</vt:lpstr>
      <vt:lpstr>Calibri Light</vt:lpstr>
      <vt:lpstr>回顧</vt:lpstr>
      <vt:lpstr>Project4  </vt:lpstr>
      <vt:lpstr>PowerPoint 簡報</vt:lpstr>
      <vt:lpstr>PowerPoint 簡報</vt:lpstr>
      <vt:lpstr>測試中觀察到的差異</vt:lpstr>
      <vt:lpstr>遇到的困難即解決方法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openCV</dc:title>
  <dc:creator>羽軒 羅</dc:creator>
  <cp:lastModifiedBy>羅羽軒</cp:lastModifiedBy>
  <cp:revision>51</cp:revision>
  <dcterms:created xsi:type="dcterms:W3CDTF">2021-03-04T14:40:08Z</dcterms:created>
  <dcterms:modified xsi:type="dcterms:W3CDTF">2021-04-04T07:29:31Z</dcterms:modified>
</cp:coreProperties>
</file>