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7" r:id="rId3"/>
    <p:sldId id="270" r:id="rId4"/>
    <p:sldId id="271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Project9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6617" y="1968137"/>
            <a:ext cx="9662858" cy="4194737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因為不熟悉所有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的輸入輸出格式，在處理資料時並不是那麼容易上手，還有最後在畫出預測的圖時也有相同的問題，使用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做神經網路就像在疊積木一般，雖然可能不瞭解每個函式的內部實踐，但我們能藉由模仿得到相同效果，此時，資料的處理和轉換反而成了繁瑣的地方，在經過資料查詢後才終於解決。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程式執行的結果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附上可視化結果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97280" y="2629566"/>
            <a:ext cx="475348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model = Sequential()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model.add</a:t>
            </a:r>
            <a:r>
              <a:rPr lang="en-US" altLang="zh-TW" dirty="0"/>
              <a:t>(Embedding(</a:t>
            </a:r>
            <a:r>
              <a:rPr lang="en-US" altLang="zh-TW" dirty="0" err="1"/>
              <a:t>max_features</a:t>
            </a:r>
            <a:r>
              <a:rPr lang="en-US" altLang="zh-TW" dirty="0"/>
              <a:t>, 32))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model.add</a:t>
            </a:r>
            <a:r>
              <a:rPr lang="en-US" altLang="zh-TW" dirty="0"/>
              <a:t>(LSTM(32))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model.add</a:t>
            </a:r>
            <a:r>
              <a:rPr lang="en-US" altLang="zh-TW" dirty="0"/>
              <a:t>(Dense(1, activation='sigmoid'))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model.summary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09" y="2629566"/>
            <a:ext cx="5233088" cy="26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過程所更改的參數數值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84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預測準確率，改進方法，參數差異等等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925514"/>
            <a:ext cx="9893105" cy="4496221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從折線圖中我們可以發現訓練後的驗證集準確度大概在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0.88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左右，損失函數大約在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0.3~0.4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測試集準確度則一直變高，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損失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函數持續降低，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也應證了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的特性。以數字來看，能發現這項模型的準確率算高，也應證了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能用來作自然語言處裡。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實驗二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如同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特性，從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折線圖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中我們能觀察到預測的趨勢和驗證集大致相同，因此可以用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來做有時間性質的預測，像是這裡使用的股市就是很好的例子。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2636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2021</TotalTime>
  <Words>56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Calibri</vt:lpstr>
      <vt:lpstr>Calibri Light</vt:lpstr>
      <vt:lpstr>回顧</vt:lpstr>
      <vt:lpstr>Project9 </vt:lpstr>
      <vt:lpstr>遇到的困難即解決方法</vt:lpstr>
      <vt:lpstr>程式執行的結果 (附上可視化結果) </vt:lpstr>
      <vt:lpstr>訓練過程所更改的參數數值</vt:lpstr>
      <vt:lpstr>討論分析預測準確率，改進方法，參數差異等等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95</cp:revision>
  <dcterms:created xsi:type="dcterms:W3CDTF">2021-03-04T14:40:08Z</dcterms:created>
  <dcterms:modified xsi:type="dcterms:W3CDTF">2021-06-05T09:44:12Z</dcterms:modified>
</cp:coreProperties>
</file>