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9" r:id="rId3"/>
    <p:sldId id="257" r:id="rId4"/>
    <p:sldId id="291" r:id="rId5"/>
    <p:sldId id="292" r:id="rId6"/>
    <p:sldId id="275" r:id="rId7"/>
    <p:sldId id="277" r:id="rId8"/>
    <p:sldId id="293" r:id="rId9"/>
    <p:sldId id="280" r:id="rId10"/>
    <p:sldId id="282" r:id="rId11"/>
    <p:sldId id="294" r:id="rId12"/>
    <p:sldId id="295" r:id="rId13"/>
    <p:sldId id="281" r:id="rId14"/>
    <p:sldId id="283" r:id="rId15"/>
    <p:sldId id="297" r:id="rId16"/>
    <p:sldId id="296" r:id="rId17"/>
    <p:sldId id="29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Project3 </a:t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成果圖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69642" y="3535362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117F66-A2A5-4AF8-9A54-121426668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32" y="2383388"/>
            <a:ext cx="5363109" cy="30140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BC3AA0-87B1-48E6-8115-DF4608FCB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" y="2383388"/>
            <a:ext cx="5363109" cy="30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445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ea typeface="微軟正黑體" panose="020B0604030504040204" pitchFamily="34" charset="-120"/>
              </a:rPr>
              <a:t>coin2.py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980316"/>
            <a:ext cx="107564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price = </a:t>
            </a:r>
            <a:r>
              <a:rPr lang="en-US" altLang="zh-TW" dirty="0" smtClean="0"/>
              <a:t>0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</a:t>
            </a:r>
            <a:r>
              <a:rPr lang="en-US" altLang="zh-TW" dirty="0"/>
              <a:t> = cv2.GaussianBlur(</a:t>
            </a:r>
            <a:r>
              <a:rPr lang="en-US" altLang="zh-TW" dirty="0" err="1"/>
              <a:t>img</a:t>
            </a:r>
            <a:r>
              <a:rPr lang="en-US" altLang="zh-TW" dirty="0"/>
              <a:t>, (55, 55), 5)</a:t>
            </a:r>
          </a:p>
          <a:p>
            <a:r>
              <a:rPr lang="en-US" altLang="zh-TW" dirty="0"/>
              <a:t>ret, </a:t>
            </a:r>
            <a:r>
              <a:rPr lang="en-US" altLang="zh-TW" dirty="0" err="1"/>
              <a:t>img</a:t>
            </a:r>
            <a:r>
              <a:rPr lang="en-US" altLang="zh-TW" dirty="0"/>
              <a:t>  = cv2.threshold(</a:t>
            </a:r>
            <a:r>
              <a:rPr lang="en-US" altLang="zh-TW" dirty="0" err="1"/>
              <a:t>img</a:t>
            </a:r>
            <a:r>
              <a:rPr lang="en-US" altLang="zh-TW" dirty="0"/>
              <a:t>, 50, 255, cv2.THRESH_BINARY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num_labels</a:t>
            </a:r>
            <a:r>
              <a:rPr lang="en-US" altLang="zh-TW" dirty="0"/>
              <a:t>, labels, stats, centroids = cv2.connectedComponentsWithStats(</a:t>
            </a:r>
            <a:r>
              <a:rPr lang="en-US" altLang="zh-TW" dirty="0" err="1"/>
              <a:t>img</a:t>
            </a:r>
            <a:r>
              <a:rPr lang="en-US" altLang="zh-TW" dirty="0"/>
              <a:t>, connectivity=8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stats[:, ]:</a:t>
            </a:r>
          </a:p>
          <a:p>
            <a:r>
              <a:rPr lang="en-US" altLang="zh-TW" dirty="0"/>
              <a:t>    if(</a:t>
            </a:r>
            <a:r>
              <a:rPr lang="en-US" altLang="zh-TW" dirty="0" err="1"/>
              <a:t>i</a:t>
            </a:r>
            <a:r>
              <a:rPr lang="en-US" altLang="zh-TW" dirty="0"/>
              <a:t>[4] &gt; 1000000 and </a:t>
            </a:r>
            <a:r>
              <a:rPr lang="en-US" altLang="zh-TW" dirty="0" err="1"/>
              <a:t>i</a:t>
            </a:r>
            <a:r>
              <a:rPr lang="en-US" altLang="zh-TW" dirty="0"/>
              <a:t>[4] &lt; 2000000):</a:t>
            </a:r>
          </a:p>
          <a:p>
            <a:r>
              <a:rPr lang="en-US" altLang="zh-TW" dirty="0"/>
              <a:t>        x1 = 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[0])</a:t>
            </a:r>
          </a:p>
          <a:p>
            <a:r>
              <a:rPr lang="en-US" altLang="zh-TW" dirty="0"/>
              <a:t>        y1 = 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[1])</a:t>
            </a:r>
          </a:p>
          <a:p>
            <a:r>
              <a:rPr lang="en-US" altLang="zh-TW" dirty="0"/>
              <a:t>        x2 = 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[0] + </a:t>
            </a:r>
            <a:r>
              <a:rPr lang="en-US" altLang="zh-TW" dirty="0" err="1"/>
              <a:t>i</a:t>
            </a:r>
            <a:r>
              <a:rPr lang="en-US" altLang="zh-TW" dirty="0"/>
              <a:t>[2])</a:t>
            </a:r>
          </a:p>
          <a:p>
            <a:r>
              <a:rPr lang="en-US" altLang="zh-TW" dirty="0"/>
              <a:t>        y2 = 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[1] + </a:t>
            </a:r>
            <a:r>
              <a:rPr lang="en-US" altLang="zh-TW" dirty="0" err="1"/>
              <a:t>i</a:t>
            </a:r>
            <a:r>
              <a:rPr lang="en-US" altLang="zh-TW" dirty="0"/>
              <a:t>[3])</a:t>
            </a:r>
          </a:p>
          <a:p>
            <a:r>
              <a:rPr lang="en-US" altLang="zh-TW" dirty="0"/>
              <a:t>        if(</a:t>
            </a:r>
            <a:r>
              <a:rPr lang="en-US" altLang="zh-TW" dirty="0" err="1"/>
              <a:t>i</a:t>
            </a:r>
            <a:r>
              <a:rPr lang="en-US" altLang="zh-TW" dirty="0"/>
              <a:t>[2] &gt; 1000): #500</a:t>
            </a:r>
          </a:p>
          <a:p>
            <a:r>
              <a:rPr lang="en-US" altLang="zh-TW" dirty="0"/>
              <a:t>            price += 500</a:t>
            </a:r>
          </a:p>
          <a:p>
            <a:r>
              <a:rPr lang="en-US" altLang="zh-TW" dirty="0"/>
              <a:t>            cv2.rectangle(img_3, (x1, y1), (x2, y2), (255, 0, 255), 10) #purple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[4] &gt; 1400000): #1000</a:t>
            </a:r>
          </a:p>
          <a:p>
            <a:r>
              <a:rPr lang="en-US" altLang="zh-TW" dirty="0"/>
              <a:t>            price += 1000</a:t>
            </a:r>
          </a:p>
          <a:p>
            <a:r>
              <a:rPr lang="en-US" altLang="zh-TW" dirty="0"/>
              <a:t>            cv2.rectangle(img_3, (x1, y1), (x2, y2), (255, 255, 255), 10) #white</a:t>
            </a:r>
          </a:p>
          <a:p>
            <a:r>
              <a:rPr lang="en-US" altLang="zh-TW" dirty="0"/>
              <a:t>        else: #100</a:t>
            </a:r>
          </a:p>
          <a:p>
            <a:r>
              <a:rPr lang="en-US" altLang="zh-TW" dirty="0"/>
              <a:t>            price += 100</a:t>
            </a:r>
          </a:p>
          <a:p>
            <a:r>
              <a:rPr lang="en-US" altLang="zh-TW" dirty="0"/>
              <a:t>            cv2.rectangle(img_3, (x1, y1), (x2, y2), (255, 0, 0), 10) #blue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4" y="980316"/>
            <a:ext cx="51127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circles</a:t>
            </a:r>
            <a:r>
              <a:rPr lang="en-US" altLang="zh-TW" dirty="0"/>
              <a:t> = cv2.HoughCircles(</a:t>
            </a:r>
            <a:r>
              <a:rPr lang="en-US" altLang="zh-TW" dirty="0" err="1"/>
              <a:t>img_gray</a:t>
            </a:r>
            <a:r>
              <a:rPr lang="en-US" altLang="zh-TW" dirty="0"/>
              <a:t>, cv2.HOUGH_GRADIENT, 1, 250, param1=700, param2=50,minRadius=100, </a:t>
            </a:r>
            <a:r>
              <a:rPr lang="en-US" altLang="zh-TW" dirty="0" err="1"/>
              <a:t>maxRadius</a:t>
            </a:r>
            <a:r>
              <a:rPr lang="en-US" altLang="zh-TW" dirty="0"/>
              <a:t>=160)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if circles is not None:</a:t>
            </a:r>
          </a:p>
          <a:p>
            <a:r>
              <a:rPr lang="en-US" altLang="zh-TW" dirty="0"/>
              <a:t>    circles = np.uint16(</a:t>
            </a:r>
            <a:r>
              <a:rPr lang="en-US" altLang="zh-TW" dirty="0" err="1"/>
              <a:t>np.around</a:t>
            </a:r>
            <a:r>
              <a:rPr lang="en-US" altLang="zh-TW" dirty="0"/>
              <a:t>(circles))</a:t>
            </a:r>
          </a:p>
          <a:p>
            <a:r>
              <a:rPr lang="en-US" altLang="zh-TW" dirty="0"/>
              <a:t>    for </a:t>
            </a:r>
            <a:r>
              <a:rPr lang="en-US" altLang="zh-TW" dirty="0" err="1"/>
              <a:t>i</a:t>
            </a:r>
            <a:r>
              <a:rPr lang="en-US" altLang="zh-TW" dirty="0"/>
              <a:t> in circles[0, :]:</a:t>
            </a:r>
          </a:p>
          <a:p>
            <a:r>
              <a:rPr lang="en-US" altLang="zh-TW" dirty="0"/>
              <a:t>        center = (</a:t>
            </a:r>
            <a:r>
              <a:rPr lang="en-US" altLang="zh-TW" dirty="0" err="1"/>
              <a:t>i</a:t>
            </a:r>
            <a:r>
              <a:rPr lang="en-US" altLang="zh-TW" dirty="0"/>
              <a:t>[0], </a:t>
            </a:r>
            <a:r>
              <a:rPr lang="en-US" altLang="zh-TW" dirty="0" err="1"/>
              <a:t>i</a:t>
            </a:r>
            <a:r>
              <a:rPr lang="en-US" altLang="zh-TW" dirty="0"/>
              <a:t>[1])</a:t>
            </a:r>
          </a:p>
          <a:p>
            <a:r>
              <a:rPr lang="en-US" altLang="zh-TW" dirty="0"/>
              <a:t>        radius = </a:t>
            </a:r>
            <a:r>
              <a:rPr lang="en-US" altLang="zh-TW" dirty="0" err="1"/>
              <a:t>i</a:t>
            </a:r>
            <a:r>
              <a:rPr lang="en-US" altLang="zh-TW" dirty="0"/>
              <a:t>[2]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# draw rectangle</a:t>
            </a:r>
          </a:p>
          <a:p>
            <a:r>
              <a:rPr lang="en-US" altLang="zh-TW" dirty="0"/>
              <a:t>        # 1</a:t>
            </a:r>
          </a:p>
          <a:p>
            <a:r>
              <a:rPr lang="en-US" altLang="zh-TW" dirty="0"/>
              <a:t>        if(</a:t>
            </a:r>
            <a:r>
              <a:rPr lang="en-US" altLang="zh-TW" dirty="0" err="1"/>
              <a:t>i</a:t>
            </a:r>
            <a:r>
              <a:rPr lang="en-US" altLang="zh-TW" dirty="0"/>
              <a:t>[2] &lt; 120):</a:t>
            </a:r>
          </a:p>
          <a:p>
            <a:r>
              <a:rPr lang="en-US" altLang="zh-TW" dirty="0"/>
              <a:t>            price += 1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  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0, 255), 10)</a:t>
            </a:r>
          </a:p>
          <a:p>
            <a:r>
              <a:rPr lang="en-US" altLang="zh-TW" dirty="0"/>
              <a:t>      </a:t>
            </a:r>
          </a:p>
        </p:txBody>
      </p:sp>
      <p:sp>
        <p:nvSpPr>
          <p:cNvPr id="3" name="矩形 2"/>
          <p:cNvSpPr/>
          <p:nvPr/>
        </p:nvSpPr>
        <p:spPr>
          <a:xfrm>
            <a:off x="983226" y="333985"/>
            <a:ext cx="445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coin2.py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92645" y="835742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  </a:t>
            </a:r>
            <a:r>
              <a:rPr lang="en-US" altLang="zh-TW" dirty="0" smtClean="0"/>
              <a:t>	#</a:t>
            </a:r>
            <a:r>
              <a:rPr lang="en-US" altLang="zh-TW" dirty="0"/>
              <a:t> 5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[2] &lt; 130):</a:t>
            </a:r>
          </a:p>
          <a:p>
            <a:r>
              <a:rPr lang="en-US" altLang="zh-TW" dirty="0"/>
              <a:t>            price += 5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  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125, 255), 10)</a:t>
            </a:r>
          </a:p>
          <a:p>
            <a:r>
              <a:rPr lang="en-US" altLang="zh-TW" dirty="0"/>
              <a:t>        # 50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[2] &gt; 150):</a:t>
            </a:r>
          </a:p>
          <a:p>
            <a:r>
              <a:rPr lang="en-US" altLang="zh-TW" dirty="0"/>
              <a:t>            price += 50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  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255, 0), 10)</a:t>
            </a:r>
          </a:p>
          <a:p>
            <a:r>
              <a:rPr lang="en-US" altLang="zh-TW" dirty="0"/>
              <a:t>        # 10</a:t>
            </a:r>
          </a:p>
          <a:p>
            <a:r>
              <a:rPr lang="en-US" altLang="zh-TW" dirty="0"/>
              <a:t>        else:</a:t>
            </a:r>
          </a:p>
          <a:p>
            <a:r>
              <a:rPr lang="en-US" altLang="zh-TW" dirty="0"/>
              <a:t>            price += 10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  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255, 255), 10)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print("Total money is: " + </a:t>
            </a:r>
            <a:r>
              <a:rPr lang="en-US" altLang="zh-TW" dirty="0" err="1"/>
              <a:t>str</a:t>
            </a:r>
            <a:r>
              <a:rPr lang="en-US" altLang="zh-TW" dirty="0"/>
              <a:t>(price))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253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69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成果圖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6038889" y="3429000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A3882F-DC0D-49A1-A9AB-E6ADBD2D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3" y="2625435"/>
            <a:ext cx="2634411" cy="26344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ED89A0-AEF8-41DD-8C30-047ED09E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68" y="2625436"/>
            <a:ext cx="2634411" cy="26344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CE65AC-7C67-42FF-9FD9-C2373C4E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94" y="2361455"/>
            <a:ext cx="3162369" cy="31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4236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f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ruit.py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14829" y="980316"/>
            <a:ext cx="5115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getLplacianAdd</a:t>
            </a:r>
            <a:r>
              <a:rPr lang="en-US" altLang="zh-TW" dirty="0"/>
              <a:t>(gauss, g):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gauss_width</a:t>
            </a:r>
            <a:r>
              <a:rPr lang="en-US" altLang="zh-TW" dirty="0"/>
              <a:t> = </a:t>
            </a:r>
            <a:r>
              <a:rPr lang="en-US" altLang="zh-TW" dirty="0" err="1"/>
              <a:t>gauss.shape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gauss_height</a:t>
            </a:r>
            <a:r>
              <a:rPr lang="en-US" altLang="zh-TW" dirty="0"/>
              <a:t> = </a:t>
            </a:r>
            <a:r>
              <a:rPr lang="en-US" altLang="zh-TW" dirty="0" err="1"/>
              <a:t>gauss.shape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g_width</a:t>
            </a:r>
            <a:r>
              <a:rPr lang="en-US" altLang="zh-TW" dirty="0"/>
              <a:t> = </a:t>
            </a:r>
            <a:r>
              <a:rPr lang="en-US" altLang="zh-TW" dirty="0" err="1"/>
              <a:t>g.shape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g_height</a:t>
            </a:r>
            <a:r>
              <a:rPr lang="en-US" altLang="zh-TW" dirty="0"/>
              <a:t> = </a:t>
            </a:r>
            <a:r>
              <a:rPr lang="en-US" altLang="zh-TW" dirty="0" err="1"/>
              <a:t>g.shape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d_width</a:t>
            </a:r>
            <a:r>
              <a:rPr lang="en-US" altLang="zh-TW" dirty="0"/>
              <a:t> = </a:t>
            </a:r>
            <a:r>
              <a:rPr lang="en-US" altLang="zh-TW" dirty="0" err="1"/>
              <a:t>g_width</a:t>
            </a:r>
            <a:r>
              <a:rPr lang="en-US" altLang="zh-TW" dirty="0"/>
              <a:t> - </a:t>
            </a:r>
            <a:r>
              <a:rPr lang="en-US" altLang="zh-TW" dirty="0" err="1"/>
              <a:t>gauss_width</a:t>
            </a:r>
            <a:endParaRPr lang="en-US" altLang="zh-TW" dirty="0"/>
          </a:p>
          <a:p>
            <a:r>
              <a:rPr lang="en-US" altLang="zh-TW" dirty="0"/>
              <a:t>    </a:t>
            </a:r>
            <a:r>
              <a:rPr lang="en-US" altLang="zh-TW" dirty="0" err="1"/>
              <a:t>d_height</a:t>
            </a:r>
            <a:r>
              <a:rPr lang="en-US" altLang="zh-TW" dirty="0"/>
              <a:t> = </a:t>
            </a:r>
            <a:r>
              <a:rPr lang="en-US" altLang="zh-TW" dirty="0" err="1"/>
              <a:t>g_height</a:t>
            </a:r>
            <a:r>
              <a:rPr lang="en-US" altLang="zh-TW" dirty="0"/>
              <a:t> - </a:t>
            </a:r>
            <a:r>
              <a:rPr lang="en-US" altLang="zh-TW" dirty="0" err="1"/>
              <a:t>gauss_height</a:t>
            </a:r>
            <a:endParaRPr lang="en-US" altLang="zh-TW" dirty="0"/>
          </a:p>
          <a:p>
            <a:r>
              <a:rPr lang="en-US" altLang="zh-TW" dirty="0"/>
              <a:t>    if </a:t>
            </a:r>
            <a:r>
              <a:rPr lang="en-US" altLang="zh-TW" dirty="0" err="1"/>
              <a:t>d_width</a:t>
            </a:r>
            <a:r>
              <a:rPr lang="en-US" altLang="zh-TW" dirty="0"/>
              <a:t> != 0 or </a:t>
            </a:r>
            <a:r>
              <a:rPr lang="en-US" altLang="zh-TW" dirty="0" err="1"/>
              <a:t>d_height</a:t>
            </a:r>
            <a:r>
              <a:rPr lang="en-US" altLang="zh-TW" dirty="0"/>
              <a:t> != 0:</a:t>
            </a:r>
          </a:p>
          <a:p>
            <a:r>
              <a:rPr lang="en-US" altLang="zh-TW" dirty="0"/>
              <a:t>        temp = cv2.copyMakeBorder(</a:t>
            </a:r>
          </a:p>
          <a:p>
            <a:r>
              <a:rPr lang="en-US" altLang="zh-TW" dirty="0"/>
              <a:t>            gauss, </a:t>
            </a:r>
            <a:r>
              <a:rPr lang="en-US" altLang="zh-TW" dirty="0" err="1"/>
              <a:t>d_width</a:t>
            </a:r>
            <a:r>
              <a:rPr lang="en-US" altLang="zh-TW" dirty="0"/>
              <a:t>, 0, </a:t>
            </a:r>
            <a:r>
              <a:rPr lang="en-US" altLang="zh-TW" dirty="0" err="1"/>
              <a:t>d_height</a:t>
            </a:r>
            <a:r>
              <a:rPr lang="en-US" altLang="zh-TW" dirty="0"/>
              <a:t>, 0, cv2.BORDER_REPLICATE)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  temp = gauss</a:t>
            </a:r>
          </a:p>
          <a:p>
            <a:r>
              <a:rPr lang="en-US" altLang="zh-TW" dirty="0"/>
              <a:t>    layer = cv2.add(temp, g)</a:t>
            </a:r>
          </a:p>
          <a:p>
            <a:r>
              <a:rPr lang="en-US" altLang="zh-TW" dirty="0"/>
              <a:t>    return layer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72980" y="980316"/>
            <a:ext cx="53094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getLplacianSub</a:t>
            </a:r>
            <a:r>
              <a:rPr lang="en-US" altLang="zh-TW" dirty="0"/>
              <a:t>(gauss, g):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gauss_width</a:t>
            </a:r>
            <a:r>
              <a:rPr lang="en-US" altLang="zh-TW" dirty="0"/>
              <a:t> = </a:t>
            </a:r>
            <a:r>
              <a:rPr lang="en-US" altLang="zh-TW" dirty="0" err="1"/>
              <a:t>gauss.shape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gauss_height</a:t>
            </a:r>
            <a:r>
              <a:rPr lang="en-US" altLang="zh-TW" dirty="0"/>
              <a:t> = </a:t>
            </a:r>
            <a:r>
              <a:rPr lang="en-US" altLang="zh-TW" dirty="0" err="1"/>
              <a:t>gauss.shape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g_width</a:t>
            </a:r>
            <a:r>
              <a:rPr lang="en-US" altLang="zh-TW" dirty="0"/>
              <a:t> = </a:t>
            </a:r>
            <a:r>
              <a:rPr lang="en-US" altLang="zh-TW" dirty="0" err="1"/>
              <a:t>g.shape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g_height</a:t>
            </a:r>
            <a:r>
              <a:rPr lang="en-US" altLang="zh-TW" dirty="0"/>
              <a:t> = </a:t>
            </a:r>
            <a:r>
              <a:rPr lang="en-US" altLang="zh-TW" dirty="0" err="1"/>
              <a:t>g.shape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d_width</a:t>
            </a:r>
            <a:r>
              <a:rPr lang="en-US" altLang="zh-TW" dirty="0"/>
              <a:t> = </a:t>
            </a:r>
            <a:r>
              <a:rPr lang="en-US" altLang="zh-TW" dirty="0" err="1"/>
              <a:t>g_width</a:t>
            </a:r>
            <a:r>
              <a:rPr lang="en-US" altLang="zh-TW" dirty="0"/>
              <a:t> - </a:t>
            </a:r>
            <a:r>
              <a:rPr lang="en-US" altLang="zh-TW" dirty="0" err="1"/>
              <a:t>gauss_width</a:t>
            </a:r>
            <a:endParaRPr lang="en-US" altLang="zh-TW" dirty="0"/>
          </a:p>
          <a:p>
            <a:r>
              <a:rPr lang="en-US" altLang="zh-TW" dirty="0"/>
              <a:t>    </a:t>
            </a:r>
            <a:r>
              <a:rPr lang="en-US" altLang="zh-TW" dirty="0" err="1"/>
              <a:t>d_height</a:t>
            </a:r>
            <a:r>
              <a:rPr lang="en-US" altLang="zh-TW" dirty="0"/>
              <a:t> = </a:t>
            </a:r>
            <a:r>
              <a:rPr lang="en-US" altLang="zh-TW" dirty="0" err="1"/>
              <a:t>g_height</a:t>
            </a:r>
            <a:r>
              <a:rPr lang="en-US" altLang="zh-TW" dirty="0"/>
              <a:t> - </a:t>
            </a:r>
            <a:r>
              <a:rPr lang="en-US" altLang="zh-TW" dirty="0" err="1"/>
              <a:t>gauss_height</a:t>
            </a:r>
            <a:endParaRPr lang="en-US" altLang="zh-TW" dirty="0"/>
          </a:p>
          <a:p>
            <a:r>
              <a:rPr lang="en-US" altLang="zh-TW" dirty="0"/>
              <a:t>    if </a:t>
            </a:r>
            <a:r>
              <a:rPr lang="en-US" altLang="zh-TW" dirty="0" err="1"/>
              <a:t>d_width</a:t>
            </a:r>
            <a:r>
              <a:rPr lang="en-US" altLang="zh-TW" dirty="0"/>
              <a:t> != 0 or </a:t>
            </a:r>
            <a:r>
              <a:rPr lang="en-US" altLang="zh-TW" dirty="0" err="1"/>
              <a:t>d_height</a:t>
            </a:r>
            <a:r>
              <a:rPr lang="en-US" altLang="zh-TW" dirty="0"/>
              <a:t> != 0:</a:t>
            </a:r>
          </a:p>
          <a:p>
            <a:r>
              <a:rPr lang="en-US" altLang="zh-TW" dirty="0"/>
              <a:t>        temp = cv2.copyMakeBorder(</a:t>
            </a:r>
          </a:p>
          <a:p>
            <a:r>
              <a:rPr lang="en-US" altLang="zh-TW" dirty="0"/>
              <a:t>            gauss, </a:t>
            </a:r>
            <a:r>
              <a:rPr lang="en-US" altLang="zh-TW" dirty="0" err="1"/>
              <a:t>d_width</a:t>
            </a:r>
            <a:r>
              <a:rPr lang="en-US" altLang="zh-TW" dirty="0"/>
              <a:t>, 0, </a:t>
            </a:r>
            <a:r>
              <a:rPr lang="en-US" altLang="zh-TW" dirty="0" err="1"/>
              <a:t>d_height</a:t>
            </a:r>
            <a:r>
              <a:rPr lang="en-US" altLang="zh-TW" dirty="0"/>
              <a:t>, 0, cv2.BORDER_REPLICATE)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  temp = gauss</a:t>
            </a:r>
          </a:p>
          <a:p>
            <a:r>
              <a:rPr lang="en-US" altLang="zh-TW" dirty="0"/>
              <a:t>    layer = cv2.subtract(temp, g)</a:t>
            </a:r>
          </a:p>
          <a:p>
            <a:r>
              <a:rPr lang="en-US" altLang="zh-TW" dirty="0"/>
              <a:t>    return layer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26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4" y="980316"/>
            <a:ext cx="51127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restoreXY</a:t>
            </a:r>
            <a:r>
              <a:rPr lang="en-US" altLang="zh-TW" dirty="0"/>
              <a:t>(origin, present):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ori_row</a:t>
            </a:r>
            <a:r>
              <a:rPr lang="en-US" altLang="zh-TW" dirty="0"/>
              <a:t> = </a:t>
            </a:r>
            <a:r>
              <a:rPr lang="en-US" altLang="zh-TW" dirty="0" err="1"/>
              <a:t>origin.shape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ori_col</a:t>
            </a:r>
            <a:r>
              <a:rPr lang="en-US" altLang="zh-TW" dirty="0"/>
              <a:t> = </a:t>
            </a:r>
            <a:r>
              <a:rPr lang="en-US" altLang="zh-TW" dirty="0" err="1"/>
              <a:t>origin.shape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pre_row</a:t>
            </a:r>
            <a:r>
              <a:rPr lang="en-US" altLang="zh-TW" dirty="0"/>
              <a:t> = </a:t>
            </a:r>
            <a:r>
              <a:rPr lang="en-US" altLang="zh-TW" dirty="0" err="1"/>
              <a:t>present.shape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pre_col</a:t>
            </a:r>
            <a:r>
              <a:rPr lang="en-US" altLang="zh-TW" dirty="0"/>
              <a:t> = </a:t>
            </a:r>
            <a:r>
              <a:rPr lang="en-US" altLang="zh-TW" dirty="0" err="1"/>
              <a:t>present.shape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if </a:t>
            </a:r>
            <a:r>
              <a:rPr lang="en-US" altLang="zh-TW" dirty="0" err="1"/>
              <a:t>ori_row</a:t>
            </a:r>
            <a:r>
              <a:rPr lang="en-US" altLang="zh-TW" dirty="0"/>
              <a:t> != </a:t>
            </a:r>
            <a:r>
              <a:rPr lang="en-US" altLang="zh-TW" dirty="0" err="1"/>
              <a:t>pre_row</a:t>
            </a:r>
            <a:r>
              <a:rPr lang="en-US" altLang="zh-TW" dirty="0"/>
              <a:t> or </a:t>
            </a:r>
            <a:r>
              <a:rPr lang="en-US" altLang="zh-TW" dirty="0" err="1"/>
              <a:t>ori_col</a:t>
            </a:r>
            <a:r>
              <a:rPr lang="en-US" altLang="zh-TW" dirty="0"/>
              <a:t> != </a:t>
            </a:r>
            <a:r>
              <a:rPr lang="en-US" altLang="zh-TW" dirty="0" err="1"/>
              <a:t>pre_col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        result = present[</a:t>
            </a:r>
            <a:r>
              <a:rPr lang="en-US" altLang="zh-TW" dirty="0" err="1"/>
              <a:t>pre_row</a:t>
            </a:r>
            <a:r>
              <a:rPr lang="en-US" altLang="zh-TW" dirty="0"/>
              <a:t> - </a:t>
            </a:r>
            <a:r>
              <a:rPr lang="en-US" altLang="zh-TW" dirty="0" err="1"/>
              <a:t>ori_row</a:t>
            </a:r>
            <a:r>
              <a:rPr lang="en-US" altLang="zh-TW" dirty="0"/>
              <a:t>:, </a:t>
            </a:r>
            <a:r>
              <a:rPr lang="en-US" altLang="zh-TW" dirty="0" err="1"/>
              <a:t>pre_col</a:t>
            </a:r>
            <a:r>
              <a:rPr lang="en-US" altLang="zh-TW" dirty="0"/>
              <a:t> - </a:t>
            </a:r>
            <a:r>
              <a:rPr lang="en-US" altLang="zh-TW" dirty="0" err="1"/>
              <a:t>ori_col</a:t>
            </a:r>
            <a:r>
              <a:rPr lang="en-US" altLang="zh-TW" dirty="0"/>
              <a:t>:]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  result = present</a:t>
            </a:r>
          </a:p>
          <a:p>
            <a:r>
              <a:rPr lang="en-US" altLang="zh-TW" dirty="0"/>
              <a:t>    return result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apple = cv2.imread("./images/apple.jpg")</a:t>
            </a:r>
          </a:p>
          <a:p>
            <a:r>
              <a:rPr lang="en-US" altLang="zh-TW" dirty="0"/>
              <a:t>orange = cv2.imread("./images/orange.jpg")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gpL</a:t>
            </a:r>
            <a:r>
              <a:rPr lang="en-US" altLang="zh-TW" dirty="0"/>
              <a:t> = 6</a:t>
            </a:r>
          </a:p>
        </p:txBody>
      </p:sp>
      <p:sp>
        <p:nvSpPr>
          <p:cNvPr id="3" name="矩形 2"/>
          <p:cNvSpPr/>
          <p:nvPr/>
        </p:nvSpPr>
        <p:spPr>
          <a:xfrm>
            <a:off x="983226" y="333985"/>
            <a:ext cx="4236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fruit.py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92645" y="835742"/>
            <a:ext cx="548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/>
              <a:t> apple</a:t>
            </a:r>
          </a:p>
          <a:p>
            <a:r>
              <a:rPr lang="en-US" altLang="zh-TW" dirty="0" err="1"/>
              <a:t>gpA</a:t>
            </a:r>
            <a:r>
              <a:rPr lang="en-US" altLang="zh-TW" dirty="0"/>
              <a:t> = [apple]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g = cv2.pyrDown(</a:t>
            </a:r>
            <a:r>
              <a:rPr lang="en-US" altLang="zh-TW" dirty="0" err="1"/>
              <a:t>gpA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gpA.append</a:t>
            </a:r>
            <a:r>
              <a:rPr lang="en-US" altLang="zh-TW" dirty="0"/>
              <a:t>(g)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orange</a:t>
            </a:r>
          </a:p>
          <a:p>
            <a:r>
              <a:rPr lang="en-US" altLang="zh-TW" dirty="0" err="1"/>
              <a:t>gpO</a:t>
            </a:r>
            <a:r>
              <a:rPr lang="en-US" altLang="zh-TW" dirty="0"/>
              <a:t> = [orange]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g = cv2.pyrDown(</a:t>
            </a:r>
            <a:r>
              <a:rPr lang="en-US" altLang="zh-TW" dirty="0" err="1"/>
              <a:t>gpO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gpO.append</a:t>
            </a:r>
            <a:r>
              <a:rPr lang="en-US" altLang="zh-TW" dirty="0"/>
              <a:t>(g)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lpA</a:t>
            </a:r>
            <a:r>
              <a:rPr lang="en-US" altLang="zh-TW" dirty="0"/>
              <a:t> = []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, 0, -1):</a:t>
            </a:r>
          </a:p>
          <a:p>
            <a:r>
              <a:rPr lang="en-US" altLang="zh-TW" dirty="0"/>
              <a:t>    l = </a:t>
            </a:r>
            <a:r>
              <a:rPr lang="en-US" altLang="zh-TW" dirty="0" err="1"/>
              <a:t>getLplacianSub</a:t>
            </a:r>
            <a:r>
              <a:rPr lang="en-US" altLang="zh-TW" dirty="0"/>
              <a:t>(</a:t>
            </a:r>
            <a:r>
              <a:rPr lang="en-US" altLang="zh-TW" dirty="0" err="1"/>
              <a:t>gpA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 - 1], cv2.pyrUp(</a:t>
            </a:r>
            <a:r>
              <a:rPr lang="en-US" altLang="zh-TW" dirty="0" err="1"/>
              <a:t>gpA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lpA.append</a:t>
            </a:r>
            <a:r>
              <a:rPr lang="en-US" altLang="zh-TW" dirty="0"/>
              <a:t>(l)</a:t>
            </a:r>
          </a:p>
          <a:p>
            <a:r>
              <a:rPr lang="en-US" altLang="zh-TW" dirty="0" err="1"/>
              <a:t>lpA</a:t>
            </a:r>
            <a:r>
              <a:rPr lang="en-US" altLang="zh-TW" dirty="0"/>
              <a:t>[0] = </a:t>
            </a:r>
            <a:r>
              <a:rPr lang="en-US" altLang="zh-TW" dirty="0" err="1"/>
              <a:t>gpA</a:t>
            </a:r>
            <a:r>
              <a:rPr lang="en-US" altLang="zh-TW" dirty="0"/>
              <a:t>[-2]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lpO</a:t>
            </a:r>
            <a:r>
              <a:rPr lang="en-US" altLang="zh-TW" dirty="0"/>
              <a:t> = []</a:t>
            </a:r>
          </a:p>
        </p:txBody>
      </p:sp>
    </p:spTree>
    <p:extLst>
      <p:ext uri="{BB962C8B-B14F-4D97-AF65-F5344CB8AC3E}">
        <p14:creationId xmlns:p14="http://schemas.microsoft.com/office/powerpoint/2010/main" val="197189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4" y="980316"/>
            <a:ext cx="51127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, 0, -1):</a:t>
            </a:r>
          </a:p>
          <a:p>
            <a:r>
              <a:rPr lang="en-US" altLang="zh-TW" dirty="0"/>
              <a:t>    l = </a:t>
            </a:r>
            <a:r>
              <a:rPr lang="en-US" altLang="zh-TW" dirty="0" err="1"/>
              <a:t>getLplacianSub</a:t>
            </a:r>
            <a:r>
              <a:rPr lang="en-US" altLang="zh-TW" dirty="0"/>
              <a:t>(</a:t>
            </a:r>
            <a:r>
              <a:rPr lang="en-US" altLang="zh-TW" dirty="0" err="1"/>
              <a:t>gpO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 - 1], cv2.pyrUp(</a:t>
            </a:r>
            <a:r>
              <a:rPr lang="en-US" altLang="zh-TW" dirty="0" err="1"/>
              <a:t>gpO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lpO.append</a:t>
            </a:r>
            <a:r>
              <a:rPr lang="en-US" altLang="zh-TW" dirty="0"/>
              <a:t>(l)</a:t>
            </a:r>
          </a:p>
          <a:p>
            <a:r>
              <a:rPr lang="en-US" altLang="zh-TW" dirty="0" err="1"/>
              <a:t>lpO</a:t>
            </a:r>
            <a:r>
              <a:rPr lang="en-US" altLang="zh-TW" dirty="0"/>
              <a:t>[0] = </a:t>
            </a:r>
            <a:r>
              <a:rPr lang="en-US" altLang="zh-TW" dirty="0" err="1"/>
              <a:t>gpO</a:t>
            </a:r>
            <a:r>
              <a:rPr lang="en-US" altLang="zh-TW" dirty="0"/>
              <a:t>[-2]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lpAO</a:t>
            </a:r>
            <a:r>
              <a:rPr lang="en-US" altLang="zh-TW" dirty="0"/>
              <a:t> = []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rows, cols, </a:t>
            </a:r>
            <a:r>
              <a:rPr lang="en-US" altLang="zh-TW" dirty="0" err="1"/>
              <a:t>bpt</a:t>
            </a:r>
            <a:r>
              <a:rPr lang="en-US" altLang="zh-TW" dirty="0"/>
              <a:t> = </a:t>
            </a:r>
            <a:r>
              <a:rPr lang="en-US" altLang="zh-TW" dirty="0" err="1"/>
              <a:t>lpA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].shape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lp</a:t>
            </a:r>
            <a:r>
              <a:rPr lang="en-US" altLang="zh-TW" dirty="0"/>
              <a:t> = </a:t>
            </a:r>
            <a:r>
              <a:rPr lang="en-US" altLang="zh-TW" dirty="0" err="1"/>
              <a:t>np.hstack</a:t>
            </a:r>
            <a:r>
              <a:rPr lang="en-US" altLang="zh-TW" dirty="0"/>
              <a:t>((</a:t>
            </a:r>
            <a:r>
              <a:rPr lang="en-US" altLang="zh-TW" dirty="0" err="1"/>
              <a:t>lpA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][:, :cols // 2, :], </a:t>
            </a:r>
            <a:r>
              <a:rPr lang="en-US" altLang="zh-TW" dirty="0" err="1"/>
              <a:t>lpO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][:, cols // 2:, :]))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lpAO.append</a:t>
            </a:r>
            <a:r>
              <a:rPr lang="en-US" altLang="zh-TW" dirty="0"/>
              <a:t>(</a:t>
            </a:r>
            <a:r>
              <a:rPr lang="en-US" altLang="zh-TW" dirty="0" err="1"/>
              <a:t>lp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gao</a:t>
            </a:r>
            <a:r>
              <a:rPr lang="en-US" altLang="zh-TW" dirty="0"/>
              <a:t> = </a:t>
            </a:r>
            <a:r>
              <a:rPr lang="en-US" altLang="zh-TW" dirty="0" err="1"/>
              <a:t>lpAO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 - 1):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gao</a:t>
            </a:r>
            <a:r>
              <a:rPr lang="en-US" altLang="zh-TW" dirty="0"/>
              <a:t> = cv2.pyrUp(</a:t>
            </a:r>
            <a:r>
              <a:rPr lang="en-US" altLang="zh-TW" dirty="0" err="1"/>
              <a:t>gao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gao</a:t>
            </a:r>
            <a:r>
              <a:rPr lang="en-US" altLang="zh-TW" dirty="0"/>
              <a:t> = </a:t>
            </a:r>
            <a:r>
              <a:rPr lang="en-US" altLang="zh-TW" dirty="0" err="1"/>
              <a:t>getLplacianAdd</a:t>
            </a:r>
            <a:r>
              <a:rPr lang="en-US" altLang="zh-TW" dirty="0"/>
              <a:t>(</a:t>
            </a:r>
            <a:r>
              <a:rPr lang="en-US" altLang="zh-TW" dirty="0" err="1"/>
              <a:t>lpAO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 + 1], </a:t>
            </a:r>
            <a:r>
              <a:rPr lang="en-US" altLang="zh-TW" dirty="0" err="1"/>
              <a:t>gao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gao</a:t>
            </a:r>
            <a:r>
              <a:rPr lang="en-US" altLang="zh-TW" dirty="0"/>
              <a:t> = </a:t>
            </a:r>
            <a:r>
              <a:rPr lang="en-US" altLang="zh-TW" dirty="0" err="1"/>
              <a:t>restoreXY</a:t>
            </a:r>
            <a:r>
              <a:rPr lang="en-US" altLang="zh-TW" dirty="0"/>
              <a:t>(apple, </a:t>
            </a:r>
            <a:r>
              <a:rPr lang="en-US" altLang="zh-TW" dirty="0" err="1"/>
              <a:t>gao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cv2.imwrite("./outcome/fruit_out.jpg", </a:t>
            </a:r>
            <a:r>
              <a:rPr lang="en-US" altLang="zh-TW" dirty="0" err="1"/>
              <a:t>gao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983226" y="333985"/>
            <a:ext cx="4236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fruit.py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563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8257" y="2103087"/>
            <a:ext cx="7118555" cy="40233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一開始，我們打算用連通物件來做第一題與第三題。在做連通前，為了消除硬幣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表面不平滑的雜質，我們先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侵蝕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膨脹，卻發現硬幣間距離太近，造成兩個鄰近的硬幣在侵蝕膨脹後變成相連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如右圖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。因為無法找到完美的參數讓硬幣分離又能讓雜質消除，所以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，後來我們改變方式，靠著調整霍夫圓的參數，去找硬幣位置；而紙鈔的部分，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並不是很直的直線，無法使用霍夫線尋找，但卻是三個明顯分離的物件，所以選擇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使用連通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物件並搭配面積參數來確定是哪個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並使用回傳參數畫上矩形。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208A33-6674-47F8-A113-8E5C6B173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56" y="2031820"/>
            <a:ext cx="3781733" cy="21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成果圖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69280" y="3229582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C3B89B-3933-450E-BCB6-67751C686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3" y="2295881"/>
            <a:ext cx="4578192" cy="25752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7F7A30-0F2A-4178-BE15-D3FBE4A2E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0" y="2298170"/>
            <a:ext cx="4578192" cy="257294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D427F0-A37D-4295-8419-447E678F499B}"/>
              </a:ext>
            </a:extLst>
          </p:cNvPr>
          <p:cNvSpPr txBox="1"/>
          <p:nvPr/>
        </p:nvSpPr>
        <p:spPr>
          <a:xfrm>
            <a:off x="6953460" y="5227608"/>
            <a:ext cx="457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money is: 197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4216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coin.py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1081549"/>
            <a:ext cx="107564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circles = cv2.HoughCircles(</a:t>
            </a:r>
            <a:r>
              <a:rPr lang="en-US" altLang="zh-TW" dirty="0" err="1"/>
              <a:t>img</a:t>
            </a:r>
            <a:r>
              <a:rPr lang="en-US" altLang="zh-TW" dirty="0"/>
              <a:t>, cv2.HOUGH_GRADIENT, 1, 360, param1=100, param2=30,minRadius=180, </a:t>
            </a:r>
            <a:r>
              <a:rPr lang="en-US" altLang="zh-TW" dirty="0" err="1"/>
              <a:t>maxRadius</a:t>
            </a:r>
            <a:r>
              <a:rPr lang="en-US" altLang="zh-TW" dirty="0"/>
              <a:t>=300)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price = 0</a:t>
            </a:r>
          </a:p>
          <a:p>
            <a:r>
              <a:rPr lang="en-US" altLang="zh-TW" dirty="0"/>
              <a:t>if circles is not None:</a:t>
            </a:r>
          </a:p>
          <a:p>
            <a:r>
              <a:rPr lang="en-US" altLang="zh-TW" dirty="0"/>
              <a:t>    circles = np.uint16(</a:t>
            </a:r>
            <a:r>
              <a:rPr lang="en-US" altLang="zh-TW" dirty="0" err="1"/>
              <a:t>np.around</a:t>
            </a:r>
            <a:r>
              <a:rPr lang="en-US" altLang="zh-TW" dirty="0"/>
              <a:t>(circles))</a:t>
            </a:r>
          </a:p>
          <a:p>
            <a:r>
              <a:rPr lang="en-US" altLang="zh-TW" dirty="0"/>
              <a:t>    for </a:t>
            </a:r>
            <a:r>
              <a:rPr lang="en-US" altLang="zh-TW" dirty="0" err="1"/>
              <a:t>i</a:t>
            </a:r>
            <a:r>
              <a:rPr lang="en-US" altLang="zh-TW" dirty="0"/>
              <a:t> in circles[0, :]:        </a:t>
            </a:r>
          </a:p>
          <a:p>
            <a:r>
              <a:rPr lang="en-US" altLang="zh-TW" dirty="0"/>
              <a:t>        # draw rectangle</a:t>
            </a:r>
          </a:p>
          <a:p>
            <a:r>
              <a:rPr lang="en-US" altLang="zh-TW" dirty="0"/>
              <a:t>        # 1</a:t>
            </a:r>
          </a:p>
          <a:p>
            <a:r>
              <a:rPr lang="en-US" altLang="zh-TW" dirty="0"/>
              <a:t>        if(</a:t>
            </a:r>
            <a:r>
              <a:rPr lang="en-US" altLang="zh-TW" dirty="0" err="1"/>
              <a:t>i</a:t>
            </a:r>
            <a:r>
              <a:rPr lang="en-US" altLang="zh-TW" dirty="0"/>
              <a:t>[2]&lt;190):</a:t>
            </a:r>
          </a:p>
          <a:p>
            <a:r>
              <a:rPr lang="en-US" altLang="zh-TW" dirty="0"/>
              <a:t>            price += 1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(0,0,255), 10)</a:t>
            </a:r>
          </a:p>
          <a:p>
            <a:r>
              <a:rPr lang="en-US" altLang="zh-TW" dirty="0"/>
              <a:t>        # 5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[2] &lt; 210):</a:t>
            </a:r>
          </a:p>
          <a:p>
            <a:r>
              <a:rPr lang="en-US" altLang="zh-TW" dirty="0"/>
              <a:t>            price += 5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125, 255), 10)</a:t>
            </a:r>
          </a:p>
          <a:p>
            <a:r>
              <a:rPr lang="en-US" altLang="zh-TW" dirty="0"/>
              <a:t>     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9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1304494"/>
            <a:ext cx="99207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  </a:t>
            </a:r>
            <a:r>
              <a:rPr lang="en-US" altLang="zh-TW" dirty="0" smtClean="0"/>
              <a:t>	#</a:t>
            </a:r>
            <a:r>
              <a:rPr lang="en-US" altLang="zh-TW" dirty="0"/>
              <a:t> 50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[2] &gt; 248):</a:t>
            </a:r>
          </a:p>
          <a:p>
            <a:r>
              <a:rPr lang="en-US" altLang="zh-TW" dirty="0"/>
              <a:t>            price += 50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[1]-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[2</a:t>
            </a:r>
            <a:r>
              <a:rPr lang="en-US" altLang="zh-TW" dirty="0"/>
              <a:t>]), (0, 255, 0), 10)</a:t>
            </a:r>
          </a:p>
          <a:p>
            <a:r>
              <a:rPr lang="en-US" altLang="zh-TW" dirty="0"/>
              <a:t>        # 10</a:t>
            </a:r>
          </a:p>
          <a:p>
            <a:r>
              <a:rPr lang="en-US" altLang="zh-TW" dirty="0"/>
              <a:t>        else:</a:t>
            </a:r>
          </a:p>
          <a:p>
            <a:r>
              <a:rPr lang="en-US" altLang="zh-TW" dirty="0"/>
              <a:t>            price += 10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255, 255), 10)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print("Total money is: " + </a:t>
            </a:r>
            <a:r>
              <a:rPr lang="en-US" altLang="zh-TW" dirty="0" err="1"/>
              <a:t>str</a:t>
            </a:r>
            <a:r>
              <a:rPr lang="en-US" altLang="zh-TW" dirty="0"/>
              <a:t>(price))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img_3 = cv2.resize(img_3, (</a:t>
            </a:r>
            <a:r>
              <a:rPr lang="en-US" altLang="zh-TW" dirty="0" err="1"/>
              <a:t>int</a:t>
            </a:r>
            <a:r>
              <a:rPr lang="en-US" altLang="zh-TW" dirty="0"/>
              <a:t>(width*0.25), </a:t>
            </a:r>
            <a:r>
              <a:rPr lang="en-US" altLang="zh-TW" dirty="0" err="1"/>
              <a:t>int</a:t>
            </a:r>
            <a:r>
              <a:rPr lang="en-US" altLang="zh-TW" dirty="0"/>
              <a:t>(height*0.25)), interpolation=cv2.INTER_CUBIC)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3226" y="333985"/>
            <a:ext cx="4216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coin.py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9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48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成果圖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72396" y="3323604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B8852-9B75-419F-9DC1-F5EBD2DD9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37" y="1912413"/>
            <a:ext cx="2386474" cy="42426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AB7D15-44C2-433F-9EF9-D441E8F4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91" y="1912413"/>
            <a:ext cx="2384353" cy="42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4281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ea typeface="微軟正黑體" panose="020B0604030504040204" pitchFamily="34" charset="-120"/>
              </a:rPr>
              <a:t>floor.py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1081549"/>
            <a:ext cx="10756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img_blurred</a:t>
            </a:r>
            <a:r>
              <a:rPr lang="en-US" altLang="zh-TW" dirty="0"/>
              <a:t> = cv2.GaussianBlur(img_3, (99, 99), 5)</a:t>
            </a:r>
          </a:p>
          <a:p>
            <a:r>
              <a:rPr lang="en-US" altLang="zh-TW" dirty="0"/>
              <a:t>ret, </a:t>
            </a:r>
            <a:r>
              <a:rPr lang="en-US" altLang="zh-TW" dirty="0" err="1"/>
              <a:t>img</a:t>
            </a:r>
            <a:r>
              <a:rPr lang="en-US" altLang="zh-TW" dirty="0"/>
              <a:t>  = cv2.threshold(</a:t>
            </a:r>
            <a:r>
              <a:rPr lang="en-US" altLang="zh-TW" dirty="0" err="1"/>
              <a:t>img</a:t>
            </a:r>
            <a:r>
              <a:rPr lang="en-US" altLang="zh-TW" dirty="0"/>
              <a:t>, 100, 255, cv2.THRESH_BINARY)</a:t>
            </a:r>
          </a:p>
          <a:p>
            <a:r>
              <a:rPr lang="en-US" altLang="zh-TW" dirty="0" err="1"/>
              <a:t>img</a:t>
            </a:r>
            <a:r>
              <a:rPr lang="en-US" altLang="zh-TW" dirty="0"/>
              <a:t> = cv2.GaussianBlur(</a:t>
            </a:r>
            <a:r>
              <a:rPr lang="en-US" altLang="zh-TW" dirty="0" err="1"/>
              <a:t>img</a:t>
            </a:r>
            <a:r>
              <a:rPr lang="en-US" altLang="zh-TW" dirty="0"/>
              <a:t>, (99, 99), 5)</a:t>
            </a:r>
          </a:p>
          <a:p>
            <a:r>
              <a:rPr lang="en-US" altLang="zh-TW" dirty="0"/>
              <a:t>ret, </a:t>
            </a:r>
            <a:r>
              <a:rPr lang="en-US" altLang="zh-TW" dirty="0" err="1"/>
              <a:t>img</a:t>
            </a:r>
            <a:r>
              <a:rPr lang="en-US" altLang="zh-TW" dirty="0"/>
              <a:t>  = cv2.threshold(</a:t>
            </a:r>
            <a:r>
              <a:rPr lang="en-US" altLang="zh-TW" dirty="0" err="1"/>
              <a:t>img</a:t>
            </a:r>
            <a:r>
              <a:rPr lang="en-US" altLang="zh-TW" dirty="0"/>
              <a:t>, 200, 255, cv2.THRESH_BINARY)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</a:t>
            </a:r>
            <a:r>
              <a:rPr lang="en-US" altLang="zh-TW" dirty="0"/>
              <a:t> = 255 - </a:t>
            </a:r>
            <a:r>
              <a:rPr lang="en-US" altLang="zh-TW" dirty="0" err="1"/>
              <a:t>img</a:t>
            </a:r>
            <a:endParaRPr lang="en-US" altLang="zh-TW" dirty="0"/>
          </a:p>
          <a:p>
            <a:r>
              <a:rPr lang="en-US" altLang="zh-TW" dirty="0"/>
              <a:t>lines = cv2.HoughLinesP(</a:t>
            </a:r>
            <a:r>
              <a:rPr lang="en-US" altLang="zh-TW" dirty="0" err="1"/>
              <a:t>img</a:t>
            </a:r>
            <a:r>
              <a:rPr lang="en-US" altLang="zh-TW" dirty="0"/>
              <a:t>, 1, </a:t>
            </a:r>
            <a:r>
              <a:rPr lang="en-US" altLang="zh-TW" dirty="0" err="1"/>
              <a:t>np.pi</a:t>
            </a:r>
            <a:r>
              <a:rPr lang="en-US" altLang="zh-TW" dirty="0"/>
              <a:t>/180, 800, 50, 100)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lines [:, 0, :]:</a:t>
            </a:r>
          </a:p>
          <a:p>
            <a:r>
              <a:rPr lang="en-US" altLang="zh-TW" dirty="0"/>
              <a:t>    img_3 = cv2.line(</a:t>
            </a:r>
            <a:r>
              <a:rPr lang="en-US" altLang="zh-TW" dirty="0" err="1"/>
              <a:t>img_blurred</a:t>
            </a:r>
            <a:r>
              <a:rPr lang="en-US" altLang="zh-TW" dirty="0"/>
              <a:t>, (</a:t>
            </a:r>
            <a:r>
              <a:rPr lang="en-US" altLang="zh-TW" dirty="0" err="1"/>
              <a:t>i</a:t>
            </a:r>
            <a:r>
              <a:rPr lang="en-US" altLang="zh-TW" dirty="0"/>
              <a:t>[0], </a:t>
            </a:r>
            <a:r>
              <a:rPr lang="en-US" altLang="zh-TW" dirty="0" err="1"/>
              <a:t>i</a:t>
            </a:r>
            <a:r>
              <a:rPr lang="en-US" altLang="zh-TW" dirty="0"/>
              <a:t>[1]), (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[3]), (0, 0, 255), 3)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img_3 = cv2.resize(img_3, (</a:t>
            </a:r>
            <a:r>
              <a:rPr lang="en-US" altLang="zh-TW" dirty="0" err="1"/>
              <a:t>int</a:t>
            </a:r>
            <a:r>
              <a:rPr lang="en-US" altLang="zh-TW" dirty="0"/>
              <a:t>(width*0.25), </a:t>
            </a:r>
            <a:r>
              <a:rPr lang="en-US" altLang="zh-TW" dirty="0" err="1"/>
              <a:t>int</a:t>
            </a:r>
            <a:r>
              <a:rPr lang="en-US" altLang="zh-TW" dirty="0"/>
              <a:t>(height*0.25)),interpolation=cv2.INTER_CUBIC)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     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64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題目三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6726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850</TotalTime>
  <Words>246</Words>
  <Application>Microsoft Office PowerPoint</Application>
  <PresentationFormat>寬螢幕</PresentationFormat>
  <Paragraphs>179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Calibri</vt:lpstr>
      <vt:lpstr>Calibri Light</vt:lpstr>
      <vt:lpstr>回顧</vt:lpstr>
      <vt:lpstr>Project3  </vt:lpstr>
      <vt:lpstr>題目一</vt:lpstr>
      <vt:lpstr>成果圖</vt:lpstr>
      <vt:lpstr>PowerPoint 簡報</vt:lpstr>
      <vt:lpstr>PowerPoint 簡報</vt:lpstr>
      <vt:lpstr>題目二</vt:lpstr>
      <vt:lpstr>成果圖</vt:lpstr>
      <vt:lpstr>PowerPoint 簡報</vt:lpstr>
      <vt:lpstr>題目三</vt:lpstr>
      <vt:lpstr>成果圖</vt:lpstr>
      <vt:lpstr>PowerPoint 簡報</vt:lpstr>
      <vt:lpstr>PowerPoint 簡報</vt:lpstr>
      <vt:lpstr>題目四</vt:lpstr>
      <vt:lpstr>成果圖</vt:lpstr>
      <vt:lpstr>PowerPoint 簡報</vt:lpstr>
      <vt:lpstr>PowerPoint 簡報</vt:lpstr>
      <vt:lpstr>PowerPoint 簡報</vt:lpstr>
      <vt:lpstr>遇到的困難即解決方法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44</cp:revision>
  <dcterms:created xsi:type="dcterms:W3CDTF">2021-03-04T14:40:08Z</dcterms:created>
  <dcterms:modified xsi:type="dcterms:W3CDTF">2021-03-27T16:39:57Z</dcterms:modified>
</cp:coreProperties>
</file>