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sldIdLst>
    <p:sldId id="256" r:id="rId2"/>
    <p:sldId id="269" r:id="rId3"/>
    <p:sldId id="257" r:id="rId4"/>
    <p:sldId id="275" r:id="rId5"/>
    <p:sldId id="277" r:id="rId6"/>
    <p:sldId id="280" r:id="rId7"/>
    <p:sldId id="282" r:id="rId8"/>
    <p:sldId id="281" r:id="rId9"/>
    <p:sldId id="283" r:id="rId10"/>
    <p:sldId id="267" r:id="rId11"/>
    <p:sldId id="271" r:id="rId12"/>
    <p:sldId id="258" r:id="rId13"/>
    <p:sldId id="279" r:id="rId14"/>
    <p:sldId id="287" r:id="rId15"/>
    <p:sldId id="27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1" autoAdjust="0"/>
    <p:restoredTop sz="94660"/>
  </p:normalViewPr>
  <p:slideViewPr>
    <p:cSldViewPr snapToGrid="0">
      <p:cViewPr varScale="1">
        <p:scale>
          <a:sx n="42" d="100"/>
          <a:sy n="42" d="100"/>
        </p:scale>
        <p:origin x="12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f880386e540dd244" providerId="LiveId" clId="{B2B00A48-B029-48B2-BD23-086A66F43401}"/>
    <pc:docChg chg="undo custSel addSld delSld modSld sldOrd">
      <pc:chgData name="" userId="f880386e540dd244" providerId="LiveId" clId="{B2B00A48-B029-48B2-BD23-086A66F43401}" dt="2021-03-26T15:59:53.011" v="1620"/>
      <pc:docMkLst>
        <pc:docMk/>
      </pc:docMkLst>
      <pc:sldChg chg="modSp">
        <pc:chgData name="" userId="f880386e540dd244" providerId="LiveId" clId="{B2B00A48-B029-48B2-BD23-086A66F43401}" dt="2021-03-25T08:17:50.202" v="14" actId="27636"/>
        <pc:sldMkLst>
          <pc:docMk/>
          <pc:sldMk cId="3993459107" sldId="256"/>
        </pc:sldMkLst>
        <pc:spChg chg="mod">
          <ac:chgData name="" userId="f880386e540dd244" providerId="LiveId" clId="{B2B00A48-B029-48B2-BD23-086A66F43401}" dt="2021-03-25T08:16:24.606" v="1" actId="20577"/>
          <ac:spMkLst>
            <pc:docMk/>
            <pc:sldMk cId="3993459107" sldId="256"/>
            <ac:spMk id="2" creationId="{00000000-0000-0000-0000-000000000000}"/>
          </ac:spMkLst>
        </pc:spChg>
        <pc:spChg chg="mod">
          <ac:chgData name="" userId="f880386e540dd244" providerId="LiveId" clId="{B2B00A48-B029-48B2-BD23-086A66F43401}" dt="2021-03-25T08:17:50.202" v="14" actId="27636"/>
          <ac:spMkLst>
            <pc:docMk/>
            <pc:sldMk cId="3993459107" sldId="256"/>
            <ac:spMk id="3" creationId="{00000000-0000-0000-0000-000000000000}"/>
          </ac:spMkLst>
        </pc:spChg>
      </pc:sldChg>
      <pc:sldChg chg="addSp delSp modSp">
        <pc:chgData name="" userId="f880386e540dd244" providerId="LiveId" clId="{B2B00A48-B029-48B2-BD23-086A66F43401}" dt="2021-03-26T03:27:35.164" v="1138" actId="122"/>
        <pc:sldMkLst>
          <pc:docMk/>
          <pc:sldMk cId="3540409376" sldId="257"/>
        </pc:sldMkLst>
        <pc:spChg chg="mod">
          <ac:chgData name="" userId="f880386e540dd244" providerId="LiveId" clId="{B2B00A48-B029-48B2-BD23-086A66F43401}" dt="2021-03-25T08:21:12.830" v="57" actId="20577"/>
          <ac:spMkLst>
            <pc:docMk/>
            <pc:sldMk cId="3540409376" sldId="257"/>
            <ac:spMk id="2" creationId="{00000000-0000-0000-0000-000000000000}"/>
          </ac:spMkLst>
        </pc:spChg>
        <pc:spChg chg="add mod">
          <ac:chgData name="" userId="f880386e540dd244" providerId="LiveId" clId="{B2B00A48-B029-48B2-BD23-086A66F43401}" dt="2021-03-26T03:27:35.164" v="1138" actId="122"/>
          <ac:spMkLst>
            <pc:docMk/>
            <pc:sldMk cId="3540409376" sldId="257"/>
            <ac:spMk id="3" creationId="{29D427F0-A37D-4295-8419-447E678F499B}"/>
          </ac:spMkLst>
        </pc:spChg>
        <pc:spChg chg="mod">
          <ac:chgData name="" userId="f880386e540dd244" providerId="LiveId" clId="{B2B00A48-B029-48B2-BD23-086A66F43401}" dt="2021-03-25T08:20:10.597" v="45" actId="1076"/>
          <ac:spMkLst>
            <pc:docMk/>
            <pc:sldMk cId="3540409376" sldId="257"/>
            <ac:spMk id="8" creationId="{00000000-0000-0000-0000-000000000000}"/>
          </ac:spMkLst>
        </pc:spChg>
        <pc:picChg chg="add mod">
          <ac:chgData name="" userId="f880386e540dd244" providerId="LiveId" clId="{B2B00A48-B029-48B2-BD23-086A66F43401}" dt="2021-03-25T08:20:15.501" v="46" actId="1076"/>
          <ac:picMkLst>
            <pc:docMk/>
            <pc:sldMk cId="3540409376" sldId="257"/>
            <ac:picMk id="4" creationId="{6DC3B89B-3933-450E-BCB6-67751C686D8D}"/>
          </ac:picMkLst>
        </pc:picChg>
        <pc:picChg chg="del">
          <ac:chgData name="" userId="f880386e540dd244" providerId="LiveId" clId="{B2B00A48-B029-48B2-BD23-086A66F43401}" dt="2021-03-25T08:19:27.789" v="33" actId="478"/>
          <ac:picMkLst>
            <pc:docMk/>
            <pc:sldMk cId="3540409376" sldId="257"/>
            <ac:picMk id="5" creationId="{00000000-0000-0000-0000-000000000000}"/>
          </ac:picMkLst>
        </pc:picChg>
        <pc:picChg chg="del">
          <ac:chgData name="" userId="f880386e540dd244" providerId="LiveId" clId="{B2B00A48-B029-48B2-BD23-086A66F43401}" dt="2021-03-25T08:20:02.969" v="43" actId="478"/>
          <ac:picMkLst>
            <pc:docMk/>
            <pc:sldMk cId="3540409376" sldId="257"/>
            <ac:picMk id="7" creationId="{00000000-0000-0000-0000-000000000000}"/>
          </ac:picMkLst>
        </pc:picChg>
        <pc:picChg chg="add mod">
          <ac:chgData name="" userId="f880386e540dd244" providerId="LiveId" clId="{B2B00A48-B029-48B2-BD23-086A66F43401}" dt="2021-03-25T08:20:06.904" v="44" actId="1076"/>
          <ac:picMkLst>
            <pc:docMk/>
            <pc:sldMk cId="3540409376" sldId="257"/>
            <ac:picMk id="9" creationId="{087F7A30-0F2A-4178-BE15-D3FBE4A2EB8B}"/>
          </ac:picMkLst>
        </pc:picChg>
      </pc:sldChg>
      <pc:sldChg chg="modSp">
        <pc:chgData name="" userId="f880386e540dd244" providerId="LiveId" clId="{B2B00A48-B029-48B2-BD23-086A66F43401}" dt="2021-03-26T03:14:15.687" v="807" actId="20577"/>
        <pc:sldMkLst>
          <pc:docMk/>
          <pc:sldMk cId="2714791849" sldId="258"/>
        </pc:sldMkLst>
        <pc:spChg chg="mod">
          <ac:chgData name="" userId="f880386e540dd244" providerId="LiveId" clId="{B2B00A48-B029-48B2-BD23-086A66F43401}" dt="2021-03-26T03:14:15.687" v="807" actId="20577"/>
          <ac:spMkLst>
            <pc:docMk/>
            <pc:sldMk cId="2714791849" sldId="258"/>
            <ac:spMk id="2" creationId="{00000000-0000-0000-0000-000000000000}"/>
          </ac:spMkLst>
        </pc:spChg>
        <pc:spChg chg="mod">
          <ac:chgData name="" userId="f880386e540dd244" providerId="LiveId" clId="{B2B00A48-B029-48B2-BD23-086A66F43401}" dt="2021-03-26T03:14:00.427" v="805" actId="1038"/>
          <ac:spMkLst>
            <pc:docMk/>
            <pc:sldMk cId="2714791849" sldId="258"/>
            <ac:spMk id="3" creationId="{00000000-0000-0000-0000-000000000000}"/>
          </ac:spMkLst>
        </pc:spChg>
      </pc:sldChg>
      <pc:sldChg chg="modSp">
        <pc:chgData name="" userId="f880386e540dd244" providerId="LiveId" clId="{B2B00A48-B029-48B2-BD23-086A66F43401}" dt="2021-03-26T15:59:53.011" v="1620"/>
        <pc:sldMkLst>
          <pc:docMk/>
          <pc:sldMk cId="3512597139" sldId="267"/>
        </pc:sldMkLst>
        <pc:spChg chg="mod">
          <ac:chgData name="" userId="f880386e540dd244" providerId="LiveId" clId="{B2B00A48-B029-48B2-BD23-086A66F43401}" dt="2021-03-26T15:59:53.011" v="1620"/>
          <ac:spMkLst>
            <pc:docMk/>
            <pc:sldMk cId="3512597139" sldId="267"/>
            <ac:spMk id="3" creationId="{00000000-0000-0000-0000-000000000000}"/>
          </ac:spMkLst>
        </pc:spChg>
      </pc:sldChg>
      <pc:sldChg chg="modSp">
        <pc:chgData name="" userId="f880386e540dd244" providerId="LiveId" clId="{B2B00A48-B029-48B2-BD23-086A66F43401}" dt="2021-03-25T08:17:28.376" v="11"/>
        <pc:sldMkLst>
          <pc:docMk/>
          <pc:sldMk cId="1882263840" sldId="269"/>
        </pc:sldMkLst>
        <pc:spChg chg="mod">
          <ac:chgData name="" userId="f880386e540dd244" providerId="LiveId" clId="{B2B00A48-B029-48B2-BD23-086A66F43401}" dt="2021-03-25T08:17:28.376" v="11"/>
          <ac:spMkLst>
            <pc:docMk/>
            <pc:sldMk cId="1882263840" sldId="269"/>
            <ac:spMk id="2" creationId="{00000000-0000-0000-0000-000000000000}"/>
          </ac:spMkLst>
        </pc:spChg>
      </pc:sldChg>
      <pc:sldChg chg="delSp modSp ord">
        <pc:chgData name="" userId="f880386e540dd244" providerId="LiveId" clId="{B2B00A48-B029-48B2-BD23-086A66F43401}" dt="2021-03-26T03:48:49.846" v="1569"/>
        <pc:sldMkLst>
          <pc:docMk/>
          <pc:sldMk cId="3150321828" sldId="271"/>
        </pc:sldMkLst>
        <pc:spChg chg="mod">
          <ac:chgData name="" userId="f880386e540dd244" providerId="LiveId" clId="{B2B00A48-B029-48B2-BD23-086A66F43401}" dt="2021-03-26T03:34:47.698" v="1416"/>
          <ac:spMkLst>
            <pc:docMk/>
            <pc:sldMk cId="3150321828" sldId="271"/>
            <ac:spMk id="3" creationId="{00000000-0000-0000-0000-000000000000}"/>
          </ac:spMkLst>
        </pc:spChg>
        <pc:picChg chg="del">
          <ac:chgData name="" userId="f880386e540dd244" providerId="LiveId" clId="{B2B00A48-B029-48B2-BD23-086A66F43401}" dt="2021-03-26T03:33:56.034" v="1390" actId="478"/>
          <ac:picMkLst>
            <pc:docMk/>
            <pc:sldMk cId="3150321828" sldId="271"/>
            <ac:picMk id="4" creationId="{00000000-0000-0000-0000-000000000000}"/>
          </ac:picMkLst>
        </pc:picChg>
        <pc:picChg chg="del">
          <ac:chgData name="" userId="f880386e540dd244" providerId="LiveId" clId="{B2B00A48-B029-48B2-BD23-086A66F43401}" dt="2021-03-26T03:33:54.241" v="1389" actId="478"/>
          <ac:picMkLst>
            <pc:docMk/>
            <pc:sldMk cId="3150321828" sldId="271"/>
            <ac:picMk id="5" creationId="{00000000-0000-0000-0000-000000000000}"/>
          </ac:picMkLst>
        </pc:picChg>
      </pc:sldChg>
      <pc:sldChg chg="modSp">
        <pc:chgData name="" userId="f880386e540dd244" providerId="LiveId" clId="{B2B00A48-B029-48B2-BD23-086A66F43401}" dt="2021-03-25T08:18:45.550" v="30" actId="1036"/>
        <pc:sldMkLst>
          <pc:docMk/>
          <pc:sldMk cId="1033299182" sldId="273"/>
        </pc:sldMkLst>
        <pc:spChg chg="mod">
          <ac:chgData name="" userId="f880386e540dd244" providerId="LiveId" clId="{B2B00A48-B029-48B2-BD23-086A66F43401}" dt="2021-03-25T08:18:45.550" v="30" actId="1036"/>
          <ac:spMkLst>
            <pc:docMk/>
            <pc:sldMk cId="1033299182" sldId="273"/>
            <ac:spMk id="3" creationId="{00000000-0000-0000-0000-000000000000}"/>
          </ac:spMkLst>
        </pc:spChg>
      </pc:sldChg>
      <pc:sldChg chg="addSp delSp modSp">
        <pc:chgData name="" userId="f880386e540dd244" providerId="LiveId" clId="{B2B00A48-B029-48B2-BD23-086A66F43401}" dt="2021-03-26T03:40:17.907" v="1488" actId="1076"/>
        <pc:sldMkLst>
          <pc:docMk/>
          <pc:sldMk cId="3558886667" sldId="274"/>
        </pc:sldMkLst>
        <pc:spChg chg="mod">
          <ac:chgData name="" userId="f880386e540dd244" providerId="LiveId" clId="{B2B00A48-B029-48B2-BD23-086A66F43401}" dt="2021-03-26T03:40:12.754" v="1487" actId="1076"/>
          <ac:spMkLst>
            <pc:docMk/>
            <pc:sldMk cId="3558886667" sldId="274"/>
            <ac:spMk id="3" creationId="{00000000-0000-0000-0000-000000000000}"/>
          </ac:spMkLst>
        </pc:spChg>
        <pc:spChg chg="add del mod">
          <ac:chgData name="" userId="f880386e540dd244" providerId="LiveId" clId="{B2B00A48-B029-48B2-BD23-086A66F43401}" dt="2021-03-26T03:38:58.476" v="1469" actId="478"/>
          <ac:spMkLst>
            <pc:docMk/>
            <pc:sldMk cId="3558886667" sldId="274"/>
            <ac:spMk id="4" creationId="{096683D2-9D5A-4E85-8900-CAA4D6CD03F3}"/>
          </ac:spMkLst>
        </pc:spChg>
        <pc:spChg chg="add mod">
          <ac:chgData name="" userId="f880386e540dd244" providerId="LiveId" clId="{B2B00A48-B029-48B2-BD23-086A66F43401}" dt="2021-03-26T03:40:17.907" v="1488" actId="1076"/>
          <ac:spMkLst>
            <pc:docMk/>
            <pc:sldMk cId="3558886667" sldId="274"/>
            <ac:spMk id="5" creationId="{DA518C99-A134-4C82-B509-760F80FBED87}"/>
          </ac:spMkLst>
        </pc:spChg>
        <pc:spChg chg="add del">
          <ac:chgData name="" userId="f880386e540dd244" providerId="LiveId" clId="{B2B00A48-B029-48B2-BD23-086A66F43401}" dt="2021-03-26T03:39:20.671" v="1475"/>
          <ac:spMkLst>
            <pc:docMk/>
            <pc:sldMk cId="3558886667" sldId="274"/>
            <ac:spMk id="6" creationId="{5BF0EA39-04CA-4447-989B-074EE680F64D}"/>
          </ac:spMkLst>
        </pc:spChg>
      </pc:sldChg>
      <pc:sldChg chg="modSp">
        <pc:chgData name="" userId="f880386e540dd244" providerId="LiveId" clId="{B2B00A48-B029-48B2-BD23-086A66F43401}" dt="2021-03-26T03:34:59.449" v="1426"/>
        <pc:sldMkLst>
          <pc:docMk/>
          <pc:sldMk cId="504487809" sldId="275"/>
        </pc:sldMkLst>
        <pc:spChg chg="mod">
          <ac:chgData name="" userId="f880386e540dd244" providerId="LiveId" clId="{B2B00A48-B029-48B2-BD23-086A66F43401}" dt="2021-03-26T03:34:59.449" v="1426"/>
          <ac:spMkLst>
            <pc:docMk/>
            <pc:sldMk cId="504487809" sldId="275"/>
            <ac:spMk id="2" creationId="{00000000-0000-0000-0000-000000000000}"/>
          </ac:spMkLst>
        </pc:spChg>
      </pc:sldChg>
      <pc:sldChg chg="addSp delSp modSp">
        <pc:chgData name="" userId="f880386e540dd244" providerId="LiveId" clId="{B2B00A48-B029-48B2-BD23-086A66F43401}" dt="2021-03-26T03:37:13.370" v="1458" actId="1076"/>
        <pc:sldMkLst>
          <pc:docMk/>
          <pc:sldMk cId="1609929836" sldId="277"/>
        </pc:sldMkLst>
        <pc:spChg chg="mod">
          <ac:chgData name="" userId="f880386e540dd244" providerId="LiveId" clId="{B2B00A48-B029-48B2-BD23-086A66F43401}" dt="2021-03-26T03:35:10.453" v="1437" actId="6549"/>
          <ac:spMkLst>
            <pc:docMk/>
            <pc:sldMk cId="1609929836" sldId="277"/>
            <ac:spMk id="2" creationId="{00000000-0000-0000-0000-000000000000}"/>
          </ac:spMkLst>
        </pc:spChg>
        <pc:spChg chg="mod">
          <ac:chgData name="" userId="f880386e540dd244" providerId="LiveId" clId="{B2B00A48-B029-48B2-BD23-086A66F43401}" dt="2021-03-26T03:37:09.113" v="1457" actId="1076"/>
          <ac:spMkLst>
            <pc:docMk/>
            <pc:sldMk cId="1609929836" sldId="277"/>
            <ac:spMk id="8" creationId="{00000000-0000-0000-0000-000000000000}"/>
          </ac:spMkLst>
        </pc:spChg>
        <pc:picChg chg="del">
          <ac:chgData name="" userId="f880386e540dd244" providerId="LiveId" clId="{B2B00A48-B029-48B2-BD23-086A66F43401}" dt="2021-03-26T03:36:39.808" v="1448" actId="478"/>
          <ac:picMkLst>
            <pc:docMk/>
            <pc:sldMk cId="1609929836" sldId="277"/>
            <ac:picMk id="3" creationId="{00000000-0000-0000-0000-000000000000}"/>
          </ac:picMkLst>
        </pc:picChg>
        <pc:picChg chg="del">
          <ac:chgData name="" userId="f880386e540dd244" providerId="LiveId" clId="{B2B00A48-B029-48B2-BD23-086A66F43401}" dt="2021-03-26T03:36:44.149" v="1450" actId="478"/>
          <ac:picMkLst>
            <pc:docMk/>
            <pc:sldMk cId="1609929836" sldId="277"/>
            <ac:picMk id="4" creationId="{00000000-0000-0000-0000-000000000000}"/>
          </ac:picMkLst>
        </pc:picChg>
        <pc:picChg chg="add mod">
          <ac:chgData name="" userId="f880386e540dd244" providerId="LiveId" clId="{B2B00A48-B029-48B2-BD23-086A66F43401}" dt="2021-03-26T03:37:05.148" v="1456" actId="1076"/>
          <ac:picMkLst>
            <pc:docMk/>
            <pc:sldMk cId="1609929836" sldId="277"/>
            <ac:picMk id="6" creationId="{E92B8852-9B75-419F-9DC1-F5EBD2DD9BAD}"/>
          </ac:picMkLst>
        </pc:picChg>
        <pc:picChg chg="add mod">
          <ac:chgData name="" userId="f880386e540dd244" providerId="LiveId" clId="{B2B00A48-B029-48B2-BD23-086A66F43401}" dt="2021-03-26T03:37:13.370" v="1458" actId="1076"/>
          <ac:picMkLst>
            <pc:docMk/>
            <pc:sldMk cId="1609929836" sldId="277"/>
            <ac:picMk id="9" creationId="{CEAB7D15-44C2-433F-9EF9-D441E8F4FBEB}"/>
          </ac:picMkLst>
        </pc:picChg>
      </pc:sldChg>
      <pc:sldChg chg="del">
        <pc:chgData name="" userId="f880386e540dd244" providerId="LiveId" clId="{B2B00A48-B029-48B2-BD23-086A66F43401}" dt="2021-03-26T03:43:27.375" v="1491" actId="2696"/>
        <pc:sldMkLst>
          <pc:docMk/>
          <pc:sldMk cId="3529768275" sldId="278"/>
        </pc:sldMkLst>
      </pc:sldChg>
      <pc:sldChg chg="addSp modSp add">
        <pc:chgData name="" userId="f880386e540dd244" providerId="LiveId" clId="{B2B00A48-B029-48B2-BD23-086A66F43401}" dt="2021-03-26T03:14:20.240" v="809" actId="20577"/>
        <pc:sldMkLst>
          <pc:docMk/>
          <pc:sldMk cId="1280320823" sldId="279"/>
        </pc:sldMkLst>
        <pc:spChg chg="mod">
          <ac:chgData name="" userId="f880386e540dd244" providerId="LiveId" clId="{B2B00A48-B029-48B2-BD23-086A66F43401}" dt="2021-03-26T03:14:20.240" v="809" actId="20577"/>
          <ac:spMkLst>
            <pc:docMk/>
            <pc:sldMk cId="1280320823" sldId="279"/>
            <ac:spMk id="2" creationId="{00000000-0000-0000-0000-000000000000}"/>
          </ac:spMkLst>
        </pc:spChg>
        <pc:spChg chg="mod">
          <ac:chgData name="" userId="f880386e540dd244" providerId="LiveId" clId="{B2B00A48-B029-48B2-BD23-086A66F43401}" dt="2021-03-26T03:08:58.498" v="517" actId="2711"/>
          <ac:spMkLst>
            <pc:docMk/>
            <pc:sldMk cId="1280320823" sldId="279"/>
            <ac:spMk id="3" creationId="{00000000-0000-0000-0000-000000000000}"/>
          </ac:spMkLst>
        </pc:spChg>
        <pc:spChg chg="add mod">
          <ac:chgData name="" userId="f880386e540dd244" providerId="LiveId" clId="{B2B00A48-B029-48B2-BD23-086A66F43401}" dt="2021-03-26T03:09:03.832" v="518" actId="2711"/>
          <ac:spMkLst>
            <pc:docMk/>
            <pc:sldMk cId="1280320823" sldId="279"/>
            <ac:spMk id="4" creationId="{B6EE3F90-A6C5-4A1D-9CDB-31B1BDFADF09}"/>
          </ac:spMkLst>
        </pc:spChg>
      </pc:sldChg>
      <pc:sldChg chg="modSp add ord">
        <pc:chgData name="" userId="f880386e540dd244" providerId="LiveId" clId="{B2B00A48-B029-48B2-BD23-086A66F43401}" dt="2021-03-26T03:43:34.713" v="1496"/>
        <pc:sldMkLst>
          <pc:docMk/>
          <pc:sldMk cId="3994672629" sldId="280"/>
        </pc:sldMkLst>
        <pc:spChg chg="mod">
          <ac:chgData name="" userId="f880386e540dd244" providerId="LiveId" clId="{B2B00A48-B029-48B2-BD23-086A66F43401}" dt="2021-03-26T03:43:34.713" v="1496"/>
          <ac:spMkLst>
            <pc:docMk/>
            <pc:sldMk cId="3994672629" sldId="280"/>
            <ac:spMk id="2" creationId="{00000000-0000-0000-0000-000000000000}"/>
          </ac:spMkLst>
        </pc:spChg>
      </pc:sldChg>
      <pc:sldChg chg="modSp add">
        <pc:chgData name="" userId="f880386e540dd244" providerId="LiveId" clId="{B2B00A48-B029-48B2-BD23-086A66F43401}" dt="2021-03-26T03:43:42.513" v="1501"/>
        <pc:sldMkLst>
          <pc:docMk/>
          <pc:sldMk cId="1144695565" sldId="281"/>
        </pc:sldMkLst>
        <pc:spChg chg="mod">
          <ac:chgData name="" userId="f880386e540dd244" providerId="LiveId" clId="{B2B00A48-B029-48B2-BD23-086A66F43401}" dt="2021-03-26T03:43:42.513" v="1501"/>
          <ac:spMkLst>
            <pc:docMk/>
            <pc:sldMk cId="1144695565" sldId="281"/>
            <ac:spMk id="2" creationId="{00000000-0000-0000-0000-000000000000}"/>
          </ac:spMkLst>
        </pc:spChg>
      </pc:sldChg>
      <pc:sldChg chg="addSp delSp modSp add ord">
        <pc:chgData name="" userId="f880386e540dd244" providerId="LiveId" clId="{B2B00A48-B029-48B2-BD23-086A66F43401}" dt="2021-03-26T03:47:00.733" v="1540" actId="1037"/>
        <pc:sldMkLst>
          <pc:docMk/>
          <pc:sldMk cId="1412704466" sldId="282"/>
        </pc:sldMkLst>
        <pc:spChg chg="mod">
          <ac:chgData name="" userId="f880386e540dd244" providerId="LiveId" clId="{B2B00A48-B029-48B2-BD23-086A66F43401}" dt="2021-03-26T03:45:08.307" v="1510"/>
          <ac:spMkLst>
            <pc:docMk/>
            <pc:sldMk cId="1412704466" sldId="282"/>
            <ac:spMk id="2" creationId="{00000000-0000-0000-0000-000000000000}"/>
          </ac:spMkLst>
        </pc:spChg>
        <pc:spChg chg="mod">
          <ac:chgData name="" userId="f880386e540dd244" providerId="LiveId" clId="{B2B00A48-B029-48B2-BD23-086A66F43401}" dt="2021-03-26T03:46:54.862" v="1537" actId="1076"/>
          <ac:spMkLst>
            <pc:docMk/>
            <pc:sldMk cId="1412704466" sldId="282"/>
            <ac:spMk id="8" creationId="{00000000-0000-0000-0000-000000000000}"/>
          </ac:spMkLst>
        </pc:spChg>
        <pc:picChg chg="add mod">
          <ac:chgData name="" userId="f880386e540dd244" providerId="LiveId" clId="{B2B00A48-B029-48B2-BD23-086A66F43401}" dt="2021-03-26T03:47:00.733" v="1540" actId="1037"/>
          <ac:picMkLst>
            <pc:docMk/>
            <pc:sldMk cId="1412704466" sldId="282"/>
            <ac:picMk id="4" creationId="{8F117F66-A2A5-4AF8-9A54-121426668AF9}"/>
          </ac:picMkLst>
        </pc:picChg>
        <pc:picChg chg="del">
          <ac:chgData name="" userId="f880386e540dd244" providerId="LiveId" clId="{B2B00A48-B029-48B2-BD23-086A66F43401}" dt="2021-03-26T03:45:59.377" v="1517" actId="478"/>
          <ac:picMkLst>
            <pc:docMk/>
            <pc:sldMk cId="1412704466" sldId="282"/>
            <ac:picMk id="6" creationId="{E92B8852-9B75-419F-9DC1-F5EBD2DD9BAD}"/>
          </ac:picMkLst>
        </pc:picChg>
        <pc:picChg chg="add mod">
          <ac:chgData name="" userId="f880386e540dd244" providerId="LiveId" clId="{B2B00A48-B029-48B2-BD23-086A66F43401}" dt="2021-03-26T03:46:46.540" v="1535" actId="1076"/>
          <ac:picMkLst>
            <pc:docMk/>
            <pc:sldMk cId="1412704466" sldId="282"/>
            <ac:picMk id="7" creationId="{11BC3AA0-87B1-48E6-8115-DF4608FCB0EA}"/>
          </ac:picMkLst>
        </pc:picChg>
        <pc:picChg chg="del">
          <ac:chgData name="" userId="f880386e540dd244" providerId="LiveId" clId="{B2B00A48-B029-48B2-BD23-086A66F43401}" dt="2021-03-26T03:46:04.990" v="1520" actId="478"/>
          <ac:picMkLst>
            <pc:docMk/>
            <pc:sldMk cId="1412704466" sldId="282"/>
            <ac:picMk id="9" creationId="{CEAB7D15-44C2-433F-9EF9-D441E8F4FBEB}"/>
          </ac:picMkLst>
        </pc:picChg>
      </pc:sldChg>
      <pc:sldChg chg="addSp delSp modSp add ord">
        <pc:chgData name="" userId="f880386e540dd244" providerId="LiveId" clId="{B2B00A48-B029-48B2-BD23-086A66F43401}" dt="2021-03-26T03:48:20.405" v="1568" actId="1038"/>
        <pc:sldMkLst>
          <pc:docMk/>
          <pc:sldMk cId="3176151749" sldId="283"/>
        </pc:sldMkLst>
        <pc:spChg chg="mod">
          <ac:chgData name="" userId="f880386e540dd244" providerId="LiveId" clId="{B2B00A48-B029-48B2-BD23-086A66F43401}" dt="2021-03-26T03:45:13.643" v="1514"/>
          <ac:spMkLst>
            <pc:docMk/>
            <pc:sldMk cId="3176151749" sldId="283"/>
            <ac:spMk id="2" creationId="{00000000-0000-0000-0000-000000000000}"/>
          </ac:spMkLst>
        </pc:spChg>
        <pc:spChg chg="mod">
          <ac:chgData name="" userId="f880386e540dd244" providerId="LiveId" clId="{B2B00A48-B029-48B2-BD23-086A66F43401}" dt="2021-03-26T03:48:14.945" v="1559" actId="1076"/>
          <ac:spMkLst>
            <pc:docMk/>
            <pc:sldMk cId="3176151749" sldId="283"/>
            <ac:spMk id="8" creationId="{00000000-0000-0000-0000-000000000000}"/>
          </ac:spMkLst>
        </pc:spChg>
        <pc:picChg chg="add mod">
          <ac:chgData name="" userId="f880386e540dd244" providerId="LiveId" clId="{B2B00A48-B029-48B2-BD23-086A66F43401}" dt="2021-03-26T03:48:12.602" v="1558" actId="1076"/>
          <ac:picMkLst>
            <pc:docMk/>
            <pc:sldMk cId="3176151749" sldId="283"/>
            <ac:picMk id="4" creationId="{10A3882F-DC0D-49A1-A9AB-E6ADBD2DB1CF}"/>
          </ac:picMkLst>
        </pc:picChg>
        <pc:picChg chg="del">
          <ac:chgData name="" userId="f880386e540dd244" providerId="LiveId" clId="{B2B00A48-B029-48B2-BD23-086A66F43401}" dt="2021-03-26T03:47:50.875" v="1550" actId="478"/>
          <ac:picMkLst>
            <pc:docMk/>
            <pc:sldMk cId="3176151749" sldId="283"/>
            <ac:picMk id="6" creationId="{E92B8852-9B75-419F-9DC1-F5EBD2DD9BAD}"/>
          </ac:picMkLst>
        </pc:picChg>
        <pc:picChg chg="add mod">
          <ac:chgData name="" userId="f880386e540dd244" providerId="LiveId" clId="{B2B00A48-B029-48B2-BD23-086A66F43401}" dt="2021-03-26T03:48:20.405" v="1568" actId="1038"/>
          <ac:picMkLst>
            <pc:docMk/>
            <pc:sldMk cId="3176151749" sldId="283"/>
            <ac:picMk id="7" creationId="{97ED89A0-AEF8-41DD-8C30-047ED09E4F34}"/>
          </ac:picMkLst>
        </pc:picChg>
        <pc:picChg chg="del">
          <ac:chgData name="" userId="f880386e540dd244" providerId="LiveId" clId="{B2B00A48-B029-48B2-BD23-086A66F43401}" dt="2021-03-26T03:47:53.465" v="1551" actId="478"/>
          <ac:picMkLst>
            <pc:docMk/>
            <pc:sldMk cId="3176151749" sldId="283"/>
            <ac:picMk id="9" creationId="{CEAB7D15-44C2-433F-9EF9-D441E8F4FBEB}"/>
          </ac:picMkLst>
        </pc:picChg>
        <pc:picChg chg="add mod">
          <ac:chgData name="" userId="f880386e540dd244" providerId="LiveId" clId="{B2B00A48-B029-48B2-BD23-086A66F43401}" dt="2021-03-26T03:48:16.765" v="1560" actId="1076"/>
          <ac:picMkLst>
            <pc:docMk/>
            <pc:sldMk cId="3176151749" sldId="283"/>
            <ac:picMk id="11" creationId="{DBCE65AC-7C67-42FF-9FD9-C2373C4EAE37}"/>
          </ac:picMkLst>
        </pc:picChg>
      </pc:sldChg>
      <pc:sldChg chg="add">
        <pc:chgData name="" userId="f880386e540dd244" providerId="LiveId" clId="{B2B00A48-B029-48B2-BD23-086A66F43401}" dt="2021-03-26T03:49:16.916" v="1574"/>
        <pc:sldMkLst>
          <pc:docMk/>
          <pc:sldMk cId="96936411" sldId="284"/>
        </pc:sldMkLst>
      </pc:sldChg>
      <pc:sldChg chg="add del">
        <pc:chgData name="" userId="f880386e540dd244" providerId="LiveId" clId="{B2B00A48-B029-48B2-BD23-086A66F43401}" dt="2021-03-26T03:49:15.061" v="1573" actId="2696"/>
        <pc:sldMkLst>
          <pc:docMk/>
          <pc:sldMk cId="402168924" sldId="284"/>
        </pc:sldMkLst>
      </pc:sldChg>
    </pc:docChg>
  </pc:docChgLst>
  <pc:docChgLst>
    <pc:chgData userId="f880386e540dd244" providerId="LiveId" clId="{C2E8BE4A-CA3A-4CC2-A1B8-CBCCA0DC156D}"/>
    <pc:docChg chg="modSld sldOrd">
      <pc:chgData name="" userId="f880386e540dd244" providerId="LiveId" clId="{C2E8BE4A-CA3A-4CC2-A1B8-CBCCA0DC156D}" dt="2021-03-06T14:58:54.678" v="875"/>
      <pc:docMkLst>
        <pc:docMk/>
      </pc:docMkLst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19A529-55D4-4564-870F-7E1F5FE8EC0E}" type="datetimeFigureOut">
              <a:rPr lang="zh-TW" altLang="en-US" smtClean="0"/>
              <a:t>2021/3/27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55F982-43A7-4FB7-899E-5ED5CF6990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7209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9A4B-8109-4FCA-A4B8-DC1246F1A173}" type="datetimeFigureOut">
              <a:rPr lang="zh-TW" altLang="en-US" smtClean="0"/>
              <a:t>2021/3/27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CDBD2-523B-452F-A13A-14A32C2B872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8409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9A4B-8109-4FCA-A4B8-DC1246F1A173}" type="datetimeFigureOut">
              <a:rPr lang="zh-TW" altLang="en-US" smtClean="0"/>
              <a:t>2021/3/27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CDBD2-523B-452F-A13A-14A32C2B87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0782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9A4B-8109-4FCA-A4B8-DC1246F1A173}" type="datetimeFigureOut">
              <a:rPr lang="zh-TW" altLang="en-US" smtClean="0"/>
              <a:t>2021/3/27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CDBD2-523B-452F-A13A-14A32C2B87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5065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9A4B-8109-4FCA-A4B8-DC1246F1A173}" type="datetimeFigureOut">
              <a:rPr lang="zh-TW" altLang="en-US" smtClean="0"/>
              <a:t>2021/3/27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CDBD2-523B-452F-A13A-14A32C2B87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1994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9A4B-8109-4FCA-A4B8-DC1246F1A173}" type="datetimeFigureOut">
              <a:rPr lang="zh-TW" altLang="en-US" smtClean="0"/>
              <a:t>2021/3/27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CDBD2-523B-452F-A13A-14A32C2B872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2821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9A4B-8109-4FCA-A4B8-DC1246F1A173}" type="datetimeFigureOut">
              <a:rPr lang="zh-TW" altLang="en-US" smtClean="0"/>
              <a:t>2021/3/27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CDBD2-523B-452F-A13A-14A32C2B87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7747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9A4B-8109-4FCA-A4B8-DC1246F1A173}" type="datetimeFigureOut">
              <a:rPr lang="zh-TW" altLang="en-US" smtClean="0"/>
              <a:t>2021/3/27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CDBD2-523B-452F-A13A-14A32C2B87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0792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9A4B-8109-4FCA-A4B8-DC1246F1A173}" type="datetimeFigureOut">
              <a:rPr lang="zh-TW" altLang="en-US" smtClean="0"/>
              <a:t>2021/3/27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CDBD2-523B-452F-A13A-14A32C2B87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1411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9A4B-8109-4FCA-A4B8-DC1246F1A173}" type="datetimeFigureOut">
              <a:rPr lang="zh-TW" altLang="en-US" smtClean="0"/>
              <a:t>2021/3/27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CDBD2-523B-452F-A13A-14A32C2B87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2314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B1A9A4B-8109-4FCA-A4B8-DC1246F1A173}" type="datetimeFigureOut">
              <a:rPr lang="zh-TW" altLang="en-US" smtClean="0"/>
              <a:t>2021/3/27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A4CDBD2-523B-452F-A13A-14A32C2B87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1155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9A4B-8109-4FCA-A4B8-DC1246F1A173}" type="datetimeFigureOut">
              <a:rPr lang="zh-TW" altLang="en-US" smtClean="0"/>
              <a:t>2021/3/27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CDBD2-523B-452F-A13A-14A32C2B87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2174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B1A9A4B-8109-4FCA-A4B8-DC1246F1A173}" type="datetimeFigureOut">
              <a:rPr lang="zh-TW" altLang="en-US" smtClean="0"/>
              <a:t>2021/3/27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A4CDBD2-523B-452F-A13A-14A32C2B872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5178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Project3 </a:t>
            </a:r>
            <a:br>
              <a:rPr lang="en-US" altLang="zh-TW" dirty="0"/>
            </a:b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第三組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電資二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108820001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羅羽軒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電資二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108820015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周雨柔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93459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遇到的困難即解決方法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11480" y="2103087"/>
            <a:ext cx="7071360" cy="402339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開始，我們打算用連通物件來做第一題與第三題。在做連通前，為了消除硬幣表面不平滑，我們讓他做侵蝕膨脹，卻發現硬幣間距離太近，造成兩個鄰近的硬幣在侵蝕膨脹後變成相連的。所以，後來我們改變方式，靠著調整霍夫圓的參數，去找硬幣位置；而紙鈔的部分，因為它的外框並不是很直的直線，所以</a:t>
            </a:r>
            <a:r>
              <a:rPr lang="zh-TW" altLang="en-US" sz="2400">
                <a:latin typeface="微軟正黑體" panose="020B0604030504040204" pitchFamily="34" charset="-120"/>
                <a:ea typeface="微軟正黑體" panose="020B0604030504040204" pitchFamily="34" charset="-120"/>
              </a:rPr>
              <a:t>還是選擇使用連通物件，而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非霍夫線。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4208A33-6674-47F8-A113-8E5C6B173C1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240" y="2484104"/>
            <a:ext cx="4145280" cy="2331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597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>
                <a:ea typeface="微軟正黑體" panose="020B0604030504040204" pitchFamily="34" charset="-120"/>
              </a:rPr>
              <a:t>演算法參數值與思路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20726" y="2036820"/>
            <a:ext cx="10350547" cy="483325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利用霍夫圓找到硬幣的位置，其中圓的半徑都大於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180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，所以圓到圓之間的距離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minDist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參數給定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360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；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param1=100, param2=30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可以找到數量是最適合找到正確徒刑的數值；圓半徑位於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180-300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的區間，所以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minRadius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=180,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maxRadius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=300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接下來是畫外框與算金額總合的部分，利用霍夫圓回傳的各個圓的大小，判斷出半徑小於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190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元；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190-210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元；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大於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248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元；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其餘為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元硬幣。判斷出為己元硬幣後，畫上對應顏色的外框，並把金額加進去總和內。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最後，調整圖片大小將圖片縮小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1/4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，讓圖片不超過題目指定範圍。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50321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600" dirty="0">
                <a:ea typeface="微軟正黑體" panose="020B0604030504040204" pitchFamily="34" charset="-120"/>
              </a:rPr>
              <a:t>演算法流程</a:t>
            </a:r>
            <a:r>
              <a:rPr lang="en-US" altLang="zh-TW" sz="3600" dirty="0">
                <a:ea typeface="微軟正黑體" panose="020B0604030504040204" pitchFamily="34" charset="-120"/>
              </a:rPr>
              <a:t>-1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23164" y="1967962"/>
            <a:ext cx="10058400" cy="2451370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TW" sz="2400" dirty="0"/>
              <a:t>img_3 = cv2.imread("./images/coin.jpg")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400" dirty="0" err="1"/>
              <a:t>img</a:t>
            </a:r>
            <a:r>
              <a:rPr lang="en-US" altLang="zh-TW" sz="2400" dirty="0"/>
              <a:t> = cv2.imread("./images/coin.jpg", 0)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400" dirty="0"/>
              <a:t>height = </a:t>
            </a:r>
            <a:r>
              <a:rPr lang="en-US" altLang="zh-TW" sz="2400" dirty="0" err="1"/>
              <a:t>img.shape</a:t>
            </a:r>
            <a:r>
              <a:rPr lang="en-US" altLang="zh-TW" sz="2400" dirty="0"/>
              <a:t>[0]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400" dirty="0"/>
              <a:t>width = </a:t>
            </a:r>
            <a:r>
              <a:rPr lang="en-US" altLang="zh-TW" sz="2400" dirty="0" err="1"/>
              <a:t>img.shape</a:t>
            </a:r>
            <a:r>
              <a:rPr lang="en-US" altLang="zh-TW" sz="2400" dirty="0"/>
              <a:t>[1]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400" dirty="0"/>
              <a:t>circles = cv2.HoughCircles(</a:t>
            </a:r>
            <a:r>
              <a:rPr lang="en-US" altLang="zh-TW" sz="2400" dirty="0" err="1"/>
              <a:t>img</a:t>
            </a:r>
            <a:r>
              <a:rPr lang="en-US" altLang="zh-TW" sz="2400" dirty="0"/>
              <a:t>, cv2.HOUGH_GRADIENT, 1, 360, param1=100, param2=30,minRadius=180, </a:t>
            </a:r>
            <a:r>
              <a:rPr lang="en-US" altLang="zh-TW" sz="2400" dirty="0" err="1"/>
              <a:t>maxRadius</a:t>
            </a:r>
            <a:r>
              <a:rPr lang="en-US" altLang="zh-TW" sz="2400" dirty="0"/>
              <a:t>=300)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27147918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600" dirty="0">
                <a:ea typeface="微軟正黑體" panose="020B0604030504040204" pitchFamily="34" charset="-120"/>
              </a:rPr>
              <a:t>演算法流程</a:t>
            </a:r>
            <a:r>
              <a:rPr lang="en-US" altLang="zh-TW" sz="3600" dirty="0">
                <a:ea typeface="微軟正黑體" panose="020B0604030504040204" pitchFamily="34" charset="-120"/>
              </a:rPr>
              <a:t>-2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68361" y="1737360"/>
            <a:ext cx="4742625" cy="526239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TW" sz="1400" dirty="0">
                <a:latin typeface="+mn-ea"/>
                <a:cs typeface="Times New Roman" panose="02020603050405020304" pitchFamily="18" charset="0"/>
              </a:rPr>
              <a:t>price = 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1400" dirty="0">
                <a:latin typeface="+mn-ea"/>
                <a:cs typeface="Times New Roman" panose="02020603050405020304" pitchFamily="18" charset="0"/>
              </a:rPr>
              <a:t>if circles is not None: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1400" dirty="0">
                <a:latin typeface="+mn-ea"/>
                <a:cs typeface="Times New Roman" panose="02020603050405020304" pitchFamily="18" charset="0"/>
              </a:rPr>
              <a:t>    circles = np.uint16(</a:t>
            </a:r>
            <a:r>
              <a:rPr lang="en-US" altLang="zh-TW" sz="1400" dirty="0" err="1">
                <a:latin typeface="+mn-ea"/>
                <a:cs typeface="Times New Roman" panose="02020603050405020304" pitchFamily="18" charset="0"/>
              </a:rPr>
              <a:t>np.around</a:t>
            </a:r>
            <a:r>
              <a:rPr lang="en-US" altLang="zh-TW" sz="1400" dirty="0">
                <a:latin typeface="+mn-ea"/>
                <a:cs typeface="Times New Roman" panose="02020603050405020304" pitchFamily="18" charset="0"/>
              </a:rPr>
              <a:t>(circles))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1400" dirty="0">
                <a:latin typeface="+mn-ea"/>
                <a:cs typeface="Times New Roman" panose="02020603050405020304" pitchFamily="18" charset="0"/>
              </a:rPr>
              <a:t>    for </a:t>
            </a:r>
            <a:r>
              <a:rPr lang="en-US" altLang="zh-TW" sz="1400" dirty="0" err="1">
                <a:latin typeface="+mn-ea"/>
                <a:cs typeface="Times New Roman" panose="02020603050405020304" pitchFamily="18" charset="0"/>
              </a:rPr>
              <a:t>i</a:t>
            </a:r>
            <a:r>
              <a:rPr lang="en-US" altLang="zh-TW" sz="1400" dirty="0">
                <a:latin typeface="+mn-ea"/>
                <a:cs typeface="Times New Roman" panose="02020603050405020304" pitchFamily="18" charset="0"/>
              </a:rPr>
              <a:t> in circles[0, :]: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1400" dirty="0">
                <a:latin typeface="+mn-ea"/>
                <a:cs typeface="Times New Roman" panose="02020603050405020304" pitchFamily="18" charset="0"/>
              </a:rPr>
              <a:t># draw rectangle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1400" dirty="0">
                <a:latin typeface="+mn-ea"/>
                <a:cs typeface="Times New Roman" panose="02020603050405020304" pitchFamily="18" charset="0"/>
              </a:rPr>
              <a:t>       if(</a:t>
            </a:r>
            <a:r>
              <a:rPr lang="en-US" altLang="zh-TW" sz="1400" dirty="0" err="1">
                <a:latin typeface="+mn-ea"/>
                <a:cs typeface="Times New Roman" panose="02020603050405020304" pitchFamily="18" charset="0"/>
              </a:rPr>
              <a:t>i</a:t>
            </a:r>
            <a:r>
              <a:rPr lang="en-US" altLang="zh-TW" sz="1400" dirty="0">
                <a:latin typeface="+mn-ea"/>
                <a:cs typeface="Times New Roman" panose="02020603050405020304" pitchFamily="18" charset="0"/>
              </a:rPr>
              <a:t>[2]&lt;190):  # 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1400" dirty="0">
                <a:latin typeface="+mn-ea"/>
                <a:cs typeface="Times New Roman" panose="02020603050405020304" pitchFamily="18" charset="0"/>
              </a:rPr>
              <a:t>            price += 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1400" dirty="0">
                <a:latin typeface="+mn-ea"/>
                <a:cs typeface="Times New Roman" panose="02020603050405020304" pitchFamily="18" charset="0"/>
              </a:rPr>
              <a:t>            cv2.rectangle(img_3, (</a:t>
            </a:r>
            <a:r>
              <a:rPr lang="en-US" altLang="zh-TW" sz="1400" dirty="0" err="1">
                <a:latin typeface="+mn-ea"/>
                <a:cs typeface="Times New Roman" panose="02020603050405020304" pitchFamily="18" charset="0"/>
              </a:rPr>
              <a:t>i</a:t>
            </a:r>
            <a:r>
              <a:rPr lang="en-US" altLang="zh-TW" sz="1400" dirty="0">
                <a:latin typeface="+mn-ea"/>
                <a:cs typeface="Times New Roman" panose="02020603050405020304" pitchFamily="18" charset="0"/>
              </a:rPr>
              <a:t>[0]-</a:t>
            </a:r>
            <a:r>
              <a:rPr lang="en-US" altLang="zh-TW" sz="1400" dirty="0" err="1">
                <a:latin typeface="+mn-ea"/>
                <a:cs typeface="Times New Roman" panose="02020603050405020304" pitchFamily="18" charset="0"/>
              </a:rPr>
              <a:t>i</a:t>
            </a:r>
            <a:r>
              <a:rPr lang="en-US" altLang="zh-TW" sz="1400" dirty="0">
                <a:latin typeface="+mn-ea"/>
                <a:cs typeface="Times New Roman" panose="02020603050405020304" pitchFamily="18" charset="0"/>
              </a:rPr>
              <a:t>[2], </a:t>
            </a:r>
            <a:r>
              <a:rPr lang="en-US" altLang="zh-TW" sz="1400" dirty="0" err="1">
                <a:latin typeface="+mn-ea"/>
                <a:cs typeface="Times New Roman" panose="02020603050405020304" pitchFamily="18" charset="0"/>
              </a:rPr>
              <a:t>i</a:t>
            </a:r>
            <a:r>
              <a:rPr lang="en-US" altLang="zh-TW" sz="1400" dirty="0">
                <a:latin typeface="+mn-ea"/>
                <a:cs typeface="Times New Roman" panose="02020603050405020304" pitchFamily="18" charset="0"/>
              </a:rPr>
              <a:t>[1]+</a:t>
            </a:r>
            <a:r>
              <a:rPr lang="en-US" altLang="zh-TW" sz="1400" dirty="0" err="1">
                <a:latin typeface="+mn-ea"/>
                <a:cs typeface="Times New Roman" panose="02020603050405020304" pitchFamily="18" charset="0"/>
              </a:rPr>
              <a:t>i</a:t>
            </a:r>
            <a:r>
              <a:rPr lang="en-US" altLang="zh-TW" sz="1400" dirty="0">
                <a:latin typeface="+mn-ea"/>
                <a:cs typeface="Times New Roman" panose="02020603050405020304" pitchFamily="18" charset="0"/>
              </a:rPr>
              <a:t>[2]), (</a:t>
            </a:r>
            <a:r>
              <a:rPr lang="en-US" altLang="zh-TW" sz="1400" dirty="0" err="1">
                <a:latin typeface="+mn-ea"/>
                <a:cs typeface="Times New Roman" panose="02020603050405020304" pitchFamily="18" charset="0"/>
              </a:rPr>
              <a:t>i</a:t>
            </a:r>
            <a:r>
              <a:rPr lang="en-US" altLang="zh-TW" sz="1400" dirty="0">
                <a:latin typeface="+mn-ea"/>
                <a:cs typeface="Times New Roman" panose="02020603050405020304" pitchFamily="18" charset="0"/>
              </a:rPr>
              <a:t>[0]+</a:t>
            </a:r>
            <a:r>
              <a:rPr lang="en-US" altLang="zh-TW" sz="1400" dirty="0" err="1">
                <a:latin typeface="+mn-ea"/>
                <a:cs typeface="Times New Roman" panose="02020603050405020304" pitchFamily="18" charset="0"/>
              </a:rPr>
              <a:t>i</a:t>
            </a:r>
            <a:r>
              <a:rPr lang="en-US" altLang="zh-TW" sz="1400" dirty="0">
                <a:latin typeface="+mn-ea"/>
                <a:cs typeface="Times New Roman" panose="02020603050405020304" pitchFamily="18" charset="0"/>
              </a:rPr>
              <a:t>[2], </a:t>
            </a:r>
            <a:r>
              <a:rPr lang="en-US" altLang="zh-TW" sz="1400" dirty="0" err="1">
                <a:latin typeface="+mn-ea"/>
                <a:cs typeface="Times New Roman" panose="02020603050405020304" pitchFamily="18" charset="0"/>
              </a:rPr>
              <a:t>i</a:t>
            </a:r>
            <a:r>
              <a:rPr lang="en-US" altLang="zh-TW" sz="1400" dirty="0">
                <a:latin typeface="+mn-ea"/>
                <a:cs typeface="Times New Roman" panose="02020603050405020304" pitchFamily="18" charset="0"/>
              </a:rPr>
              <a:t>[1]-</a:t>
            </a:r>
            <a:r>
              <a:rPr lang="en-US" altLang="zh-TW" sz="1400" dirty="0" err="1">
                <a:latin typeface="+mn-ea"/>
                <a:cs typeface="Times New Roman" panose="02020603050405020304" pitchFamily="18" charset="0"/>
              </a:rPr>
              <a:t>i</a:t>
            </a:r>
            <a:r>
              <a:rPr lang="en-US" altLang="zh-TW" sz="1400" dirty="0">
                <a:latin typeface="+mn-ea"/>
                <a:cs typeface="Times New Roman" panose="02020603050405020304" pitchFamily="18" charset="0"/>
              </a:rPr>
              <a:t>[2]), (0,0,255), 10)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1400" dirty="0">
                <a:latin typeface="+mn-ea"/>
                <a:cs typeface="Times New Roman" panose="02020603050405020304" pitchFamily="18" charset="0"/>
              </a:rPr>
              <a:t>        </a:t>
            </a:r>
            <a:r>
              <a:rPr lang="en-US" altLang="zh-TW" sz="1400" dirty="0" err="1">
                <a:latin typeface="+mn-ea"/>
                <a:cs typeface="Times New Roman" panose="02020603050405020304" pitchFamily="18" charset="0"/>
              </a:rPr>
              <a:t>elif</a:t>
            </a:r>
            <a:r>
              <a:rPr lang="en-US" altLang="zh-TW" sz="1400" dirty="0">
                <a:latin typeface="+mn-ea"/>
                <a:cs typeface="Times New Roman" panose="02020603050405020304" pitchFamily="18" charset="0"/>
              </a:rPr>
              <a:t>(</a:t>
            </a:r>
            <a:r>
              <a:rPr lang="en-US" altLang="zh-TW" sz="1400" dirty="0" err="1">
                <a:latin typeface="+mn-ea"/>
                <a:cs typeface="Times New Roman" panose="02020603050405020304" pitchFamily="18" charset="0"/>
              </a:rPr>
              <a:t>i</a:t>
            </a:r>
            <a:r>
              <a:rPr lang="en-US" altLang="zh-TW" sz="1400" dirty="0">
                <a:latin typeface="+mn-ea"/>
                <a:cs typeface="Times New Roman" panose="02020603050405020304" pitchFamily="18" charset="0"/>
              </a:rPr>
              <a:t>[2] &lt; 210):  # 5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1400" dirty="0">
                <a:latin typeface="+mn-ea"/>
                <a:cs typeface="Times New Roman" panose="02020603050405020304" pitchFamily="18" charset="0"/>
              </a:rPr>
              <a:t>            price += 5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1400" dirty="0">
                <a:latin typeface="+mn-ea"/>
                <a:cs typeface="Times New Roman" panose="02020603050405020304" pitchFamily="18" charset="0"/>
              </a:rPr>
              <a:t>            cv2.rectangle(img_3, (</a:t>
            </a:r>
            <a:r>
              <a:rPr lang="en-US" altLang="zh-TW" sz="1400" dirty="0" err="1">
                <a:latin typeface="+mn-ea"/>
                <a:cs typeface="Times New Roman" panose="02020603050405020304" pitchFamily="18" charset="0"/>
              </a:rPr>
              <a:t>i</a:t>
            </a:r>
            <a:r>
              <a:rPr lang="en-US" altLang="zh-TW" sz="1400" dirty="0">
                <a:latin typeface="+mn-ea"/>
                <a:cs typeface="Times New Roman" panose="02020603050405020304" pitchFamily="18" charset="0"/>
              </a:rPr>
              <a:t>[0]-</a:t>
            </a:r>
            <a:r>
              <a:rPr lang="en-US" altLang="zh-TW" sz="1400" dirty="0" err="1">
                <a:latin typeface="+mn-ea"/>
                <a:cs typeface="Times New Roman" panose="02020603050405020304" pitchFamily="18" charset="0"/>
              </a:rPr>
              <a:t>i</a:t>
            </a:r>
            <a:r>
              <a:rPr lang="en-US" altLang="zh-TW" sz="1400" dirty="0">
                <a:latin typeface="+mn-ea"/>
                <a:cs typeface="Times New Roman" panose="02020603050405020304" pitchFamily="18" charset="0"/>
              </a:rPr>
              <a:t>[2], </a:t>
            </a:r>
            <a:r>
              <a:rPr lang="en-US" altLang="zh-TW" sz="1400" dirty="0" err="1">
                <a:latin typeface="+mn-ea"/>
                <a:cs typeface="Times New Roman" panose="02020603050405020304" pitchFamily="18" charset="0"/>
              </a:rPr>
              <a:t>i</a:t>
            </a:r>
            <a:r>
              <a:rPr lang="en-US" altLang="zh-TW" sz="1400" dirty="0">
                <a:latin typeface="+mn-ea"/>
                <a:cs typeface="Times New Roman" panose="02020603050405020304" pitchFamily="18" charset="0"/>
              </a:rPr>
              <a:t>[1]+</a:t>
            </a:r>
            <a:r>
              <a:rPr lang="en-US" altLang="zh-TW" sz="1400" dirty="0" err="1">
                <a:latin typeface="+mn-ea"/>
                <a:cs typeface="Times New Roman" panose="02020603050405020304" pitchFamily="18" charset="0"/>
              </a:rPr>
              <a:t>i</a:t>
            </a:r>
            <a:r>
              <a:rPr lang="en-US" altLang="zh-TW" sz="1400" dirty="0">
                <a:latin typeface="+mn-ea"/>
                <a:cs typeface="Times New Roman" panose="02020603050405020304" pitchFamily="18" charset="0"/>
              </a:rPr>
              <a:t>[2]), (</a:t>
            </a:r>
            <a:r>
              <a:rPr lang="en-US" altLang="zh-TW" sz="1400" dirty="0" err="1">
                <a:latin typeface="+mn-ea"/>
                <a:cs typeface="Times New Roman" panose="02020603050405020304" pitchFamily="18" charset="0"/>
              </a:rPr>
              <a:t>i</a:t>
            </a:r>
            <a:r>
              <a:rPr lang="en-US" altLang="zh-TW" sz="1400" dirty="0">
                <a:latin typeface="+mn-ea"/>
                <a:cs typeface="Times New Roman" panose="02020603050405020304" pitchFamily="18" charset="0"/>
              </a:rPr>
              <a:t>[0]+</a:t>
            </a:r>
            <a:r>
              <a:rPr lang="en-US" altLang="zh-TW" sz="1400" dirty="0" err="1">
                <a:latin typeface="+mn-ea"/>
                <a:cs typeface="Times New Roman" panose="02020603050405020304" pitchFamily="18" charset="0"/>
              </a:rPr>
              <a:t>i</a:t>
            </a:r>
            <a:r>
              <a:rPr lang="en-US" altLang="zh-TW" sz="1400" dirty="0">
                <a:latin typeface="+mn-ea"/>
                <a:cs typeface="Times New Roman" panose="02020603050405020304" pitchFamily="18" charset="0"/>
              </a:rPr>
              <a:t>[2], </a:t>
            </a:r>
            <a:r>
              <a:rPr lang="en-US" altLang="zh-TW" sz="1400" dirty="0" err="1">
                <a:latin typeface="+mn-ea"/>
                <a:cs typeface="Times New Roman" panose="02020603050405020304" pitchFamily="18" charset="0"/>
              </a:rPr>
              <a:t>i</a:t>
            </a:r>
            <a:r>
              <a:rPr lang="en-US" altLang="zh-TW" sz="1400" dirty="0">
                <a:latin typeface="+mn-ea"/>
                <a:cs typeface="Times New Roman" panose="02020603050405020304" pitchFamily="18" charset="0"/>
              </a:rPr>
              <a:t>[1]-</a:t>
            </a:r>
            <a:r>
              <a:rPr lang="en-US" altLang="zh-TW" sz="1400" dirty="0" err="1">
                <a:latin typeface="+mn-ea"/>
                <a:cs typeface="Times New Roman" panose="02020603050405020304" pitchFamily="18" charset="0"/>
              </a:rPr>
              <a:t>i</a:t>
            </a:r>
            <a:r>
              <a:rPr lang="en-US" altLang="zh-TW" sz="1400" dirty="0">
                <a:latin typeface="+mn-ea"/>
                <a:cs typeface="Times New Roman" panose="02020603050405020304" pitchFamily="18" charset="0"/>
              </a:rPr>
              <a:t>[2]), (0, 125, 255), 10)  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6EE3F90-A6C5-4A1D-9CDB-31B1BDFADF09}"/>
              </a:ext>
            </a:extLst>
          </p:cNvPr>
          <p:cNvSpPr txBox="1"/>
          <p:nvPr/>
        </p:nvSpPr>
        <p:spPr>
          <a:xfrm>
            <a:off x="6020585" y="1967961"/>
            <a:ext cx="5344998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latin typeface="+mn-ea"/>
                <a:cs typeface="Times New Roman" panose="02020603050405020304" pitchFamily="18" charset="0"/>
              </a:rPr>
              <a:t>       </a:t>
            </a:r>
            <a:r>
              <a:rPr lang="en-US" altLang="zh-TW" sz="1600" dirty="0" err="1">
                <a:latin typeface="+mn-ea"/>
                <a:cs typeface="Times New Roman" panose="02020603050405020304" pitchFamily="18" charset="0"/>
              </a:rPr>
              <a:t>elif</a:t>
            </a:r>
            <a:r>
              <a:rPr lang="en-US" altLang="zh-TW" sz="1600" dirty="0">
                <a:latin typeface="+mn-ea"/>
                <a:cs typeface="Times New Roman" panose="02020603050405020304" pitchFamily="18" charset="0"/>
              </a:rPr>
              <a:t>(</a:t>
            </a:r>
            <a:r>
              <a:rPr lang="en-US" altLang="zh-TW" sz="1600" dirty="0" err="1">
                <a:latin typeface="+mn-ea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+mn-ea"/>
                <a:cs typeface="Times New Roman" panose="02020603050405020304" pitchFamily="18" charset="0"/>
              </a:rPr>
              <a:t>[2] &gt; 248):  # 50</a:t>
            </a:r>
          </a:p>
          <a:p>
            <a:r>
              <a:rPr lang="en-US" altLang="zh-TW" sz="1600" dirty="0">
                <a:latin typeface="+mn-ea"/>
                <a:cs typeface="Times New Roman" panose="02020603050405020304" pitchFamily="18" charset="0"/>
              </a:rPr>
              <a:t>            price += 50</a:t>
            </a:r>
          </a:p>
          <a:p>
            <a:r>
              <a:rPr lang="en-US" altLang="zh-TW" sz="1600" dirty="0">
                <a:latin typeface="+mn-ea"/>
                <a:cs typeface="Times New Roman" panose="02020603050405020304" pitchFamily="18" charset="0"/>
              </a:rPr>
              <a:t>            cv2.rectangle(img_3, (</a:t>
            </a:r>
            <a:r>
              <a:rPr lang="en-US" altLang="zh-TW" sz="1600" dirty="0" err="1">
                <a:latin typeface="+mn-ea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+mn-ea"/>
                <a:cs typeface="Times New Roman" panose="02020603050405020304" pitchFamily="18" charset="0"/>
              </a:rPr>
              <a:t>[0]-</a:t>
            </a:r>
            <a:r>
              <a:rPr lang="en-US" altLang="zh-TW" sz="1600" dirty="0" err="1">
                <a:latin typeface="+mn-ea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+mn-ea"/>
                <a:cs typeface="Times New Roman" panose="02020603050405020304" pitchFamily="18" charset="0"/>
              </a:rPr>
              <a:t>[2], </a:t>
            </a:r>
            <a:r>
              <a:rPr lang="en-US" altLang="zh-TW" sz="1600" dirty="0" err="1">
                <a:latin typeface="+mn-ea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+mn-ea"/>
                <a:cs typeface="Times New Roman" panose="02020603050405020304" pitchFamily="18" charset="0"/>
              </a:rPr>
              <a:t>[1]+</a:t>
            </a:r>
            <a:r>
              <a:rPr lang="en-US" altLang="zh-TW" sz="1600" dirty="0" err="1">
                <a:latin typeface="+mn-ea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+mn-ea"/>
                <a:cs typeface="Times New Roman" panose="02020603050405020304" pitchFamily="18" charset="0"/>
              </a:rPr>
              <a:t>[2]), (</a:t>
            </a:r>
            <a:r>
              <a:rPr lang="en-US" altLang="zh-TW" sz="1600" dirty="0" err="1">
                <a:latin typeface="+mn-ea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+mn-ea"/>
                <a:cs typeface="Times New Roman" panose="02020603050405020304" pitchFamily="18" charset="0"/>
              </a:rPr>
              <a:t>[0]+</a:t>
            </a:r>
            <a:r>
              <a:rPr lang="en-US" altLang="zh-TW" sz="1600" dirty="0" err="1">
                <a:latin typeface="+mn-ea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+mn-ea"/>
                <a:cs typeface="Times New Roman" panose="02020603050405020304" pitchFamily="18" charset="0"/>
              </a:rPr>
              <a:t>[2], </a:t>
            </a:r>
            <a:r>
              <a:rPr lang="en-US" altLang="zh-TW" sz="1600" dirty="0" err="1">
                <a:latin typeface="+mn-ea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+mn-ea"/>
                <a:cs typeface="Times New Roman" panose="02020603050405020304" pitchFamily="18" charset="0"/>
              </a:rPr>
              <a:t>[1]-</a:t>
            </a:r>
            <a:r>
              <a:rPr lang="en-US" altLang="zh-TW" sz="1600" dirty="0" err="1">
                <a:latin typeface="+mn-ea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+mn-ea"/>
                <a:cs typeface="Times New Roman" panose="02020603050405020304" pitchFamily="18" charset="0"/>
              </a:rPr>
              <a:t>[2]), (0, 255, 0), 10)</a:t>
            </a:r>
          </a:p>
          <a:p>
            <a:r>
              <a:rPr lang="en-US" altLang="zh-TW" sz="1600" dirty="0">
                <a:latin typeface="+mn-ea"/>
                <a:cs typeface="Times New Roman" panose="02020603050405020304" pitchFamily="18" charset="0"/>
              </a:rPr>
              <a:t>       else: # 10</a:t>
            </a:r>
          </a:p>
          <a:p>
            <a:r>
              <a:rPr lang="en-US" altLang="zh-TW" sz="1600" dirty="0">
                <a:latin typeface="+mn-ea"/>
                <a:cs typeface="Times New Roman" panose="02020603050405020304" pitchFamily="18" charset="0"/>
              </a:rPr>
              <a:t>            price += 10</a:t>
            </a:r>
          </a:p>
          <a:p>
            <a:r>
              <a:rPr lang="en-US" altLang="zh-TW" sz="1600" dirty="0">
                <a:latin typeface="+mn-ea"/>
                <a:cs typeface="Times New Roman" panose="02020603050405020304" pitchFamily="18" charset="0"/>
              </a:rPr>
              <a:t>            cv2.rectangle(img_3, (</a:t>
            </a:r>
            <a:r>
              <a:rPr lang="en-US" altLang="zh-TW" sz="1600" dirty="0" err="1">
                <a:latin typeface="+mn-ea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+mn-ea"/>
                <a:cs typeface="Times New Roman" panose="02020603050405020304" pitchFamily="18" charset="0"/>
              </a:rPr>
              <a:t>[0]-</a:t>
            </a:r>
            <a:r>
              <a:rPr lang="en-US" altLang="zh-TW" sz="1600" dirty="0" err="1">
                <a:latin typeface="+mn-ea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+mn-ea"/>
                <a:cs typeface="Times New Roman" panose="02020603050405020304" pitchFamily="18" charset="0"/>
              </a:rPr>
              <a:t>[2], </a:t>
            </a:r>
            <a:r>
              <a:rPr lang="en-US" altLang="zh-TW" sz="1600" dirty="0" err="1">
                <a:latin typeface="+mn-ea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+mn-ea"/>
                <a:cs typeface="Times New Roman" panose="02020603050405020304" pitchFamily="18" charset="0"/>
              </a:rPr>
              <a:t>[1]+</a:t>
            </a:r>
            <a:r>
              <a:rPr lang="en-US" altLang="zh-TW" sz="1600" dirty="0" err="1">
                <a:latin typeface="+mn-ea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+mn-ea"/>
                <a:cs typeface="Times New Roman" panose="02020603050405020304" pitchFamily="18" charset="0"/>
              </a:rPr>
              <a:t>[2]),</a:t>
            </a:r>
          </a:p>
          <a:p>
            <a:r>
              <a:rPr lang="en-US" altLang="zh-TW" sz="1600" dirty="0">
                <a:latin typeface="+mn-ea"/>
                <a:cs typeface="Times New Roman" panose="02020603050405020304" pitchFamily="18" charset="0"/>
              </a:rPr>
              <a:t>            (</a:t>
            </a:r>
            <a:r>
              <a:rPr lang="en-US" altLang="zh-TW" sz="1600" dirty="0" err="1">
                <a:latin typeface="+mn-ea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+mn-ea"/>
                <a:cs typeface="Times New Roman" panose="02020603050405020304" pitchFamily="18" charset="0"/>
              </a:rPr>
              <a:t>[0]+</a:t>
            </a:r>
            <a:r>
              <a:rPr lang="en-US" altLang="zh-TW" sz="1600" dirty="0" err="1">
                <a:latin typeface="+mn-ea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+mn-ea"/>
                <a:cs typeface="Times New Roman" panose="02020603050405020304" pitchFamily="18" charset="0"/>
              </a:rPr>
              <a:t>[2], </a:t>
            </a:r>
            <a:r>
              <a:rPr lang="en-US" altLang="zh-TW" sz="1600" dirty="0" err="1">
                <a:latin typeface="+mn-ea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+mn-ea"/>
                <a:cs typeface="Times New Roman" panose="02020603050405020304" pitchFamily="18" charset="0"/>
              </a:rPr>
              <a:t>[1]-</a:t>
            </a:r>
            <a:r>
              <a:rPr lang="en-US" altLang="zh-TW" sz="1600" dirty="0" err="1">
                <a:latin typeface="+mn-ea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+mn-ea"/>
                <a:cs typeface="Times New Roman" panose="02020603050405020304" pitchFamily="18" charset="0"/>
              </a:rPr>
              <a:t>[2]), (0, 255, 255), 10)</a:t>
            </a:r>
          </a:p>
          <a:p>
            <a:endParaRPr lang="en-US" altLang="zh-TW" sz="1600" dirty="0">
              <a:latin typeface="+mn-ea"/>
              <a:cs typeface="Times New Roman" panose="02020603050405020304" pitchFamily="18" charset="0"/>
            </a:endParaRPr>
          </a:p>
          <a:p>
            <a:r>
              <a:rPr lang="en-US" altLang="zh-TW" sz="1600" dirty="0">
                <a:latin typeface="+mn-ea"/>
                <a:cs typeface="Times New Roman" panose="02020603050405020304" pitchFamily="18" charset="0"/>
              </a:rPr>
              <a:t>print("Total money is: " + str(price))</a:t>
            </a:r>
          </a:p>
          <a:p>
            <a:endParaRPr lang="en-US" altLang="zh-TW" sz="1600" dirty="0">
              <a:latin typeface="+mn-ea"/>
              <a:cs typeface="Times New Roman" panose="02020603050405020304" pitchFamily="18" charset="0"/>
            </a:endParaRPr>
          </a:p>
          <a:p>
            <a:r>
              <a:rPr lang="en-US" altLang="zh-TW" sz="1600" dirty="0">
                <a:latin typeface="+mn-ea"/>
                <a:cs typeface="Times New Roman" panose="02020603050405020304" pitchFamily="18" charset="0"/>
              </a:rPr>
              <a:t>img_3 = cv2.resize(img_3, (int(width*0.25), int(height*0.25)), interpolation=cv2.INTER_CUBIC)</a:t>
            </a:r>
          </a:p>
          <a:p>
            <a:endParaRPr lang="en-US" altLang="zh-TW" sz="1600" dirty="0">
              <a:latin typeface="+mn-ea"/>
              <a:cs typeface="Times New Roman" panose="02020603050405020304" pitchFamily="18" charset="0"/>
            </a:endParaRPr>
          </a:p>
          <a:p>
            <a:r>
              <a:rPr lang="en-US" altLang="zh-TW" sz="1600" dirty="0">
                <a:latin typeface="+mn-ea"/>
                <a:cs typeface="Times New Roman" panose="02020603050405020304" pitchFamily="18" charset="0"/>
              </a:rPr>
              <a:t>cv2.imwrite("./outcome/coin_out.jpg", img_3)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803208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600" dirty="0">
                <a:ea typeface="微軟正黑體" panose="020B0604030504040204" pitchFamily="34" charset="-120"/>
              </a:rPr>
              <a:t>演算法流程</a:t>
            </a:r>
            <a:endParaRPr lang="en-US" altLang="zh-TW" sz="3600" dirty="0"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05087" y="2076262"/>
            <a:ext cx="6036479" cy="42332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TW" sz="3400" dirty="0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DA518C99-A134-4C82-B509-760F80FBED87}"/>
              </a:ext>
            </a:extLst>
          </p:cNvPr>
          <p:cNvSpPr txBox="1">
            <a:spLocks/>
          </p:cNvSpPr>
          <p:nvPr/>
        </p:nvSpPr>
        <p:spPr>
          <a:xfrm>
            <a:off x="6341566" y="2076262"/>
            <a:ext cx="5450169" cy="42332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6936145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600" dirty="0">
                <a:ea typeface="微軟正黑體" panose="020B0604030504040204" pitchFamily="34" charset="-120"/>
              </a:rPr>
              <a:t>演算法流程</a:t>
            </a:r>
            <a:endParaRPr lang="en-US" altLang="zh-TW" sz="3600" dirty="0"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05087" y="2076262"/>
            <a:ext cx="6036479" cy="42332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TW" sz="3400" dirty="0"/>
              <a:t>img_3 = cv2.imread("./images/floor.jpg")   # 3 channels</a:t>
            </a:r>
          </a:p>
          <a:p>
            <a:pPr marL="0" indent="0">
              <a:buNone/>
            </a:pPr>
            <a:r>
              <a:rPr lang="en-US" altLang="zh-TW" sz="3400" dirty="0" err="1"/>
              <a:t>img</a:t>
            </a:r>
            <a:r>
              <a:rPr lang="en-US" altLang="zh-TW" sz="3400" dirty="0"/>
              <a:t> = cv2.imread("./images/floor.jpg", 0)</a:t>
            </a:r>
          </a:p>
          <a:p>
            <a:pPr marL="0" indent="0">
              <a:buNone/>
            </a:pPr>
            <a:r>
              <a:rPr lang="en-US" altLang="zh-TW" sz="3400" dirty="0"/>
              <a:t>height = </a:t>
            </a:r>
            <a:r>
              <a:rPr lang="en-US" altLang="zh-TW" sz="3400" dirty="0" err="1"/>
              <a:t>img.shape</a:t>
            </a:r>
            <a:r>
              <a:rPr lang="en-US" altLang="zh-TW" sz="3400" dirty="0"/>
              <a:t>[0]</a:t>
            </a:r>
          </a:p>
          <a:p>
            <a:pPr marL="0" indent="0">
              <a:buNone/>
            </a:pPr>
            <a:r>
              <a:rPr lang="en-US" altLang="zh-TW" sz="3400" dirty="0"/>
              <a:t>width = </a:t>
            </a:r>
            <a:r>
              <a:rPr lang="en-US" altLang="zh-TW" sz="3400" dirty="0" err="1"/>
              <a:t>img.shape</a:t>
            </a:r>
            <a:r>
              <a:rPr lang="en-US" altLang="zh-TW" sz="3400" dirty="0"/>
              <a:t>[1]</a:t>
            </a:r>
          </a:p>
          <a:p>
            <a:pPr marL="0" indent="0">
              <a:buNone/>
            </a:pPr>
            <a:endParaRPr lang="en-US" altLang="zh-TW" sz="3400" dirty="0"/>
          </a:p>
          <a:p>
            <a:pPr marL="0" indent="0">
              <a:buNone/>
            </a:pPr>
            <a:r>
              <a:rPr lang="en-US" altLang="zh-TW" sz="3400" dirty="0" err="1"/>
              <a:t>img_blurred</a:t>
            </a:r>
            <a:r>
              <a:rPr lang="en-US" altLang="zh-TW" sz="3400" dirty="0"/>
              <a:t> = cv2.GaussianBlur(img_3, (99, 99), 5)</a:t>
            </a:r>
          </a:p>
          <a:p>
            <a:pPr marL="0" indent="0">
              <a:buNone/>
            </a:pPr>
            <a:r>
              <a:rPr lang="en-US" altLang="zh-TW" sz="3400" dirty="0"/>
              <a:t>ret, </a:t>
            </a:r>
            <a:r>
              <a:rPr lang="en-US" altLang="zh-TW" sz="3400" dirty="0" err="1"/>
              <a:t>img</a:t>
            </a:r>
            <a:r>
              <a:rPr lang="en-US" altLang="zh-TW" sz="3400" dirty="0"/>
              <a:t>  = cv2.threshold(</a:t>
            </a:r>
            <a:r>
              <a:rPr lang="en-US" altLang="zh-TW" sz="3400" dirty="0" err="1"/>
              <a:t>img</a:t>
            </a:r>
            <a:r>
              <a:rPr lang="en-US" altLang="zh-TW" sz="3400" dirty="0"/>
              <a:t>, 100, 255, cv2.THRESH_BINARY)</a:t>
            </a:r>
          </a:p>
          <a:p>
            <a:pPr marL="0" indent="0">
              <a:buNone/>
            </a:pPr>
            <a:r>
              <a:rPr lang="en-US" altLang="zh-TW" sz="3400" dirty="0" err="1"/>
              <a:t>img</a:t>
            </a:r>
            <a:r>
              <a:rPr lang="en-US" altLang="zh-TW" sz="3400" dirty="0"/>
              <a:t> = cv2.GaussianBlur(</a:t>
            </a:r>
            <a:r>
              <a:rPr lang="en-US" altLang="zh-TW" sz="3400" dirty="0" err="1"/>
              <a:t>img</a:t>
            </a:r>
            <a:r>
              <a:rPr lang="en-US" altLang="zh-TW" sz="3400" dirty="0"/>
              <a:t>, (99, 99), 5)</a:t>
            </a:r>
          </a:p>
          <a:p>
            <a:pPr marL="0" indent="0">
              <a:buNone/>
            </a:pPr>
            <a:r>
              <a:rPr lang="en-US" altLang="zh-TW" sz="3400" dirty="0"/>
              <a:t>ret, </a:t>
            </a:r>
            <a:r>
              <a:rPr lang="en-US" altLang="zh-TW" sz="3400" dirty="0" err="1"/>
              <a:t>img</a:t>
            </a:r>
            <a:r>
              <a:rPr lang="en-US" altLang="zh-TW" sz="3400" dirty="0"/>
              <a:t>  = cv2.threshold(</a:t>
            </a:r>
            <a:r>
              <a:rPr lang="en-US" altLang="zh-TW" sz="3400" dirty="0" err="1"/>
              <a:t>img</a:t>
            </a:r>
            <a:r>
              <a:rPr lang="en-US" altLang="zh-TW" sz="3400" dirty="0"/>
              <a:t>, 200, 255, cv2.THRESH_BINARY)</a:t>
            </a:r>
          </a:p>
          <a:p>
            <a:pPr marL="0" indent="0">
              <a:buNone/>
            </a:pPr>
            <a:endParaRPr lang="en-US" altLang="zh-TW" sz="3400" dirty="0"/>
          </a:p>
          <a:p>
            <a:pPr marL="0" indent="0">
              <a:buNone/>
            </a:pPr>
            <a:br>
              <a:rPr lang="en-US" altLang="zh-TW" dirty="0"/>
            </a:br>
            <a:endParaRPr lang="en-US" altLang="zh-TW" dirty="0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DA518C99-A134-4C82-B509-760F80FBED87}"/>
              </a:ext>
            </a:extLst>
          </p:cNvPr>
          <p:cNvSpPr txBox="1">
            <a:spLocks/>
          </p:cNvSpPr>
          <p:nvPr/>
        </p:nvSpPr>
        <p:spPr>
          <a:xfrm>
            <a:off x="6341566" y="2076262"/>
            <a:ext cx="5450169" cy="4233200"/>
          </a:xfrm>
          <a:prstGeom prst="rect">
            <a:avLst/>
          </a:prstGeom>
        </p:spPr>
        <p:txBody>
          <a:bodyPr vert="horz" lIns="0" tIns="45720" rIns="0" bIns="45720" rtlCol="0">
            <a:normAutofit fontScale="55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3400" dirty="0" err="1"/>
              <a:t>img</a:t>
            </a:r>
            <a:r>
              <a:rPr lang="en-US" altLang="zh-TW" sz="3400" dirty="0"/>
              <a:t> = 255 – </a:t>
            </a:r>
            <a:r>
              <a:rPr lang="en-US" altLang="zh-TW" sz="3400" dirty="0" err="1"/>
              <a:t>img</a:t>
            </a:r>
            <a:endParaRPr lang="en-US" altLang="zh-TW" sz="3400" dirty="0"/>
          </a:p>
          <a:p>
            <a:pPr marL="0" indent="0">
              <a:buNone/>
            </a:pPr>
            <a:r>
              <a:rPr lang="en-US" altLang="zh-TW" sz="3400" dirty="0"/>
              <a:t>lines = cv2.HoughLinesP(</a:t>
            </a:r>
            <a:r>
              <a:rPr lang="en-US" altLang="zh-TW" sz="3400" dirty="0" err="1"/>
              <a:t>img</a:t>
            </a:r>
            <a:r>
              <a:rPr lang="en-US" altLang="zh-TW" sz="3400" dirty="0"/>
              <a:t>, 1, </a:t>
            </a:r>
            <a:r>
              <a:rPr lang="en-US" altLang="zh-TW" sz="3400" dirty="0" err="1"/>
              <a:t>np.pi</a:t>
            </a:r>
            <a:r>
              <a:rPr lang="en-US" altLang="zh-TW" sz="3400" dirty="0"/>
              <a:t>/180, 800, 50, 100)</a:t>
            </a:r>
          </a:p>
          <a:p>
            <a:pPr marL="0" indent="0">
              <a:buNone/>
            </a:pPr>
            <a:endParaRPr lang="en-US" altLang="zh-TW" sz="3400" dirty="0"/>
          </a:p>
          <a:p>
            <a:pPr marL="0" indent="0">
              <a:buNone/>
            </a:pPr>
            <a:r>
              <a:rPr lang="en-US" altLang="zh-TW" sz="3400" dirty="0"/>
              <a:t>for </a:t>
            </a:r>
            <a:r>
              <a:rPr lang="en-US" altLang="zh-TW" sz="3400" dirty="0" err="1"/>
              <a:t>i</a:t>
            </a:r>
            <a:r>
              <a:rPr lang="en-US" altLang="zh-TW" sz="3400" dirty="0"/>
              <a:t> in lines [:, 0, :]:</a:t>
            </a:r>
          </a:p>
          <a:p>
            <a:pPr marL="0" indent="0">
              <a:buNone/>
            </a:pPr>
            <a:r>
              <a:rPr lang="en-US" altLang="zh-TW" sz="3400" dirty="0"/>
              <a:t>    img_3 = cv2.line(</a:t>
            </a:r>
            <a:r>
              <a:rPr lang="en-US" altLang="zh-TW" sz="3400" dirty="0" err="1"/>
              <a:t>img_blurred</a:t>
            </a:r>
            <a:r>
              <a:rPr lang="en-US" altLang="zh-TW" sz="3400" dirty="0"/>
              <a:t>, (</a:t>
            </a:r>
            <a:r>
              <a:rPr lang="en-US" altLang="zh-TW" sz="3400" dirty="0" err="1"/>
              <a:t>i</a:t>
            </a:r>
            <a:r>
              <a:rPr lang="en-US" altLang="zh-TW" sz="3400" dirty="0"/>
              <a:t>[0], </a:t>
            </a:r>
            <a:r>
              <a:rPr lang="en-US" altLang="zh-TW" sz="3400" dirty="0" err="1"/>
              <a:t>i</a:t>
            </a:r>
            <a:r>
              <a:rPr lang="en-US" altLang="zh-TW" sz="3400" dirty="0"/>
              <a:t>[1]), (</a:t>
            </a:r>
            <a:r>
              <a:rPr lang="en-US" altLang="zh-TW" sz="3400" dirty="0" err="1"/>
              <a:t>i</a:t>
            </a:r>
            <a:r>
              <a:rPr lang="en-US" altLang="zh-TW" sz="3400" dirty="0"/>
              <a:t>[2], </a:t>
            </a:r>
            <a:r>
              <a:rPr lang="en-US" altLang="zh-TW" sz="3400" dirty="0" err="1"/>
              <a:t>i</a:t>
            </a:r>
            <a:r>
              <a:rPr lang="en-US" altLang="zh-TW" sz="3400" dirty="0"/>
              <a:t>[3]), (0, 0, 255), 3)</a:t>
            </a:r>
          </a:p>
          <a:p>
            <a:pPr marL="0" indent="0">
              <a:buNone/>
            </a:pPr>
            <a:endParaRPr lang="en-US" altLang="zh-TW" sz="3400" dirty="0"/>
          </a:p>
          <a:p>
            <a:pPr marL="0" indent="0">
              <a:buNone/>
            </a:pPr>
            <a:r>
              <a:rPr lang="en-US" altLang="zh-TW" sz="3400" dirty="0"/>
              <a:t>img_3 = cv2.resize(img_3, (int(width*0.25), int(height*0.25)),interpolation=cv2.INTER_CUBIC)</a:t>
            </a:r>
          </a:p>
          <a:p>
            <a:pPr marL="0" indent="0">
              <a:buNone/>
            </a:pPr>
            <a:endParaRPr lang="en-US" altLang="zh-TW" sz="3400" dirty="0"/>
          </a:p>
          <a:p>
            <a:pPr marL="0" indent="0">
              <a:buNone/>
            </a:pPr>
            <a:r>
              <a:rPr lang="en-US" altLang="zh-TW" sz="3400" dirty="0"/>
              <a:t>cv2.imwrite("./outcome/floor_out.jpg", img_3)</a:t>
            </a:r>
          </a:p>
          <a:p>
            <a:pPr marL="0" indent="0">
              <a:buFont typeface="Calibri" panose="020F0502020204030204" pitchFamily="34" charset="0"/>
              <a:buNone/>
            </a:pPr>
            <a:br>
              <a:rPr lang="en-US" altLang="zh-TW" dirty="0"/>
            </a:b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558886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題目一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2263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題目一</a:t>
            </a:r>
            <a:endParaRPr lang="zh-TW" altLang="en-US" sz="4000" dirty="0">
              <a:ea typeface="微軟正黑體" panose="020B0604030504040204" pitchFamily="34" charset="-120"/>
            </a:endParaRPr>
          </a:p>
        </p:txBody>
      </p:sp>
      <p:sp>
        <p:nvSpPr>
          <p:cNvPr id="8" name="向右箭號 7"/>
          <p:cNvSpPr/>
          <p:nvPr/>
        </p:nvSpPr>
        <p:spPr>
          <a:xfrm>
            <a:off x="5669280" y="3229582"/>
            <a:ext cx="914400" cy="7101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DC3B89B-3933-450E-BCB6-67751C686D8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893" y="2295881"/>
            <a:ext cx="4578192" cy="2575233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087F7A30-0F2A-4178-BE15-D3FBE4A2EB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460" y="2298170"/>
            <a:ext cx="4578192" cy="2572944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29D427F0-A37D-4295-8419-447E678F499B}"/>
              </a:ext>
            </a:extLst>
          </p:cNvPr>
          <p:cNvSpPr txBox="1"/>
          <p:nvPr/>
        </p:nvSpPr>
        <p:spPr>
          <a:xfrm>
            <a:off x="6953460" y="5227608"/>
            <a:ext cx="457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Total money is: 197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40409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題目二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04487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題目二</a:t>
            </a:r>
            <a:endParaRPr lang="zh-TW" altLang="en-US" sz="4000" dirty="0">
              <a:ea typeface="微軟正黑體" panose="020B0604030504040204" pitchFamily="34" charset="-120"/>
            </a:endParaRPr>
          </a:p>
        </p:txBody>
      </p:sp>
      <p:sp>
        <p:nvSpPr>
          <p:cNvPr id="8" name="向右箭號 7"/>
          <p:cNvSpPr/>
          <p:nvPr/>
        </p:nvSpPr>
        <p:spPr>
          <a:xfrm>
            <a:off x="5672396" y="3323604"/>
            <a:ext cx="914400" cy="7101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92B8852-9B75-419F-9DC1-F5EBD2DD9BA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937" y="1912413"/>
            <a:ext cx="2386474" cy="4242621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CEAB7D15-44C2-433F-9EF9-D441E8F4FB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3591" y="1912413"/>
            <a:ext cx="2384353" cy="4242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929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題目三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94672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題目三</a:t>
            </a:r>
            <a:endParaRPr lang="zh-TW" altLang="en-US" sz="4000" dirty="0">
              <a:ea typeface="微軟正黑體" panose="020B0604030504040204" pitchFamily="34" charset="-120"/>
            </a:endParaRPr>
          </a:p>
        </p:txBody>
      </p:sp>
      <p:sp>
        <p:nvSpPr>
          <p:cNvPr id="8" name="向右箭號 7"/>
          <p:cNvSpPr/>
          <p:nvPr/>
        </p:nvSpPr>
        <p:spPr>
          <a:xfrm>
            <a:off x="5669642" y="3535362"/>
            <a:ext cx="914400" cy="7101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F117F66-A2A5-4AF8-9A54-121426668A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7132" y="2383388"/>
            <a:ext cx="5363109" cy="301406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1BC3AA0-87B1-48E6-8115-DF4608FCB0E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4" y="2383388"/>
            <a:ext cx="5363109" cy="3016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704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題目四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44695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題目四</a:t>
            </a:r>
            <a:endParaRPr lang="zh-TW" altLang="en-US" sz="4000" dirty="0">
              <a:ea typeface="微軟正黑體" panose="020B0604030504040204" pitchFamily="34" charset="-120"/>
            </a:endParaRPr>
          </a:p>
        </p:txBody>
      </p:sp>
      <p:sp>
        <p:nvSpPr>
          <p:cNvPr id="8" name="向右箭號 7"/>
          <p:cNvSpPr/>
          <p:nvPr/>
        </p:nvSpPr>
        <p:spPr>
          <a:xfrm>
            <a:off x="6038889" y="3429000"/>
            <a:ext cx="914400" cy="7101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0A3882F-DC0D-49A1-A9AB-E6ADBD2DB1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33" y="2625435"/>
            <a:ext cx="2634411" cy="263441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7ED89A0-AEF8-41DD-8C30-047ED09E4F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3268" y="2625436"/>
            <a:ext cx="2634411" cy="2634411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DBCE65AC-7C67-42FF-9FD9-C2373C4EAE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3294" y="2361455"/>
            <a:ext cx="3162369" cy="3162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151749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821</TotalTime>
  <Words>999</Words>
  <Application>Microsoft Office PowerPoint</Application>
  <PresentationFormat>寬螢幕</PresentationFormat>
  <Paragraphs>73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1" baseType="lpstr">
      <vt:lpstr>微軟正黑體</vt:lpstr>
      <vt:lpstr>新細明體</vt:lpstr>
      <vt:lpstr>Calibri</vt:lpstr>
      <vt:lpstr>Calibri Light</vt:lpstr>
      <vt:lpstr>Times New Roman</vt:lpstr>
      <vt:lpstr>回顧</vt:lpstr>
      <vt:lpstr>Project3  </vt:lpstr>
      <vt:lpstr>題目一</vt:lpstr>
      <vt:lpstr>題目一</vt:lpstr>
      <vt:lpstr>題目二</vt:lpstr>
      <vt:lpstr>題目二</vt:lpstr>
      <vt:lpstr>題目三</vt:lpstr>
      <vt:lpstr>題目三</vt:lpstr>
      <vt:lpstr>題目四</vt:lpstr>
      <vt:lpstr>題目四</vt:lpstr>
      <vt:lpstr>遇到的困難即解決方法</vt:lpstr>
      <vt:lpstr>演算法參數值與思路</vt:lpstr>
      <vt:lpstr>演算法流程-1</vt:lpstr>
      <vt:lpstr>演算法流程-2</vt:lpstr>
      <vt:lpstr>演算法流程</vt:lpstr>
      <vt:lpstr>演算法流程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Hw1 openCV</dc:title>
  <dc:creator>羽軒 羅</dc:creator>
  <cp:lastModifiedBy>Zoe Chou</cp:lastModifiedBy>
  <cp:revision>39</cp:revision>
  <dcterms:created xsi:type="dcterms:W3CDTF">2021-03-04T14:40:08Z</dcterms:created>
  <dcterms:modified xsi:type="dcterms:W3CDTF">2021-03-27T05:51:35Z</dcterms:modified>
</cp:coreProperties>
</file>