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67" r:id="rId3"/>
    <p:sldId id="271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80386e540dd244" providerId="LiveId" clId="{B2B00A48-B029-48B2-BD23-086A66F43401}"/>
    <pc:docChg chg="undo custSel addSld delSld modSld sldOrd">
      <pc:chgData name="" userId="f880386e540dd244" providerId="LiveId" clId="{B2B00A48-B029-48B2-BD23-086A66F43401}" dt="2021-03-26T15:59:53.011" v="1620"/>
      <pc:docMkLst>
        <pc:docMk/>
      </pc:docMkLst>
      <pc:sldChg chg="modSp">
        <pc:chgData name="" userId="f880386e540dd244" providerId="LiveId" clId="{B2B00A48-B029-48B2-BD23-086A66F43401}" dt="2021-03-25T08:17:50.202" v="14" actId="27636"/>
        <pc:sldMkLst>
          <pc:docMk/>
          <pc:sldMk cId="3993459107" sldId="256"/>
        </pc:sldMkLst>
        <pc:spChg chg="mod">
          <ac:chgData name="" userId="f880386e540dd244" providerId="LiveId" clId="{B2B00A48-B029-48B2-BD23-086A66F43401}" dt="2021-03-25T08:16:24.606" v="1" actId="20577"/>
          <ac:spMkLst>
            <pc:docMk/>
            <pc:sldMk cId="3993459107" sldId="256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5T08:17:50.202" v="14" actId="27636"/>
          <ac:spMkLst>
            <pc:docMk/>
            <pc:sldMk cId="3993459107" sldId="256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27:35.164" v="1138" actId="122"/>
        <pc:sldMkLst>
          <pc:docMk/>
          <pc:sldMk cId="3540409376" sldId="257"/>
        </pc:sldMkLst>
        <pc:spChg chg="mod">
          <ac:chgData name="" userId="f880386e540dd244" providerId="LiveId" clId="{B2B00A48-B029-48B2-BD23-086A66F43401}" dt="2021-03-25T08:21:12.830" v="57" actId="20577"/>
          <ac:spMkLst>
            <pc:docMk/>
            <pc:sldMk cId="3540409376" sldId="257"/>
            <ac:spMk id="2" creationId="{00000000-0000-0000-0000-000000000000}"/>
          </ac:spMkLst>
        </pc:spChg>
        <pc:spChg chg="add mod">
          <ac:chgData name="" userId="f880386e540dd244" providerId="LiveId" clId="{B2B00A48-B029-48B2-BD23-086A66F43401}" dt="2021-03-26T03:27:35.164" v="1138" actId="122"/>
          <ac:spMkLst>
            <pc:docMk/>
            <pc:sldMk cId="3540409376" sldId="257"/>
            <ac:spMk id="3" creationId="{29D427F0-A37D-4295-8419-447E678F499B}"/>
          </ac:spMkLst>
        </pc:spChg>
        <pc:spChg chg="mod">
          <ac:chgData name="" userId="f880386e540dd244" providerId="LiveId" clId="{B2B00A48-B029-48B2-BD23-086A66F43401}" dt="2021-03-25T08:20:10.597" v="45" actId="1076"/>
          <ac:spMkLst>
            <pc:docMk/>
            <pc:sldMk cId="3540409376" sldId="257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5T08:20:15.501" v="46" actId="1076"/>
          <ac:picMkLst>
            <pc:docMk/>
            <pc:sldMk cId="3540409376" sldId="257"/>
            <ac:picMk id="4" creationId="{6DC3B89B-3933-450E-BCB6-67751C686D8D}"/>
          </ac:picMkLst>
        </pc:picChg>
        <pc:picChg chg="del">
          <ac:chgData name="" userId="f880386e540dd244" providerId="LiveId" clId="{B2B00A48-B029-48B2-BD23-086A66F43401}" dt="2021-03-25T08:19:27.789" v="33" actId="478"/>
          <ac:picMkLst>
            <pc:docMk/>
            <pc:sldMk cId="3540409376" sldId="257"/>
            <ac:picMk id="5" creationId="{00000000-0000-0000-0000-000000000000}"/>
          </ac:picMkLst>
        </pc:picChg>
        <pc:picChg chg="del">
          <ac:chgData name="" userId="f880386e540dd244" providerId="LiveId" clId="{B2B00A48-B029-48B2-BD23-086A66F43401}" dt="2021-03-25T08:20:02.969" v="43" actId="478"/>
          <ac:picMkLst>
            <pc:docMk/>
            <pc:sldMk cId="3540409376" sldId="257"/>
            <ac:picMk id="7" creationId="{00000000-0000-0000-0000-000000000000}"/>
          </ac:picMkLst>
        </pc:picChg>
        <pc:picChg chg="add mod">
          <ac:chgData name="" userId="f880386e540dd244" providerId="LiveId" clId="{B2B00A48-B029-48B2-BD23-086A66F43401}" dt="2021-03-25T08:20:06.904" v="44" actId="1076"/>
          <ac:picMkLst>
            <pc:docMk/>
            <pc:sldMk cId="3540409376" sldId="257"/>
            <ac:picMk id="9" creationId="{087F7A30-0F2A-4178-BE15-D3FBE4A2EB8B}"/>
          </ac:picMkLst>
        </pc:picChg>
      </pc:sldChg>
      <pc:sldChg chg="modSp">
        <pc:chgData name="" userId="f880386e540dd244" providerId="LiveId" clId="{B2B00A48-B029-48B2-BD23-086A66F43401}" dt="2021-03-26T03:14:15.687" v="807" actId="20577"/>
        <pc:sldMkLst>
          <pc:docMk/>
          <pc:sldMk cId="2714791849" sldId="258"/>
        </pc:sldMkLst>
        <pc:spChg chg="mod">
          <ac:chgData name="" userId="f880386e540dd244" providerId="LiveId" clId="{B2B00A48-B029-48B2-BD23-086A66F43401}" dt="2021-03-26T03:14:15.687" v="807" actId="20577"/>
          <ac:spMkLst>
            <pc:docMk/>
            <pc:sldMk cId="2714791849" sldId="258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14:00.427" v="805" actId="1038"/>
          <ac:spMkLst>
            <pc:docMk/>
            <pc:sldMk cId="2714791849" sldId="258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6T15:59:53.011" v="1620"/>
        <pc:sldMkLst>
          <pc:docMk/>
          <pc:sldMk cId="3512597139" sldId="267"/>
        </pc:sldMkLst>
        <pc:spChg chg="mod">
          <ac:chgData name="" userId="f880386e540dd244" providerId="LiveId" clId="{B2B00A48-B029-48B2-BD23-086A66F43401}" dt="2021-03-26T15:59:53.011" v="1620"/>
          <ac:spMkLst>
            <pc:docMk/>
            <pc:sldMk cId="3512597139" sldId="267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5T08:17:28.376" v="11"/>
        <pc:sldMkLst>
          <pc:docMk/>
          <pc:sldMk cId="1882263840" sldId="269"/>
        </pc:sldMkLst>
        <pc:spChg chg="mod">
          <ac:chgData name="" userId="f880386e540dd244" providerId="LiveId" clId="{B2B00A48-B029-48B2-BD23-086A66F43401}" dt="2021-03-25T08:17:28.376" v="11"/>
          <ac:spMkLst>
            <pc:docMk/>
            <pc:sldMk cId="1882263840" sldId="269"/>
            <ac:spMk id="2" creationId="{00000000-0000-0000-0000-000000000000}"/>
          </ac:spMkLst>
        </pc:spChg>
      </pc:sldChg>
      <pc:sldChg chg="delSp modSp ord">
        <pc:chgData name="" userId="f880386e540dd244" providerId="LiveId" clId="{B2B00A48-B029-48B2-BD23-086A66F43401}" dt="2021-03-26T03:48:49.846" v="1569"/>
        <pc:sldMkLst>
          <pc:docMk/>
          <pc:sldMk cId="3150321828" sldId="271"/>
        </pc:sldMkLst>
        <pc:spChg chg="mod">
          <ac:chgData name="" userId="f880386e540dd244" providerId="LiveId" clId="{B2B00A48-B029-48B2-BD23-086A66F43401}" dt="2021-03-26T03:34:47.698" v="1416"/>
          <ac:spMkLst>
            <pc:docMk/>
            <pc:sldMk cId="3150321828" sldId="271"/>
            <ac:spMk id="3" creationId="{00000000-0000-0000-0000-000000000000}"/>
          </ac:spMkLst>
        </pc:spChg>
        <pc:picChg chg="del">
          <ac:chgData name="" userId="f880386e540dd244" providerId="LiveId" clId="{B2B00A48-B029-48B2-BD23-086A66F43401}" dt="2021-03-26T03:33:56.034" v="1390" actId="478"/>
          <ac:picMkLst>
            <pc:docMk/>
            <pc:sldMk cId="3150321828" sldId="271"/>
            <ac:picMk id="4" creationId="{00000000-0000-0000-0000-000000000000}"/>
          </ac:picMkLst>
        </pc:picChg>
        <pc:picChg chg="del">
          <ac:chgData name="" userId="f880386e540dd244" providerId="LiveId" clId="{B2B00A48-B029-48B2-BD23-086A66F43401}" dt="2021-03-26T03:33:54.241" v="1389" actId="478"/>
          <ac:picMkLst>
            <pc:docMk/>
            <pc:sldMk cId="3150321828" sldId="271"/>
            <ac:picMk id="5" creationId="{00000000-0000-0000-0000-000000000000}"/>
          </ac:picMkLst>
        </pc:picChg>
      </pc:sldChg>
      <pc:sldChg chg="modSp">
        <pc:chgData name="" userId="f880386e540dd244" providerId="LiveId" clId="{B2B00A48-B029-48B2-BD23-086A66F43401}" dt="2021-03-25T08:18:45.550" v="30" actId="1036"/>
        <pc:sldMkLst>
          <pc:docMk/>
          <pc:sldMk cId="1033299182" sldId="273"/>
        </pc:sldMkLst>
        <pc:spChg chg="mod">
          <ac:chgData name="" userId="f880386e540dd244" providerId="LiveId" clId="{B2B00A48-B029-48B2-BD23-086A66F43401}" dt="2021-03-25T08:18:45.550" v="30" actId="1036"/>
          <ac:spMkLst>
            <pc:docMk/>
            <pc:sldMk cId="1033299182" sldId="273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40:17.907" v="1488" actId="1076"/>
        <pc:sldMkLst>
          <pc:docMk/>
          <pc:sldMk cId="3558886667" sldId="274"/>
        </pc:sldMkLst>
        <pc:spChg chg="mod">
          <ac:chgData name="" userId="f880386e540dd244" providerId="LiveId" clId="{B2B00A48-B029-48B2-BD23-086A66F43401}" dt="2021-03-26T03:40:12.754" v="1487" actId="1076"/>
          <ac:spMkLst>
            <pc:docMk/>
            <pc:sldMk cId="3558886667" sldId="274"/>
            <ac:spMk id="3" creationId="{00000000-0000-0000-0000-000000000000}"/>
          </ac:spMkLst>
        </pc:spChg>
        <pc:spChg chg="add del mod">
          <ac:chgData name="" userId="f880386e540dd244" providerId="LiveId" clId="{B2B00A48-B029-48B2-BD23-086A66F43401}" dt="2021-03-26T03:38:58.476" v="1469" actId="478"/>
          <ac:spMkLst>
            <pc:docMk/>
            <pc:sldMk cId="3558886667" sldId="274"/>
            <ac:spMk id="4" creationId="{096683D2-9D5A-4E85-8900-CAA4D6CD03F3}"/>
          </ac:spMkLst>
        </pc:spChg>
        <pc:spChg chg="add mod">
          <ac:chgData name="" userId="f880386e540dd244" providerId="LiveId" clId="{B2B00A48-B029-48B2-BD23-086A66F43401}" dt="2021-03-26T03:40:17.907" v="1488" actId="1076"/>
          <ac:spMkLst>
            <pc:docMk/>
            <pc:sldMk cId="3558886667" sldId="274"/>
            <ac:spMk id="5" creationId="{DA518C99-A134-4C82-B509-760F80FBED87}"/>
          </ac:spMkLst>
        </pc:spChg>
        <pc:spChg chg="add del">
          <ac:chgData name="" userId="f880386e540dd244" providerId="LiveId" clId="{B2B00A48-B029-48B2-BD23-086A66F43401}" dt="2021-03-26T03:39:20.671" v="1475"/>
          <ac:spMkLst>
            <pc:docMk/>
            <pc:sldMk cId="3558886667" sldId="274"/>
            <ac:spMk id="6" creationId="{5BF0EA39-04CA-4447-989B-074EE680F64D}"/>
          </ac:spMkLst>
        </pc:spChg>
      </pc:sldChg>
      <pc:sldChg chg="modSp">
        <pc:chgData name="" userId="f880386e540dd244" providerId="LiveId" clId="{B2B00A48-B029-48B2-BD23-086A66F43401}" dt="2021-03-26T03:34:59.449" v="1426"/>
        <pc:sldMkLst>
          <pc:docMk/>
          <pc:sldMk cId="504487809" sldId="275"/>
        </pc:sldMkLst>
        <pc:spChg chg="mod">
          <ac:chgData name="" userId="f880386e540dd244" providerId="LiveId" clId="{B2B00A48-B029-48B2-BD23-086A66F43401}" dt="2021-03-26T03:34:59.449" v="1426"/>
          <ac:spMkLst>
            <pc:docMk/>
            <pc:sldMk cId="504487809" sldId="275"/>
            <ac:spMk id="2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37:13.370" v="1458" actId="1076"/>
        <pc:sldMkLst>
          <pc:docMk/>
          <pc:sldMk cId="1609929836" sldId="277"/>
        </pc:sldMkLst>
        <pc:spChg chg="mod">
          <ac:chgData name="" userId="f880386e540dd244" providerId="LiveId" clId="{B2B00A48-B029-48B2-BD23-086A66F43401}" dt="2021-03-26T03:35:10.453" v="1437" actId="6549"/>
          <ac:spMkLst>
            <pc:docMk/>
            <pc:sldMk cId="1609929836" sldId="277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37:09.113" v="1457" actId="1076"/>
          <ac:spMkLst>
            <pc:docMk/>
            <pc:sldMk cId="1609929836" sldId="277"/>
            <ac:spMk id="8" creationId="{00000000-0000-0000-0000-000000000000}"/>
          </ac:spMkLst>
        </pc:spChg>
        <pc:picChg chg="del">
          <ac:chgData name="" userId="f880386e540dd244" providerId="LiveId" clId="{B2B00A48-B029-48B2-BD23-086A66F43401}" dt="2021-03-26T03:36:39.808" v="1448" actId="478"/>
          <ac:picMkLst>
            <pc:docMk/>
            <pc:sldMk cId="1609929836" sldId="277"/>
            <ac:picMk id="3" creationId="{00000000-0000-0000-0000-000000000000}"/>
          </ac:picMkLst>
        </pc:picChg>
        <pc:picChg chg="del">
          <ac:chgData name="" userId="f880386e540dd244" providerId="LiveId" clId="{B2B00A48-B029-48B2-BD23-086A66F43401}" dt="2021-03-26T03:36:44.149" v="1450" actId="478"/>
          <ac:picMkLst>
            <pc:docMk/>
            <pc:sldMk cId="1609929836" sldId="277"/>
            <ac:picMk id="4" creationId="{00000000-0000-0000-0000-000000000000}"/>
          </ac:picMkLst>
        </pc:picChg>
        <pc:picChg chg="add mod">
          <ac:chgData name="" userId="f880386e540dd244" providerId="LiveId" clId="{B2B00A48-B029-48B2-BD23-086A66F43401}" dt="2021-03-26T03:37:05.148" v="1456" actId="1076"/>
          <ac:picMkLst>
            <pc:docMk/>
            <pc:sldMk cId="1609929836" sldId="277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37:13.370" v="1458" actId="1076"/>
          <ac:picMkLst>
            <pc:docMk/>
            <pc:sldMk cId="1609929836" sldId="277"/>
            <ac:picMk id="9" creationId="{CEAB7D15-44C2-433F-9EF9-D441E8F4FBEB}"/>
          </ac:picMkLst>
        </pc:picChg>
      </pc:sldChg>
      <pc:sldChg chg="del">
        <pc:chgData name="" userId="f880386e540dd244" providerId="LiveId" clId="{B2B00A48-B029-48B2-BD23-086A66F43401}" dt="2021-03-26T03:43:27.375" v="1491" actId="2696"/>
        <pc:sldMkLst>
          <pc:docMk/>
          <pc:sldMk cId="3529768275" sldId="278"/>
        </pc:sldMkLst>
      </pc:sldChg>
      <pc:sldChg chg="addSp modSp add">
        <pc:chgData name="" userId="f880386e540dd244" providerId="LiveId" clId="{B2B00A48-B029-48B2-BD23-086A66F43401}" dt="2021-03-26T03:14:20.240" v="809" actId="20577"/>
        <pc:sldMkLst>
          <pc:docMk/>
          <pc:sldMk cId="1280320823" sldId="279"/>
        </pc:sldMkLst>
        <pc:spChg chg="mod">
          <ac:chgData name="" userId="f880386e540dd244" providerId="LiveId" clId="{B2B00A48-B029-48B2-BD23-086A66F43401}" dt="2021-03-26T03:14:20.240" v="809" actId="20577"/>
          <ac:spMkLst>
            <pc:docMk/>
            <pc:sldMk cId="1280320823" sldId="279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08:58.498" v="517" actId="2711"/>
          <ac:spMkLst>
            <pc:docMk/>
            <pc:sldMk cId="1280320823" sldId="279"/>
            <ac:spMk id="3" creationId="{00000000-0000-0000-0000-000000000000}"/>
          </ac:spMkLst>
        </pc:spChg>
        <pc:spChg chg="add mod">
          <ac:chgData name="" userId="f880386e540dd244" providerId="LiveId" clId="{B2B00A48-B029-48B2-BD23-086A66F43401}" dt="2021-03-26T03:09:03.832" v="518" actId="2711"/>
          <ac:spMkLst>
            <pc:docMk/>
            <pc:sldMk cId="1280320823" sldId="279"/>
            <ac:spMk id="4" creationId="{B6EE3F90-A6C5-4A1D-9CDB-31B1BDFADF09}"/>
          </ac:spMkLst>
        </pc:spChg>
      </pc:sldChg>
      <pc:sldChg chg="modSp add ord">
        <pc:chgData name="" userId="f880386e540dd244" providerId="LiveId" clId="{B2B00A48-B029-48B2-BD23-086A66F43401}" dt="2021-03-26T03:43:34.713" v="1496"/>
        <pc:sldMkLst>
          <pc:docMk/>
          <pc:sldMk cId="3994672629" sldId="280"/>
        </pc:sldMkLst>
        <pc:spChg chg="mod">
          <ac:chgData name="" userId="f880386e540dd244" providerId="LiveId" clId="{B2B00A48-B029-48B2-BD23-086A66F43401}" dt="2021-03-26T03:43:34.713" v="1496"/>
          <ac:spMkLst>
            <pc:docMk/>
            <pc:sldMk cId="3994672629" sldId="280"/>
            <ac:spMk id="2" creationId="{00000000-0000-0000-0000-000000000000}"/>
          </ac:spMkLst>
        </pc:spChg>
      </pc:sldChg>
      <pc:sldChg chg="modSp add">
        <pc:chgData name="" userId="f880386e540dd244" providerId="LiveId" clId="{B2B00A48-B029-48B2-BD23-086A66F43401}" dt="2021-03-26T03:43:42.513" v="1501"/>
        <pc:sldMkLst>
          <pc:docMk/>
          <pc:sldMk cId="1144695565" sldId="281"/>
        </pc:sldMkLst>
        <pc:spChg chg="mod">
          <ac:chgData name="" userId="f880386e540dd244" providerId="LiveId" clId="{B2B00A48-B029-48B2-BD23-086A66F43401}" dt="2021-03-26T03:43:42.513" v="1501"/>
          <ac:spMkLst>
            <pc:docMk/>
            <pc:sldMk cId="1144695565" sldId="281"/>
            <ac:spMk id="2" creationId="{00000000-0000-0000-0000-000000000000}"/>
          </ac:spMkLst>
        </pc:spChg>
      </pc:sldChg>
      <pc:sldChg chg="addSp delSp modSp add ord">
        <pc:chgData name="" userId="f880386e540dd244" providerId="LiveId" clId="{B2B00A48-B029-48B2-BD23-086A66F43401}" dt="2021-03-26T03:47:00.733" v="1540" actId="1037"/>
        <pc:sldMkLst>
          <pc:docMk/>
          <pc:sldMk cId="1412704466" sldId="282"/>
        </pc:sldMkLst>
        <pc:spChg chg="mod">
          <ac:chgData name="" userId="f880386e540dd244" providerId="LiveId" clId="{B2B00A48-B029-48B2-BD23-086A66F43401}" dt="2021-03-26T03:45:08.307" v="1510"/>
          <ac:spMkLst>
            <pc:docMk/>
            <pc:sldMk cId="1412704466" sldId="282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6:54.862" v="1537" actId="1076"/>
          <ac:spMkLst>
            <pc:docMk/>
            <pc:sldMk cId="1412704466" sldId="282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7:00.733" v="1540" actId="1037"/>
          <ac:picMkLst>
            <pc:docMk/>
            <pc:sldMk cId="1412704466" sldId="282"/>
            <ac:picMk id="4" creationId="{8F117F66-A2A5-4AF8-9A54-121426668AF9}"/>
          </ac:picMkLst>
        </pc:picChg>
        <pc:picChg chg="del">
          <ac:chgData name="" userId="f880386e540dd244" providerId="LiveId" clId="{B2B00A48-B029-48B2-BD23-086A66F43401}" dt="2021-03-26T03:45:59.377" v="1517" actId="478"/>
          <ac:picMkLst>
            <pc:docMk/>
            <pc:sldMk cId="1412704466" sldId="282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6:46.540" v="1535" actId="1076"/>
          <ac:picMkLst>
            <pc:docMk/>
            <pc:sldMk cId="1412704466" sldId="282"/>
            <ac:picMk id="7" creationId="{11BC3AA0-87B1-48E6-8115-DF4608FCB0EA}"/>
          </ac:picMkLst>
        </pc:picChg>
        <pc:picChg chg="del">
          <ac:chgData name="" userId="f880386e540dd244" providerId="LiveId" clId="{B2B00A48-B029-48B2-BD23-086A66F43401}" dt="2021-03-26T03:46:04.990" v="1520" actId="478"/>
          <ac:picMkLst>
            <pc:docMk/>
            <pc:sldMk cId="1412704466" sldId="282"/>
            <ac:picMk id="9" creationId="{CEAB7D15-44C2-433F-9EF9-D441E8F4FBEB}"/>
          </ac:picMkLst>
        </pc:picChg>
      </pc:sldChg>
      <pc:sldChg chg="addSp delSp modSp add ord">
        <pc:chgData name="" userId="f880386e540dd244" providerId="LiveId" clId="{B2B00A48-B029-48B2-BD23-086A66F43401}" dt="2021-03-26T03:48:20.405" v="1568" actId="1038"/>
        <pc:sldMkLst>
          <pc:docMk/>
          <pc:sldMk cId="3176151749" sldId="283"/>
        </pc:sldMkLst>
        <pc:spChg chg="mod">
          <ac:chgData name="" userId="f880386e540dd244" providerId="LiveId" clId="{B2B00A48-B029-48B2-BD23-086A66F43401}" dt="2021-03-26T03:45:13.643" v="1514"/>
          <ac:spMkLst>
            <pc:docMk/>
            <pc:sldMk cId="3176151749" sldId="283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8:14.945" v="1559" actId="1076"/>
          <ac:spMkLst>
            <pc:docMk/>
            <pc:sldMk cId="3176151749" sldId="283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8:12.602" v="1558" actId="1076"/>
          <ac:picMkLst>
            <pc:docMk/>
            <pc:sldMk cId="3176151749" sldId="283"/>
            <ac:picMk id="4" creationId="{10A3882F-DC0D-49A1-A9AB-E6ADBD2DB1CF}"/>
          </ac:picMkLst>
        </pc:picChg>
        <pc:picChg chg="del">
          <ac:chgData name="" userId="f880386e540dd244" providerId="LiveId" clId="{B2B00A48-B029-48B2-BD23-086A66F43401}" dt="2021-03-26T03:47:50.875" v="1550" actId="478"/>
          <ac:picMkLst>
            <pc:docMk/>
            <pc:sldMk cId="3176151749" sldId="283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8:20.405" v="1568" actId="1038"/>
          <ac:picMkLst>
            <pc:docMk/>
            <pc:sldMk cId="3176151749" sldId="283"/>
            <ac:picMk id="7" creationId="{97ED89A0-AEF8-41DD-8C30-047ED09E4F34}"/>
          </ac:picMkLst>
        </pc:picChg>
        <pc:picChg chg="del">
          <ac:chgData name="" userId="f880386e540dd244" providerId="LiveId" clId="{B2B00A48-B029-48B2-BD23-086A66F43401}" dt="2021-03-26T03:47:53.465" v="1551" actId="478"/>
          <ac:picMkLst>
            <pc:docMk/>
            <pc:sldMk cId="3176151749" sldId="283"/>
            <ac:picMk id="9" creationId="{CEAB7D15-44C2-433F-9EF9-D441E8F4FBEB}"/>
          </ac:picMkLst>
        </pc:picChg>
        <pc:picChg chg="add mod">
          <ac:chgData name="" userId="f880386e540dd244" providerId="LiveId" clId="{B2B00A48-B029-48B2-BD23-086A66F43401}" dt="2021-03-26T03:48:16.765" v="1560" actId="1076"/>
          <ac:picMkLst>
            <pc:docMk/>
            <pc:sldMk cId="3176151749" sldId="283"/>
            <ac:picMk id="11" creationId="{DBCE65AC-7C67-42FF-9FD9-C2373C4EAE37}"/>
          </ac:picMkLst>
        </pc:picChg>
      </pc:sldChg>
      <pc:sldChg chg="add">
        <pc:chgData name="" userId="f880386e540dd244" providerId="LiveId" clId="{B2B00A48-B029-48B2-BD23-086A66F43401}" dt="2021-03-26T03:49:16.916" v="1574"/>
        <pc:sldMkLst>
          <pc:docMk/>
          <pc:sldMk cId="96936411" sldId="284"/>
        </pc:sldMkLst>
      </pc:sldChg>
      <pc:sldChg chg="add del">
        <pc:chgData name="" userId="f880386e540dd244" providerId="LiveId" clId="{B2B00A48-B029-48B2-BD23-086A66F43401}" dt="2021-03-26T03:49:15.061" v="1573" actId="2696"/>
        <pc:sldMkLst>
          <pc:docMk/>
          <pc:sldMk cId="402168924" sldId="284"/>
        </pc:sldMkLst>
      </pc:sldChg>
    </pc:docChg>
  </pc:docChgLst>
  <pc:docChgLst>
    <pc:chgData userId="f880386e540dd244" providerId="LiveId" clId="{C2E8BE4A-CA3A-4CC2-A1B8-CBCCA0DC156D}"/>
    <pc:docChg chg="modSld sldOrd">
      <pc:chgData name="" userId="f880386e540dd244" providerId="LiveId" clId="{C2E8BE4A-CA3A-4CC2-A1B8-CBCCA0DC156D}" dt="2021-03-06T14:58:54.678" v="8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A529-55D4-4564-870F-7E1F5FE8EC0E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5F982-43A7-4FB7-899E-5ED5CF699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2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0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0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9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4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9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1A9A4B-8109-4FCA-A4B8-DC1246F1A17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1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17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1A9A4B-8109-4FCA-A4B8-DC1246F1A17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Project10</a:t>
            </a:r>
            <a:br>
              <a:rPr lang="en-US" altLang="zh-TW" dirty="0"/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羅羽軒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周雨柔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45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遇到的困難即解決方法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6617" y="1968137"/>
            <a:ext cx="9662858" cy="41947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時無法導入</a:t>
            </a:r>
            <a:r>
              <a:rPr lang="en-US" altLang="zh-TW" dirty="0" err="1"/>
              <a:t>attrdict</a:t>
            </a:r>
            <a:r>
              <a:rPr lang="zh-TW" altLang="en-US" dirty="0"/>
              <a:t>，上網搜尋後，發現要先安裝相關的套件。網路上關於參數調整的資料很少，所以需要靠自己摸索調整數字，沒有辦法參考一下大概的方向。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另外，一次訓練的時間大概需要三個小時以上，讓參數的調整與結果需要很長時間的等待，無法讓同樣的數據多跑幾次來確認正確性，</a:t>
            </a:r>
            <a:r>
              <a:rPr lang="en-US" altLang="zh-TW" dirty="0"/>
              <a:t>GPU</a:t>
            </a:r>
            <a:r>
              <a:rPr lang="zh-TW" altLang="en-US" dirty="0"/>
              <a:t>有限制也不太夠。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259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DFD50-57FA-4D95-AC56-6E199F1C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solidFill>
                  <a:srgbClr val="0070C0"/>
                </a:solidFill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程式執行的結果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07FD1F-2589-45DF-A908-0CC00E78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07" y="1845734"/>
            <a:ext cx="11425286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num_epochs</a:t>
            </a:r>
            <a:r>
              <a:rPr lang="en-US" altLang="zh-TW" dirty="0"/>
              <a:t> 200</a:t>
            </a:r>
          </a:p>
          <a:p>
            <a:pPr marL="0" indent="0">
              <a:buNone/>
            </a:pPr>
            <a:r>
              <a:rPr lang="en-US" altLang="zh-TW" dirty="0"/>
              <a:t>Dataset: 04171525, </a:t>
            </a:r>
            <a:r>
              <a:rPr lang="en-US" altLang="zh-TW" dirty="0" err="1"/>
              <a:t>Pred</a:t>
            </a:r>
            <a:r>
              <a:rPr lang="en-US" altLang="zh-TW" dirty="0"/>
              <a:t> Len: 8, ADE: 0.11, FDE: 0.20, Time: 17.07074 (s), Counts: 6900, Avg time: 0.00247</a:t>
            </a:r>
          </a:p>
          <a:p>
            <a:pPr marL="0" indent="0">
              <a:buNone/>
            </a:pPr>
            <a:r>
              <a:rPr lang="en-US" altLang="zh-TW" dirty="0"/>
              <a:t>Dataset: 04171525, </a:t>
            </a:r>
            <a:r>
              <a:rPr lang="en-US" altLang="zh-TW" dirty="0" err="1"/>
              <a:t>Pred</a:t>
            </a:r>
            <a:r>
              <a:rPr lang="en-US" altLang="zh-TW" dirty="0"/>
              <a:t> Len: 8, ADE: 0.11, FDE: 0.21, Time: 16.72131 (s), Counts: 6900, Avg time: 0.00242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num_epochs</a:t>
            </a:r>
            <a:r>
              <a:rPr lang="en-US" altLang="zh-TW" dirty="0"/>
              <a:t> 200 --</a:t>
            </a:r>
            <a:r>
              <a:rPr lang="en-US" altLang="zh-TW" dirty="0" err="1"/>
              <a:t>g_learning_rate</a:t>
            </a:r>
            <a:r>
              <a:rPr lang="en-US" altLang="zh-TW" dirty="0"/>
              <a:t> 7e-4</a:t>
            </a:r>
          </a:p>
          <a:p>
            <a:pPr marL="0" indent="0">
              <a:buNone/>
            </a:pPr>
            <a:r>
              <a:rPr lang="en-US" altLang="zh-TW" dirty="0"/>
              <a:t>Dataset: 04171525, </a:t>
            </a:r>
            <a:r>
              <a:rPr lang="en-US" altLang="zh-TW" dirty="0" err="1"/>
              <a:t>Pred</a:t>
            </a:r>
            <a:r>
              <a:rPr lang="en-US" altLang="zh-TW" dirty="0"/>
              <a:t> Len: 8, ADE: 0.13, FDE: 0.24, Time: 17.86606 (s), Counts: 6900, Avg time: 0.00259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num_epochs</a:t>
            </a:r>
            <a:r>
              <a:rPr lang="en-US" altLang="zh-TW" dirty="0"/>
              <a:t> 200 --</a:t>
            </a:r>
            <a:r>
              <a:rPr lang="en-US" altLang="zh-TW" dirty="0" err="1"/>
              <a:t>g_learning_rate</a:t>
            </a:r>
            <a:r>
              <a:rPr lang="en-US" altLang="zh-TW" dirty="0"/>
              <a:t> 5e-4</a:t>
            </a:r>
          </a:p>
          <a:p>
            <a:pPr marL="0" indent="0">
              <a:buNone/>
            </a:pPr>
            <a:r>
              <a:rPr lang="en-US" altLang="zh-TW" dirty="0"/>
              <a:t>Dataset: 04171525, </a:t>
            </a:r>
            <a:r>
              <a:rPr lang="en-US" altLang="zh-TW" dirty="0" err="1"/>
              <a:t>Pred</a:t>
            </a:r>
            <a:r>
              <a:rPr lang="en-US" altLang="zh-TW" dirty="0"/>
              <a:t> Len: 8, ADE: 0.12, FDE: 0.22, Time: 18.91546 (s), Counts: 6900, Avg time: 0.00274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num_epochs</a:t>
            </a:r>
            <a:r>
              <a:rPr lang="en-US" altLang="zh-TW" dirty="0"/>
              <a:t> 200 </a:t>
            </a:r>
            <a:r>
              <a:rPr lang="en-US" altLang="zh-TW" dirty="0" err="1"/>
              <a:t>g_learning_rate</a:t>
            </a:r>
            <a:r>
              <a:rPr lang="en-US" altLang="zh-TW" dirty="0"/>
              <a:t> 5e-4 </a:t>
            </a:r>
            <a:r>
              <a:rPr lang="en-US" altLang="zh-TW" dirty="0" err="1"/>
              <a:t>d_learning_rate</a:t>
            </a:r>
            <a:r>
              <a:rPr lang="en-US" altLang="zh-TW" dirty="0"/>
              <a:t> 3e-3</a:t>
            </a:r>
          </a:p>
          <a:p>
            <a:pPr marL="0" indent="0">
              <a:buNone/>
            </a:pPr>
            <a:r>
              <a:rPr lang="en-US" altLang="zh-TW" dirty="0"/>
              <a:t>Dataset: 04171525, </a:t>
            </a:r>
            <a:r>
              <a:rPr lang="en-US" altLang="zh-TW" dirty="0" err="1"/>
              <a:t>Pred</a:t>
            </a:r>
            <a:r>
              <a:rPr lang="en-US" altLang="zh-TW" dirty="0"/>
              <a:t> Len: 8, ADE: 0.13, FDE: 0.23, Time: 16.73312 (s), Counts: 6900, Avg time: 0.00243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num_epochs</a:t>
            </a:r>
            <a:r>
              <a:rPr lang="en-US" altLang="zh-TW" dirty="0"/>
              <a:t> 200 </a:t>
            </a:r>
            <a:r>
              <a:rPr lang="en-US" altLang="zh-TW" dirty="0" err="1"/>
              <a:t>g_learning_rate</a:t>
            </a:r>
            <a:r>
              <a:rPr lang="en-US" altLang="zh-TW" dirty="0"/>
              <a:t> 5e-4 </a:t>
            </a:r>
            <a:r>
              <a:rPr lang="en-US" altLang="zh-TW" dirty="0" err="1"/>
              <a:t>d_learning_rate</a:t>
            </a:r>
            <a:r>
              <a:rPr lang="en-US" altLang="zh-TW" dirty="0"/>
              <a:t> 5e-3</a:t>
            </a:r>
          </a:p>
          <a:p>
            <a:pPr marL="0" indent="0">
              <a:buNone/>
            </a:pPr>
            <a:r>
              <a:rPr lang="en-US" altLang="zh-TW" dirty="0"/>
              <a:t>Dataset: 04171525, </a:t>
            </a:r>
            <a:r>
              <a:rPr lang="en-US" altLang="zh-TW" dirty="0" err="1"/>
              <a:t>Pred</a:t>
            </a:r>
            <a:r>
              <a:rPr lang="en-US" altLang="zh-TW" dirty="0"/>
              <a:t> Len: 8, ADE: 0.12, FDE: 0.21, Time: 16.10489 (s), Counts: 6900, Avg time: 0.00233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01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討論分析</a:t>
            </a:r>
            <a:r>
              <a:rPr lang="zh-TW" altLang="en-US" sz="1800" dirty="0"/>
              <a:t>預測準確率，可能原因及改進方法等等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925514"/>
            <a:ext cx="9893105" cy="4496221"/>
          </a:xfrm>
        </p:spPr>
        <p:txBody>
          <a:bodyPr>
            <a:normAutofit/>
          </a:bodyPr>
          <a:lstStyle/>
          <a:p>
            <a:pPr marL="0" indent="0" defTabSz="457200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原本只有</a:t>
            </a:r>
            <a:r>
              <a:rPr lang="en-US" altLang="zh-TW" dirty="0" err="1"/>
              <a:t>num_epochs</a:t>
            </a:r>
            <a:r>
              <a:rPr lang="en-US" altLang="zh-TW" dirty="0"/>
              <a:t> 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加了 </a:t>
            </a:r>
            <a:r>
              <a:rPr lang="en-US" altLang="zh-TW" dirty="0" err="1"/>
              <a:t>g_learning_rate</a:t>
            </a:r>
            <a:r>
              <a:rPr lang="zh-TW" altLang="en-US" dirty="0"/>
              <a:t> 與 </a:t>
            </a:r>
            <a:r>
              <a:rPr lang="en-US" altLang="zh-TW" dirty="0" err="1"/>
              <a:t>g_learning_rate</a:t>
            </a:r>
            <a:r>
              <a:rPr lang="zh-TW" altLang="en-US" dirty="0"/>
              <a:t> 調整</a:t>
            </a:r>
            <a:r>
              <a:rPr lang="en-US" altLang="zh-TW" dirty="0"/>
              <a:t> Generator</a:t>
            </a:r>
            <a:r>
              <a:rPr lang="zh-TW" altLang="en-US" dirty="0"/>
              <a:t> 與 </a:t>
            </a:r>
            <a:r>
              <a:rPr lang="en-US" altLang="zh-TW" dirty="0"/>
              <a:t>Discriminator</a:t>
            </a:r>
            <a:r>
              <a:rPr lang="zh-TW" altLang="en-US" dirty="0"/>
              <a:t>的幅度後，</a:t>
            </a:r>
            <a:r>
              <a:rPr lang="en-US" altLang="zh-TW" dirty="0"/>
              <a:t>ADE</a:t>
            </a:r>
            <a:r>
              <a:rPr lang="zh-TW" altLang="en-US" dirty="0"/>
              <a:t>與</a:t>
            </a:r>
            <a:r>
              <a:rPr lang="en-US" altLang="zh-TW" dirty="0"/>
              <a:t>FDE</a:t>
            </a:r>
            <a:r>
              <a:rPr lang="zh-TW" altLang="en-US" dirty="0"/>
              <a:t>反而上升，沒有減少誤差。而參數調整的比較，</a:t>
            </a:r>
            <a:r>
              <a:rPr lang="en-US" altLang="zh-TW" dirty="0"/>
              <a:t> </a:t>
            </a:r>
            <a:r>
              <a:rPr lang="zh-TW" altLang="en-US" dirty="0"/>
              <a:t>需要找到中間點才能成功降低</a:t>
            </a:r>
            <a:r>
              <a:rPr lang="en-US" altLang="zh-TW" dirty="0"/>
              <a:t>ADE</a:t>
            </a:r>
            <a:r>
              <a:rPr lang="zh-TW" altLang="en-US" dirty="0"/>
              <a:t>與</a:t>
            </a:r>
            <a:r>
              <a:rPr lang="en-US" altLang="zh-TW" dirty="0"/>
              <a:t>FDE</a:t>
            </a:r>
            <a:r>
              <a:rPr lang="zh-TW" altLang="en-US" dirty="0"/>
              <a:t>，太高或太低都會讓誤差增加。不過最後算出的</a:t>
            </a:r>
            <a:r>
              <a:rPr lang="en-US" altLang="zh-TW" dirty="0"/>
              <a:t>ADE</a:t>
            </a:r>
            <a:r>
              <a:rPr lang="zh-TW" altLang="en-US" dirty="0"/>
              <a:t>、</a:t>
            </a:r>
            <a:r>
              <a:rPr lang="en-US" altLang="zh-TW" dirty="0"/>
              <a:t>FDE</a:t>
            </a:r>
            <a:r>
              <a:rPr lang="zh-TW" altLang="en-US" dirty="0"/>
              <a:t>之間的差距都不是很大，似乎這兩個參數對結果的影響不是太大。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226367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4145</TotalTime>
  <Words>482</Words>
  <Application>Microsoft Office PowerPoint</Application>
  <PresentationFormat>寬螢幕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Calibri</vt:lpstr>
      <vt:lpstr>Calibri Light</vt:lpstr>
      <vt:lpstr>Wingdings</vt:lpstr>
      <vt:lpstr>回顧</vt:lpstr>
      <vt:lpstr>Project10 </vt:lpstr>
      <vt:lpstr>遇到的困難即解決方法</vt:lpstr>
      <vt:lpstr> 程式執行的結果</vt:lpstr>
      <vt:lpstr>討論分析預測準確率，可能原因及改進方法等等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openCV</dc:title>
  <dc:creator>羽軒 羅</dc:creator>
  <cp:lastModifiedBy>周雨柔</cp:lastModifiedBy>
  <cp:revision>130</cp:revision>
  <dcterms:created xsi:type="dcterms:W3CDTF">2021-03-04T14:40:08Z</dcterms:created>
  <dcterms:modified xsi:type="dcterms:W3CDTF">2021-06-13T10:04:30Z</dcterms:modified>
</cp:coreProperties>
</file>