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09598032@cc.ntut.edu.tw" userId="6803475c-207e-48bc-a4f1-926592dd7e3e" providerId="ADAL" clId="{E1D231B5-4425-4BAB-8F6B-062E3CCEE86D}"/>
    <pc:docChg chg="delSld modSld">
      <pc:chgData name="109598032@cc.ntut.edu.tw" userId="6803475c-207e-48bc-a4f1-926592dd7e3e" providerId="ADAL" clId="{E1D231B5-4425-4BAB-8F6B-062E3CCEE86D}" dt="2021-06-16T08:14:37.126" v="188" actId="20577"/>
      <pc:docMkLst>
        <pc:docMk/>
      </pc:docMkLst>
      <pc:sldChg chg="modSp mod">
        <pc:chgData name="109598032@cc.ntut.edu.tw" userId="6803475c-207e-48bc-a4f1-926592dd7e3e" providerId="ADAL" clId="{E1D231B5-4425-4BAB-8F6B-062E3CCEE86D}" dt="2021-06-16T08:11:32.554" v="39" actId="20577"/>
        <pc:sldMkLst>
          <pc:docMk/>
          <pc:sldMk cId="3904103420" sldId="256"/>
        </pc:sldMkLst>
        <pc:spChg chg="mod">
          <ac:chgData name="109598032@cc.ntut.edu.tw" userId="6803475c-207e-48bc-a4f1-926592dd7e3e" providerId="ADAL" clId="{E1D231B5-4425-4BAB-8F6B-062E3CCEE86D}" dt="2021-06-16T08:11:32.554" v="39" actId="20577"/>
          <ac:spMkLst>
            <pc:docMk/>
            <pc:sldMk cId="3904103420" sldId="256"/>
            <ac:spMk id="2" creationId="{00000000-0000-0000-0000-000000000000}"/>
          </ac:spMkLst>
        </pc:spChg>
      </pc:sldChg>
      <pc:sldChg chg="del">
        <pc:chgData name="109598032@cc.ntut.edu.tw" userId="6803475c-207e-48bc-a4f1-926592dd7e3e" providerId="ADAL" clId="{E1D231B5-4425-4BAB-8F6B-062E3CCEE86D}" dt="2021-06-16T08:11:36.018" v="40" actId="47"/>
        <pc:sldMkLst>
          <pc:docMk/>
          <pc:sldMk cId="2682742358" sldId="257"/>
        </pc:sldMkLst>
      </pc:sldChg>
      <pc:sldChg chg="modSp mod">
        <pc:chgData name="109598032@cc.ntut.edu.tw" userId="6803475c-207e-48bc-a4f1-926592dd7e3e" providerId="ADAL" clId="{E1D231B5-4425-4BAB-8F6B-062E3CCEE86D}" dt="2021-06-16T08:14:37.126" v="188" actId="20577"/>
        <pc:sldMkLst>
          <pc:docMk/>
          <pc:sldMk cId="2802575360" sldId="258"/>
        </pc:sldMkLst>
        <pc:spChg chg="mod">
          <ac:chgData name="109598032@cc.ntut.edu.tw" userId="6803475c-207e-48bc-a4f1-926592dd7e3e" providerId="ADAL" clId="{E1D231B5-4425-4BAB-8F6B-062E3CCEE86D}" dt="2021-06-16T08:12:48.314" v="59" actId="20577"/>
          <ac:spMkLst>
            <pc:docMk/>
            <pc:sldMk cId="2802575360" sldId="258"/>
            <ac:spMk id="2" creationId="{00000000-0000-0000-0000-000000000000}"/>
          </ac:spMkLst>
        </pc:spChg>
        <pc:spChg chg="mod">
          <ac:chgData name="109598032@cc.ntut.edu.tw" userId="6803475c-207e-48bc-a4f1-926592dd7e3e" providerId="ADAL" clId="{E1D231B5-4425-4BAB-8F6B-062E3CCEE86D}" dt="2021-06-16T08:14:37.126" v="188" actId="20577"/>
          <ac:spMkLst>
            <pc:docMk/>
            <pc:sldMk cId="2802575360" sldId="258"/>
            <ac:spMk id="3" creationId="{00000000-0000-0000-0000-000000000000}"/>
          </ac:spMkLst>
        </pc:spChg>
      </pc:sldChg>
      <pc:sldChg chg="modSp mod">
        <pc:chgData name="109598032@cc.ntut.edu.tw" userId="6803475c-207e-48bc-a4f1-926592dd7e3e" providerId="ADAL" clId="{E1D231B5-4425-4BAB-8F6B-062E3CCEE86D}" dt="2021-06-16T08:13:46.417" v="125" actId="20577"/>
        <pc:sldMkLst>
          <pc:docMk/>
          <pc:sldMk cId="1987970668" sldId="261"/>
        </pc:sldMkLst>
        <pc:spChg chg="mod">
          <ac:chgData name="109598032@cc.ntut.edu.tw" userId="6803475c-207e-48bc-a4f1-926592dd7e3e" providerId="ADAL" clId="{E1D231B5-4425-4BAB-8F6B-062E3CCEE86D}" dt="2021-06-16T08:13:46.417" v="125" actId="20577"/>
          <ac:spMkLst>
            <pc:docMk/>
            <pc:sldMk cId="1987970668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40" y="204589"/>
            <a:ext cx="1308170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" y="23813"/>
            <a:ext cx="1867817" cy="10985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147330" y="342255"/>
            <a:ext cx="566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mbedded</a:t>
            </a:r>
            <a:r>
              <a:rPr lang="en-US" altLang="zh-TW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ision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ntelligent</a:t>
            </a:r>
            <a:r>
              <a:rPr lang="en-US" altLang="zh-TW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aboratory</a:t>
            </a:r>
          </a:p>
        </p:txBody>
      </p:sp>
    </p:spTree>
    <p:extLst>
      <p:ext uri="{BB962C8B-B14F-4D97-AF65-F5344CB8AC3E}">
        <p14:creationId xmlns:p14="http://schemas.microsoft.com/office/powerpoint/2010/main" val="167210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16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66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8170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8" y="-6370"/>
            <a:ext cx="1563752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12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8170" cy="7369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8" y="-6370"/>
            <a:ext cx="1563752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5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65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12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85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zh-tw/HT208721" TargetMode="External"/><Relationship Id="rId2" Type="http://schemas.openxmlformats.org/officeDocument/2006/relationships/hyperlink" Target="https://www.kjnotes.com/windows/7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多媒體技術與應用</a:t>
            </a:r>
            <a:r>
              <a:rPr lang="en-US" altLang="zh-TW" sz="5400" dirty="0"/>
              <a:t>-</a:t>
            </a:r>
            <a:r>
              <a:rPr lang="zh-TW" altLang="en-US" sz="5400" dirty="0"/>
              <a:t>期末報告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00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109598032 </a:t>
            </a:r>
            <a:r>
              <a:rPr lang="zh-TW" altLang="en-US" dirty="0"/>
              <a:t>鄭丞甫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r>
              <a:rPr lang="en-US" altLang="zh-TW" dirty="0"/>
              <a:t>109598032 </a:t>
            </a:r>
            <a:r>
              <a:rPr lang="zh-TW" altLang="en-US" dirty="0"/>
              <a:t>鄭丞甫</a:t>
            </a:r>
          </a:p>
        </p:txBody>
      </p:sp>
    </p:spTree>
    <p:extLst>
      <p:ext uri="{BB962C8B-B14F-4D97-AF65-F5344CB8AC3E}">
        <p14:creationId xmlns:p14="http://schemas.microsoft.com/office/powerpoint/2010/main" val="39041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作法及流程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選擇的議題</a:t>
            </a:r>
            <a:r>
              <a:rPr lang="en-US" altLang="zh-TW" dirty="0"/>
              <a:t>(</a:t>
            </a:r>
            <a:r>
              <a:rPr lang="zh-TW" altLang="en-US" dirty="0"/>
              <a:t>物件辨識</a:t>
            </a:r>
            <a:r>
              <a:rPr lang="en-US" altLang="zh-TW" dirty="0"/>
              <a:t>or</a:t>
            </a:r>
            <a:r>
              <a:rPr lang="zh-TW" altLang="en-US" dirty="0"/>
              <a:t>軌跡預測，若為物件辨識，需說明所選擇的訓練集數量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說明使用到的模型及用途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說明更改的訓練參數</a:t>
            </a:r>
            <a:r>
              <a:rPr lang="en-US" altLang="zh-TW" dirty="0"/>
              <a:t>(epoch</a:t>
            </a:r>
            <a:r>
              <a:rPr lang="zh-TW" altLang="en-US" dirty="0"/>
              <a:t>、</a:t>
            </a:r>
            <a:r>
              <a:rPr lang="en-US" altLang="zh-TW" dirty="0"/>
              <a:t>learning rate</a:t>
            </a:r>
            <a:r>
              <a:rPr lang="zh-TW" altLang="en-US" dirty="0"/>
              <a:t>等等</a:t>
            </a:r>
            <a:r>
              <a:rPr lang="en-US" altLang="zh-TW" dirty="0"/>
              <a:t>)</a:t>
            </a:r>
            <a:r>
              <a:rPr lang="zh-TW" altLang="en-US" dirty="0"/>
              <a:t>、為何如此設定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257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附上程式執行結果的影片</a:t>
            </a:r>
            <a:r>
              <a:rPr lang="en-US" altLang="zh-TW" dirty="0"/>
              <a:t>/</a:t>
            </a:r>
            <a:r>
              <a:rPr lang="zh-TW" altLang="en-US" dirty="0"/>
              <a:t>圖片連結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219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討論與分析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遇到的困難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解決方式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實作過程中是否觀察到什麼、並說明之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095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附上所參考的網站、資料連結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附上程式碼連結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上傳到</a:t>
            </a:r>
            <a:r>
              <a:rPr lang="en-US" altLang="zh-TW" dirty="0">
                <a:solidFill>
                  <a:srgbClr val="FF0000"/>
                </a:solidFill>
              </a:rPr>
              <a:t>Google Drive))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附上期末報告錄製好的影片連結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上傳到</a:t>
            </a:r>
            <a:r>
              <a:rPr lang="en-US" altLang="zh-TW" dirty="0">
                <a:solidFill>
                  <a:srgbClr val="FF0000"/>
                </a:solidFill>
              </a:rPr>
              <a:t>YouTube)</a:t>
            </a:r>
            <a:r>
              <a:rPr lang="zh-TW" altLang="en-US" dirty="0">
                <a:solidFill>
                  <a:srgbClr val="FF0000"/>
                </a:solidFill>
              </a:rPr>
              <a:t>，影片中需展示</a:t>
            </a:r>
            <a:r>
              <a:rPr lang="en-US" altLang="zh-TW" dirty="0" err="1">
                <a:solidFill>
                  <a:srgbClr val="FF0000"/>
                </a:solidFill>
              </a:rPr>
              <a:t>ppt</a:t>
            </a:r>
            <a:r>
              <a:rPr lang="zh-TW" altLang="en-US" dirty="0">
                <a:solidFill>
                  <a:srgbClr val="FF0000"/>
                </a:solidFill>
              </a:rPr>
              <a:t>並進行說明，時長</a:t>
            </a:r>
            <a:r>
              <a:rPr lang="en-US" altLang="zh-TW" dirty="0">
                <a:solidFill>
                  <a:srgbClr val="FF0000"/>
                </a:solidFill>
              </a:rPr>
              <a:t>4~5</a:t>
            </a:r>
            <a:r>
              <a:rPr lang="zh-TW" altLang="en-US" dirty="0">
                <a:solidFill>
                  <a:srgbClr val="FF0000"/>
                </a:solidFill>
              </a:rPr>
              <a:t>分鐘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錄製內容需包含電腦畫面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聲音，可使用</a:t>
            </a:r>
            <a:r>
              <a:rPr lang="en-US" altLang="zh-TW" dirty="0">
                <a:solidFill>
                  <a:srgbClr val="FF0000"/>
                </a:solidFill>
                <a:hlinkClick r:id="rId2"/>
              </a:rPr>
              <a:t>Windows</a:t>
            </a:r>
            <a:r>
              <a:rPr lang="zh-TW" altLang="en-US" dirty="0">
                <a:solidFill>
                  <a:srgbClr val="FF0000"/>
                </a:solidFill>
                <a:hlinkClick r:id="rId2"/>
              </a:rPr>
              <a:t>內鍵錄影軟體</a:t>
            </a:r>
            <a:r>
              <a:rPr lang="zh-TW" altLang="en-US" dirty="0">
                <a:solidFill>
                  <a:srgbClr val="FF0000"/>
                </a:solidFill>
              </a:rPr>
              <a:t>或</a:t>
            </a:r>
            <a:r>
              <a:rPr lang="en-US" altLang="zh-TW" dirty="0">
                <a:solidFill>
                  <a:srgbClr val="FF0000"/>
                </a:solidFill>
                <a:hlinkClick r:id="rId3"/>
              </a:rPr>
              <a:t>Mac</a:t>
            </a:r>
            <a:r>
              <a:rPr lang="zh-TW" altLang="en-US" dirty="0">
                <a:solidFill>
                  <a:srgbClr val="FF0000"/>
                </a:solidFill>
                <a:hlinkClick r:id="rId3"/>
              </a:rPr>
              <a:t>內鍵錄影軟體</a:t>
            </a:r>
            <a:r>
              <a:rPr lang="zh-TW" altLang="en-US" dirty="0">
                <a:solidFill>
                  <a:srgbClr val="FF0000"/>
                </a:solidFill>
              </a:rPr>
              <a:t>協助錄製期末</a:t>
            </a:r>
            <a:r>
              <a:rPr lang="zh-TW" altLang="en-US">
                <a:solidFill>
                  <a:srgbClr val="FF0000"/>
                </a:solidFill>
              </a:rPr>
              <a:t>報告影片</a:t>
            </a:r>
            <a:r>
              <a:rPr lang="en-US" altLang="zh-TW">
                <a:solidFill>
                  <a:srgbClr val="FF0000"/>
                </a:solidFill>
              </a:rPr>
              <a:t>))</a:t>
            </a:r>
            <a:endParaRPr lang="zh-TW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97066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5A1B67F1-C8B2-40E3-A140-7DFC71F00000}" vid="{9AB9A0D2-26C8-4829-A304-05C3D8F4B9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183</TotalTime>
  <Words>199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Microsoft JhengHei</vt:lpstr>
      <vt:lpstr>Arial</vt:lpstr>
      <vt:lpstr>Times New Roman</vt:lpstr>
      <vt:lpstr>佈景主題2</vt:lpstr>
      <vt:lpstr>多媒體技術與應用-期末報告</vt:lpstr>
      <vt:lpstr>作法及流程</vt:lpstr>
      <vt:lpstr>成果展示</vt:lpstr>
      <vt:lpstr>討論與分析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多媒體技術與應用-期末報告</dc:title>
  <dc:creator>Chen-Pu</dc:creator>
  <cp:lastModifiedBy>鄭丞甫</cp:lastModifiedBy>
  <cp:revision>19</cp:revision>
  <dcterms:created xsi:type="dcterms:W3CDTF">2021-06-07T06:56:17Z</dcterms:created>
  <dcterms:modified xsi:type="dcterms:W3CDTF">2021-06-16T08:24:34Z</dcterms:modified>
</cp:coreProperties>
</file>