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71" r:id="rId3"/>
    <p:sldId id="267" r:id="rId4"/>
    <p:sldId id="257" r:id="rId5"/>
    <p:sldId id="270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B2B00A48-B029-48B2-BD23-086A66F43401}"/>
    <pc:docChg chg="undo custSel addSld delSld modSld sldOrd">
      <pc:chgData name="" userId="f880386e540dd244" providerId="LiveId" clId="{B2B00A48-B029-48B2-BD23-086A66F43401}" dt="2021-03-26T15:59:53.011" v="1620"/>
      <pc:docMkLst>
        <pc:docMk/>
      </pc:docMkLst>
      <pc:sldChg chg="modSp">
        <pc:chgData name="" userId="f880386e540dd244" providerId="LiveId" clId="{B2B00A48-B029-48B2-BD23-086A66F43401}" dt="2021-03-25T08:17:50.202" v="14" actId="27636"/>
        <pc:sldMkLst>
          <pc:docMk/>
          <pc:sldMk cId="3993459107" sldId="256"/>
        </pc:sldMkLst>
        <pc:spChg chg="mod">
          <ac:chgData name="" userId="f880386e540dd244" providerId="LiveId" clId="{B2B00A48-B029-48B2-BD23-086A66F43401}" dt="2021-03-25T08:16:24.606" v="1" actId="20577"/>
          <ac:spMkLst>
            <pc:docMk/>
            <pc:sldMk cId="3993459107" sldId="256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5T08:17:50.202" v="14" actId="27636"/>
          <ac:spMkLst>
            <pc:docMk/>
            <pc:sldMk cId="3993459107" sldId="256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27:35.164" v="1138" actId="122"/>
        <pc:sldMkLst>
          <pc:docMk/>
          <pc:sldMk cId="3540409376" sldId="257"/>
        </pc:sldMkLst>
        <pc:spChg chg="mod">
          <ac:chgData name="" userId="f880386e540dd244" providerId="LiveId" clId="{B2B00A48-B029-48B2-BD23-086A66F43401}" dt="2021-03-25T08:21:12.830" v="57" actId="20577"/>
          <ac:spMkLst>
            <pc:docMk/>
            <pc:sldMk cId="3540409376" sldId="257"/>
            <ac:spMk id="2" creationId="{00000000-0000-0000-0000-000000000000}"/>
          </ac:spMkLst>
        </pc:spChg>
        <pc:spChg chg="add mod">
          <ac:chgData name="" userId="f880386e540dd244" providerId="LiveId" clId="{B2B00A48-B029-48B2-BD23-086A66F43401}" dt="2021-03-26T03:27:35.164" v="1138" actId="122"/>
          <ac:spMkLst>
            <pc:docMk/>
            <pc:sldMk cId="3540409376" sldId="257"/>
            <ac:spMk id="3" creationId="{29D427F0-A37D-4295-8419-447E678F499B}"/>
          </ac:spMkLst>
        </pc:spChg>
        <pc:spChg chg="mod">
          <ac:chgData name="" userId="f880386e540dd244" providerId="LiveId" clId="{B2B00A48-B029-48B2-BD23-086A66F43401}" dt="2021-03-25T08:20:10.597" v="45" actId="1076"/>
          <ac:spMkLst>
            <pc:docMk/>
            <pc:sldMk cId="3540409376" sldId="257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5T08:20:15.501" v="46" actId="1076"/>
          <ac:picMkLst>
            <pc:docMk/>
            <pc:sldMk cId="3540409376" sldId="257"/>
            <ac:picMk id="4" creationId="{6DC3B89B-3933-450E-BCB6-67751C686D8D}"/>
          </ac:picMkLst>
        </pc:picChg>
        <pc:picChg chg="del">
          <ac:chgData name="" userId="f880386e540dd244" providerId="LiveId" clId="{B2B00A48-B029-48B2-BD23-086A66F43401}" dt="2021-03-25T08:19:27.789" v="33" actId="478"/>
          <ac:picMkLst>
            <pc:docMk/>
            <pc:sldMk cId="3540409376" sldId="257"/>
            <ac:picMk id="5" creationId="{00000000-0000-0000-0000-000000000000}"/>
          </ac:picMkLst>
        </pc:picChg>
        <pc:picChg chg="del">
          <ac:chgData name="" userId="f880386e540dd244" providerId="LiveId" clId="{B2B00A48-B029-48B2-BD23-086A66F43401}" dt="2021-03-25T08:20:02.969" v="43" actId="478"/>
          <ac:picMkLst>
            <pc:docMk/>
            <pc:sldMk cId="3540409376" sldId="257"/>
            <ac:picMk id="7" creationId="{00000000-0000-0000-0000-000000000000}"/>
          </ac:picMkLst>
        </pc:picChg>
        <pc:picChg chg="add mod">
          <ac:chgData name="" userId="f880386e540dd244" providerId="LiveId" clId="{B2B00A48-B029-48B2-BD23-086A66F43401}" dt="2021-03-25T08:20:06.904" v="44" actId="1076"/>
          <ac:picMkLst>
            <pc:docMk/>
            <pc:sldMk cId="3540409376" sldId="257"/>
            <ac:picMk id="9" creationId="{087F7A30-0F2A-4178-BE15-D3FBE4A2EB8B}"/>
          </ac:picMkLst>
        </pc:picChg>
      </pc:sldChg>
      <pc:sldChg chg="modSp">
        <pc:chgData name="" userId="f880386e540dd244" providerId="LiveId" clId="{B2B00A48-B029-48B2-BD23-086A66F43401}" dt="2021-03-26T03:14:15.687" v="807" actId="20577"/>
        <pc:sldMkLst>
          <pc:docMk/>
          <pc:sldMk cId="2714791849" sldId="258"/>
        </pc:sldMkLst>
        <pc:spChg chg="mod">
          <ac:chgData name="" userId="f880386e540dd244" providerId="LiveId" clId="{B2B00A48-B029-48B2-BD23-086A66F43401}" dt="2021-03-26T03:14:15.687" v="807" actId="20577"/>
          <ac:spMkLst>
            <pc:docMk/>
            <pc:sldMk cId="2714791849" sldId="258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14:00.427" v="805" actId="1038"/>
          <ac:spMkLst>
            <pc:docMk/>
            <pc:sldMk cId="2714791849" sldId="258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6T15:59:53.011" v="1620"/>
        <pc:sldMkLst>
          <pc:docMk/>
          <pc:sldMk cId="3512597139" sldId="267"/>
        </pc:sldMkLst>
        <pc:spChg chg="mod">
          <ac:chgData name="" userId="f880386e540dd244" providerId="LiveId" clId="{B2B00A48-B029-48B2-BD23-086A66F43401}" dt="2021-03-26T15:59:53.011" v="1620"/>
          <ac:spMkLst>
            <pc:docMk/>
            <pc:sldMk cId="3512597139" sldId="267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5T08:17:28.376" v="11"/>
        <pc:sldMkLst>
          <pc:docMk/>
          <pc:sldMk cId="1882263840" sldId="269"/>
        </pc:sldMkLst>
        <pc:spChg chg="mod">
          <ac:chgData name="" userId="f880386e540dd244" providerId="LiveId" clId="{B2B00A48-B029-48B2-BD23-086A66F43401}" dt="2021-03-25T08:17:28.376" v="11"/>
          <ac:spMkLst>
            <pc:docMk/>
            <pc:sldMk cId="1882263840" sldId="269"/>
            <ac:spMk id="2" creationId="{00000000-0000-0000-0000-000000000000}"/>
          </ac:spMkLst>
        </pc:spChg>
      </pc:sldChg>
      <pc:sldChg chg="delSp modSp ord">
        <pc:chgData name="" userId="f880386e540dd244" providerId="LiveId" clId="{B2B00A48-B029-48B2-BD23-086A66F43401}" dt="2021-03-26T03:48:49.846" v="1569"/>
        <pc:sldMkLst>
          <pc:docMk/>
          <pc:sldMk cId="3150321828" sldId="271"/>
        </pc:sldMkLst>
        <pc:spChg chg="mod">
          <ac:chgData name="" userId="f880386e540dd244" providerId="LiveId" clId="{B2B00A48-B029-48B2-BD23-086A66F43401}" dt="2021-03-26T03:34:47.698" v="1416"/>
          <ac:spMkLst>
            <pc:docMk/>
            <pc:sldMk cId="3150321828" sldId="271"/>
            <ac:spMk id="3" creationId="{00000000-0000-0000-0000-000000000000}"/>
          </ac:spMkLst>
        </pc:spChg>
        <pc:picChg chg="del">
          <ac:chgData name="" userId="f880386e540dd244" providerId="LiveId" clId="{B2B00A48-B029-48B2-BD23-086A66F43401}" dt="2021-03-26T03:33:56.034" v="1390" actId="478"/>
          <ac:picMkLst>
            <pc:docMk/>
            <pc:sldMk cId="3150321828" sldId="271"/>
            <ac:picMk id="4" creationId="{00000000-0000-0000-0000-000000000000}"/>
          </ac:picMkLst>
        </pc:picChg>
        <pc:picChg chg="del">
          <ac:chgData name="" userId="f880386e540dd244" providerId="LiveId" clId="{B2B00A48-B029-48B2-BD23-086A66F43401}" dt="2021-03-26T03:33:54.241" v="1389" actId="478"/>
          <ac:picMkLst>
            <pc:docMk/>
            <pc:sldMk cId="3150321828" sldId="271"/>
            <ac:picMk id="5" creationId="{00000000-0000-0000-0000-000000000000}"/>
          </ac:picMkLst>
        </pc:picChg>
      </pc:sldChg>
      <pc:sldChg chg="modSp">
        <pc:chgData name="" userId="f880386e540dd244" providerId="LiveId" clId="{B2B00A48-B029-48B2-BD23-086A66F43401}" dt="2021-03-25T08:18:45.550" v="30" actId="1036"/>
        <pc:sldMkLst>
          <pc:docMk/>
          <pc:sldMk cId="1033299182" sldId="273"/>
        </pc:sldMkLst>
        <pc:spChg chg="mod">
          <ac:chgData name="" userId="f880386e540dd244" providerId="LiveId" clId="{B2B00A48-B029-48B2-BD23-086A66F43401}" dt="2021-03-25T08:18:45.550" v="30" actId="1036"/>
          <ac:spMkLst>
            <pc:docMk/>
            <pc:sldMk cId="1033299182" sldId="273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40:17.907" v="1488" actId="1076"/>
        <pc:sldMkLst>
          <pc:docMk/>
          <pc:sldMk cId="3558886667" sldId="274"/>
        </pc:sldMkLst>
        <pc:spChg chg="mod">
          <ac:chgData name="" userId="f880386e540dd244" providerId="LiveId" clId="{B2B00A48-B029-48B2-BD23-086A66F43401}" dt="2021-03-26T03:40:12.754" v="1487" actId="1076"/>
          <ac:spMkLst>
            <pc:docMk/>
            <pc:sldMk cId="3558886667" sldId="274"/>
            <ac:spMk id="3" creationId="{00000000-0000-0000-0000-000000000000}"/>
          </ac:spMkLst>
        </pc:spChg>
        <pc:spChg chg="add del mod">
          <ac:chgData name="" userId="f880386e540dd244" providerId="LiveId" clId="{B2B00A48-B029-48B2-BD23-086A66F43401}" dt="2021-03-26T03:38:58.476" v="1469" actId="478"/>
          <ac:spMkLst>
            <pc:docMk/>
            <pc:sldMk cId="3558886667" sldId="274"/>
            <ac:spMk id="4" creationId="{096683D2-9D5A-4E85-8900-CAA4D6CD03F3}"/>
          </ac:spMkLst>
        </pc:spChg>
        <pc:spChg chg="add mod">
          <ac:chgData name="" userId="f880386e540dd244" providerId="LiveId" clId="{B2B00A48-B029-48B2-BD23-086A66F43401}" dt="2021-03-26T03:40:17.907" v="1488" actId="1076"/>
          <ac:spMkLst>
            <pc:docMk/>
            <pc:sldMk cId="3558886667" sldId="274"/>
            <ac:spMk id="5" creationId="{DA518C99-A134-4C82-B509-760F80FBED87}"/>
          </ac:spMkLst>
        </pc:spChg>
        <pc:spChg chg="add del">
          <ac:chgData name="" userId="f880386e540dd244" providerId="LiveId" clId="{B2B00A48-B029-48B2-BD23-086A66F43401}" dt="2021-03-26T03:39:20.671" v="1475"/>
          <ac:spMkLst>
            <pc:docMk/>
            <pc:sldMk cId="3558886667" sldId="274"/>
            <ac:spMk id="6" creationId="{5BF0EA39-04CA-4447-989B-074EE680F64D}"/>
          </ac:spMkLst>
        </pc:spChg>
      </pc:sldChg>
      <pc:sldChg chg="modSp">
        <pc:chgData name="" userId="f880386e540dd244" providerId="LiveId" clId="{B2B00A48-B029-48B2-BD23-086A66F43401}" dt="2021-03-26T03:34:59.449" v="1426"/>
        <pc:sldMkLst>
          <pc:docMk/>
          <pc:sldMk cId="504487809" sldId="275"/>
        </pc:sldMkLst>
        <pc:spChg chg="mod">
          <ac:chgData name="" userId="f880386e540dd244" providerId="LiveId" clId="{B2B00A48-B029-48B2-BD23-086A66F43401}" dt="2021-03-26T03:34:59.449" v="1426"/>
          <ac:spMkLst>
            <pc:docMk/>
            <pc:sldMk cId="504487809" sldId="275"/>
            <ac:spMk id="2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37:13.370" v="1458" actId="1076"/>
        <pc:sldMkLst>
          <pc:docMk/>
          <pc:sldMk cId="1609929836" sldId="277"/>
        </pc:sldMkLst>
        <pc:spChg chg="mod">
          <ac:chgData name="" userId="f880386e540dd244" providerId="LiveId" clId="{B2B00A48-B029-48B2-BD23-086A66F43401}" dt="2021-03-26T03:35:10.453" v="1437" actId="6549"/>
          <ac:spMkLst>
            <pc:docMk/>
            <pc:sldMk cId="1609929836" sldId="277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37:09.113" v="1457" actId="1076"/>
          <ac:spMkLst>
            <pc:docMk/>
            <pc:sldMk cId="1609929836" sldId="277"/>
            <ac:spMk id="8" creationId="{00000000-0000-0000-0000-000000000000}"/>
          </ac:spMkLst>
        </pc:spChg>
        <pc:picChg chg="del">
          <ac:chgData name="" userId="f880386e540dd244" providerId="LiveId" clId="{B2B00A48-B029-48B2-BD23-086A66F43401}" dt="2021-03-26T03:36:39.808" v="1448" actId="478"/>
          <ac:picMkLst>
            <pc:docMk/>
            <pc:sldMk cId="1609929836" sldId="277"/>
            <ac:picMk id="3" creationId="{00000000-0000-0000-0000-000000000000}"/>
          </ac:picMkLst>
        </pc:picChg>
        <pc:picChg chg="del">
          <ac:chgData name="" userId="f880386e540dd244" providerId="LiveId" clId="{B2B00A48-B029-48B2-BD23-086A66F43401}" dt="2021-03-26T03:36:44.149" v="1450" actId="478"/>
          <ac:picMkLst>
            <pc:docMk/>
            <pc:sldMk cId="1609929836" sldId="277"/>
            <ac:picMk id="4" creationId="{00000000-0000-0000-0000-000000000000}"/>
          </ac:picMkLst>
        </pc:picChg>
        <pc:picChg chg="add mod">
          <ac:chgData name="" userId="f880386e540dd244" providerId="LiveId" clId="{B2B00A48-B029-48B2-BD23-086A66F43401}" dt="2021-03-26T03:37:05.148" v="1456" actId="1076"/>
          <ac:picMkLst>
            <pc:docMk/>
            <pc:sldMk cId="1609929836" sldId="277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37:13.370" v="1458" actId="1076"/>
          <ac:picMkLst>
            <pc:docMk/>
            <pc:sldMk cId="1609929836" sldId="277"/>
            <ac:picMk id="9" creationId="{CEAB7D15-44C2-433F-9EF9-D441E8F4FBEB}"/>
          </ac:picMkLst>
        </pc:picChg>
      </pc:sldChg>
      <pc:sldChg chg="del">
        <pc:chgData name="" userId="f880386e540dd244" providerId="LiveId" clId="{B2B00A48-B029-48B2-BD23-086A66F43401}" dt="2021-03-26T03:43:27.375" v="1491" actId="2696"/>
        <pc:sldMkLst>
          <pc:docMk/>
          <pc:sldMk cId="3529768275" sldId="278"/>
        </pc:sldMkLst>
      </pc:sldChg>
      <pc:sldChg chg="addSp modSp add">
        <pc:chgData name="" userId="f880386e540dd244" providerId="LiveId" clId="{B2B00A48-B029-48B2-BD23-086A66F43401}" dt="2021-03-26T03:14:20.240" v="809" actId="20577"/>
        <pc:sldMkLst>
          <pc:docMk/>
          <pc:sldMk cId="1280320823" sldId="279"/>
        </pc:sldMkLst>
        <pc:spChg chg="mod">
          <ac:chgData name="" userId="f880386e540dd244" providerId="LiveId" clId="{B2B00A48-B029-48B2-BD23-086A66F43401}" dt="2021-03-26T03:14:20.240" v="809" actId="20577"/>
          <ac:spMkLst>
            <pc:docMk/>
            <pc:sldMk cId="1280320823" sldId="279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08:58.498" v="517" actId="2711"/>
          <ac:spMkLst>
            <pc:docMk/>
            <pc:sldMk cId="1280320823" sldId="279"/>
            <ac:spMk id="3" creationId="{00000000-0000-0000-0000-000000000000}"/>
          </ac:spMkLst>
        </pc:spChg>
        <pc:spChg chg="add mod">
          <ac:chgData name="" userId="f880386e540dd244" providerId="LiveId" clId="{B2B00A48-B029-48B2-BD23-086A66F43401}" dt="2021-03-26T03:09:03.832" v="518" actId="2711"/>
          <ac:spMkLst>
            <pc:docMk/>
            <pc:sldMk cId="1280320823" sldId="279"/>
            <ac:spMk id="4" creationId="{B6EE3F90-A6C5-4A1D-9CDB-31B1BDFADF09}"/>
          </ac:spMkLst>
        </pc:spChg>
      </pc:sldChg>
      <pc:sldChg chg="modSp add ord">
        <pc:chgData name="" userId="f880386e540dd244" providerId="LiveId" clId="{B2B00A48-B029-48B2-BD23-086A66F43401}" dt="2021-03-26T03:43:34.713" v="1496"/>
        <pc:sldMkLst>
          <pc:docMk/>
          <pc:sldMk cId="3994672629" sldId="280"/>
        </pc:sldMkLst>
        <pc:spChg chg="mod">
          <ac:chgData name="" userId="f880386e540dd244" providerId="LiveId" clId="{B2B00A48-B029-48B2-BD23-086A66F43401}" dt="2021-03-26T03:43:34.713" v="1496"/>
          <ac:spMkLst>
            <pc:docMk/>
            <pc:sldMk cId="3994672629" sldId="280"/>
            <ac:spMk id="2" creationId="{00000000-0000-0000-0000-000000000000}"/>
          </ac:spMkLst>
        </pc:spChg>
      </pc:sldChg>
      <pc:sldChg chg="modSp add">
        <pc:chgData name="" userId="f880386e540dd244" providerId="LiveId" clId="{B2B00A48-B029-48B2-BD23-086A66F43401}" dt="2021-03-26T03:43:42.513" v="1501"/>
        <pc:sldMkLst>
          <pc:docMk/>
          <pc:sldMk cId="1144695565" sldId="281"/>
        </pc:sldMkLst>
        <pc:spChg chg="mod">
          <ac:chgData name="" userId="f880386e540dd244" providerId="LiveId" clId="{B2B00A48-B029-48B2-BD23-086A66F43401}" dt="2021-03-26T03:43:42.513" v="1501"/>
          <ac:spMkLst>
            <pc:docMk/>
            <pc:sldMk cId="1144695565" sldId="281"/>
            <ac:spMk id="2" creationId="{00000000-0000-0000-0000-000000000000}"/>
          </ac:spMkLst>
        </pc:spChg>
      </pc:sldChg>
      <pc:sldChg chg="addSp delSp modSp add ord">
        <pc:chgData name="" userId="f880386e540dd244" providerId="LiveId" clId="{B2B00A48-B029-48B2-BD23-086A66F43401}" dt="2021-03-26T03:47:00.733" v="1540" actId="1037"/>
        <pc:sldMkLst>
          <pc:docMk/>
          <pc:sldMk cId="1412704466" sldId="282"/>
        </pc:sldMkLst>
        <pc:spChg chg="mod">
          <ac:chgData name="" userId="f880386e540dd244" providerId="LiveId" clId="{B2B00A48-B029-48B2-BD23-086A66F43401}" dt="2021-03-26T03:45:08.307" v="1510"/>
          <ac:spMkLst>
            <pc:docMk/>
            <pc:sldMk cId="1412704466" sldId="282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6:54.862" v="1537" actId="1076"/>
          <ac:spMkLst>
            <pc:docMk/>
            <pc:sldMk cId="1412704466" sldId="282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7:00.733" v="1540" actId="1037"/>
          <ac:picMkLst>
            <pc:docMk/>
            <pc:sldMk cId="1412704466" sldId="282"/>
            <ac:picMk id="4" creationId="{8F117F66-A2A5-4AF8-9A54-121426668AF9}"/>
          </ac:picMkLst>
        </pc:picChg>
        <pc:picChg chg="del">
          <ac:chgData name="" userId="f880386e540dd244" providerId="LiveId" clId="{B2B00A48-B029-48B2-BD23-086A66F43401}" dt="2021-03-26T03:45:59.377" v="1517" actId="478"/>
          <ac:picMkLst>
            <pc:docMk/>
            <pc:sldMk cId="1412704466" sldId="282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6:46.540" v="1535" actId="1076"/>
          <ac:picMkLst>
            <pc:docMk/>
            <pc:sldMk cId="1412704466" sldId="282"/>
            <ac:picMk id="7" creationId="{11BC3AA0-87B1-48E6-8115-DF4608FCB0EA}"/>
          </ac:picMkLst>
        </pc:picChg>
        <pc:picChg chg="del">
          <ac:chgData name="" userId="f880386e540dd244" providerId="LiveId" clId="{B2B00A48-B029-48B2-BD23-086A66F43401}" dt="2021-03-26T03:46:04.990" v="1520" actId="478"/>
          <ac:picMkLst>
            <pc:docMk/>
            <pc:sldMk cId="1412704466" sldId="282"/>
            <ac:picMk id="9" creationId="{CEAB7D15-44C2-433F-9EF9-D441E8F4FBEB}"/>
          </ac:picMkLst>
        </pc:picChg>
      </pc:sldChg>
      <pc:sldChg chg="addSp delSp modSp add ord">
        <pc:chgData name="" userId="f880386e540dd244" providerId="LiveId" clId="{B2B00A48-B029-48B2-BD23-086A66F43401}" dt="2021-03-26T03:48:20.405" v="1568" actId="1038"/>
        <pc:sldMkLst>
          <pc:docMk/>
          <pc:sldMk cId="3176151749" sldId="283"/>
        </pc:sldMkLst>
        <pc:spChg chg="mod">
          <ac:chgData name="" userId="f880386e540dd244" providerId="LiveId" clId="{B2B00A48-B029-48B2-BD23-086A66F43401}" dt="2021-03-26T03:45:13.643" v="1514"/>
          <ac:spMkLst>
            <pc:docMk/>
            <pc:sldMk cId="3176151749" sldId="283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8:14.945" v="1559" actId="1076"/>
          <ac:spMkLst>
            <pc:docMk/>
            <pc:sldMk cId="3176151749" sldId="283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8:12.602" v="1558" actId="1076"/>
          <ac:picMkLst>
            <pc:docMk/>
            <pc:sldMk cId="3176151749" sldId="283"/>
            <ac:picMk id="4" creationId="{10A3882F-DC0D-49A1-A9AB-E6ADBD2DB1CF}"/>
          </ac:picMkLst>
        </pc:picChg>
        <pc:picChg chg="del">
          <ac:chgData name="" userId="f880386e540dd244" providerId="LiveId" clId="{B2B00A48-B029-48B2-BD23-086A66F43401}" dt="2021-03-26T03:47:50.875" v="1550" actId="478"/>
          <ac:picMkLst>
            <pc:docMk/>
            <pc:sldMk cId="3176151749" sldId="283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8:20.405" v="1568" actId="1038"/>
          <ac:picMkLst>
            <pc:docMk/>
            <pc:sldMk cId="3176151749" sldId="283"/>
            <ac:picMk id="7" creationId="{97ED89A0-AEF8-41DD-8C30-047ED09E4F34}"/>
          </ac:picMkLst>
        </pc:picChg>
        <pc:picChg chg="del">
          <ac:chgData name="" userId="f880386e540dd244" providerId="LiveId" clId="{B2B00A48-B029-48B2-BD23-086A66F43401}" dt="2021-03-26T03:47:53.465" v="1551" actId="478"/>
          <ac:picMkLst>
            <pc:docMk/>
            <pc:sldMk cId="3176151749" sldId="283"/>
            <ac:picMk id="9" creationId="{CEAB7D15-44C2-433F-9EF9-D441E8F4FBEB}"/>
          </ac:picMkLst>
        </pc:picChg>
        <pc:picChg chg="add mod">
          <ac:chgData name="" userId="f880386e540dd244" providerId="LiveId" clId="{B2B00A48-B029-48B2-BD23-086A66F43401}" dt="2021-03-26T03:48:16.765" v="1560" actId="1076"/>
          <ac:picMkLst>
            <pc:docMk/>
            <pc:sldMk cId="3176151749" sldId="283"/>
            <ac:picMk id="11" creationId="{DBCE65AC-7C67-42FF-9FD9-C2373C4EAE37}"/>
          </ac:picMkLst>
        </pc:picChg>
      </pc:sldChg>
      <pc:sldChg chg="add">
        <pc:chgData name="" userId="f880386e540dd244" providerId="LiveId" clId="{B2B00A48-B029-48B2-BD23-086A66F43401}" dt="2021-03-26T03:49:16.916" v="1574"/>
        <pc:sldMkLst>
          <pc:docMk/>
          <pc:sldMk cId="96936411" sldId="284"/>
        </pc:sldMkLst>
      </pc:sldChg>
      <pc:sldChg chg="add del">
        <pc:chgData name="" userId="f880386e540dd244" providerId="LiveId" clId="{B2B00A48-B029-48B2-BD23-086A66F43401}" dt="2021-03-26T03:49:15.061" v="1573" actId="2696"/>
        <pc:sldMkLst>
          <pc:docMk/>
          <pc:sldMk cId="402168924" sldId="284"/>
        </pc:sldMkLst>
      </pc:sldChg>
    </pc:docChg>
  </pc:docChgLst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A529-55D4-4564-870F-7E1F5FE8EC0E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F982-43A7-4FB7-899E-5ED5CF699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9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A9A4B-8109-4FCA-A4B8-DC1246F1A173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dGSHhzQSo_oCmsUm_H8ItHka5A9k03uZ?usp=sharing" TargetMode="External"/><Relationship Id="rId2" Type="http://schemas.openxmlformats.org/officeDocument/2006/relationships/hyperlink" Target="https://drive.google.com/drive/folders/1VLegam6VFMWJU6R2D3-FpNQUNgZXeMrf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VGXGYjGMrMQ7CHTnGKzMsz3QlB_WCUSJ?usp=shar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tanford.edu/~jkrause/cars/car_dataset.html" TargetMode="External"/><Relationship Id="rId2" Type="http://schemas.openxmlformats.org/officeDocument/2006/relationships/hyperlink" Target="https://www.kaggle.com/c/dogs-vs-cats/data?select=sampleSubmission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Project6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 in google drive: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29702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Please download the following two directories in google drive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cats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drive.google.com/drive/folders/1VLegam6VFMWJU6R2D3-FpNQUNgZXeMrf?usp=sharing</a:t>
            </a:r>
            <a:endParaRPr lang="en-US" altLang="zh-TW" dirty="0" smtClean="0"/>
          </a:p>
          <a:p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cars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drive.google.com/drive/folders/1dGSHhzQSo_oCmsUm_H8ItHka5A9k03uZ?usp=sharing</a:t>
            </a:r>
            <a:endParaRPr lang="en-US" altLang="zh-TW" dirty="0" smtClean="0"/>
          </a:p>
          <a:p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prediction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drive.google.com/drive/folders/1VGXGYjGMrMQ7CHTnGKzMsz3QlB_WCUSJ?usp=sharing</a:t>
            </a:r>
            <a:endParaRPr lang="en-US" altLang="zh-TW" dirty="0" smtClean="0"/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1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遇到的困難即解決方法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98199"/>
            <a:ext cx="9890118" cy="43086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以為這次實驗只需將上一次實驗的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方法改成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即可輸入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做訓練，但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後來發現因為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特徵的特徵點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個數對於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每張圖片都是不一樣的，因此沒有辦法直接進行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分類，所以我們還是必須先透過</a:t>
            </a:r>
            <a:r>
              <a:rPr lang="en-US" altLang="zh-TW" dirty="0" smtClean="0"/>
              <a:t>K-means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特徵進行投影並歸一化使特徵長度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一致再送入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訓練。另外，原本我們的輸出一直會出現以下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警告</a:t>
            </a:r>
            <a:r>
              <a:rPr lang="en-US" altLang="zh-TW" dirty="0" err="1" smtClean="0"/>
              <a:t>ConvergenceWarning</a:t>
            </a:r>
            <a:r>
              <a:rPr lang="en-US" altLang="zh-TW" dirty="0"/>
              <a:t>: </a:t>
            </a:r>
            <a:r>
              <a:rPr lang="en-US" altLang="zh-TW" dirty="0" err="1"/>
              <a:t>Liblinear</a:t>
            </a:r>
            <a:r>
              <a:rPr lang="en-US" altLang="zh-TW" dirty="0"/>
              <a:t> failed to converge, increase the number of iterations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查詢資料後發現有兩種解決方式，一種是將資料先做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Standardization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將平均和變異數標準化，另一種是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LinearSVC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max_iter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調高，但在實作兩種方法後發現標準化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的謝果有限，還是會跳出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warning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，當我們的總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amount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max_iter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=3000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能避免此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warning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，但如果資料量再增加，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max_iter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還是需要再提高，且若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max_iter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數值過高，我們發現會有過擬和的現象，所以需要隨資料量調整。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資料集的選擇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60116" y="2092569"/>
            <a:ext cx="9311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實驗我們使用的是和上次實驗相同的貓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資料集和新的車資料集，原本認為這兩種資料的特徵差異以肉眼來看很大，車子和貓的輪廓和角點應該也有明顯的差異，所以選擇了這兩種物體的分類，但實驗效果並不如預期的高，這部分將在後面進行說明。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www.kaggle.com/c/dogs-vs-cats/data?select=sampleSubmission.csv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https://ai.stanford.edu/~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jkrause/cars/car_dataset.html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040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程式執行的結果、準確率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70953" y="2092569"/>
            <a:ext cx="93110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最終實驗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amount = 2000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準確率如下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prediction accuracy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為各十張訓練模型沒看過的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Train Data </a:t>
            </a:r>
            <a:r>
              <a:rPr lang="en-US" altLang="zh-TW" sz="2000" dirty="0" smtClean="0">
                <a:solidFill>
                  <a:srgbClr val="0070C0"/>
                </a:solidFill>
              </a:rPr>
              <a:t>Accuracy:</a:t>
            </a:r>
            <a:r>
              <a:rPr lang="zh-TW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0.7773333333333333</a:t>
            </a:r>
            <a:endParaRPr lang="zh-TW" alt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rgbClr val="0070C0"/>
                </a:solidFill>
              </a:rPr>
              <a:t>Test </a:t>
            </a:r>
            <a:r>
              <a:rPr lang="en-US" altLang="zh-TW" sz="2000" dirty="0">
                <a:solidFill>
                  <a:srgbClr val="0070C0"/>
                </a:solidFill>
              </a:rPr>
              <a:t>Data </a:t>
            </a:r>
            <a:r>
              <a:rPr lang="en-US" altLang="zh-TW" sz="2000" dirty="0" smtClean="0">
                <a:solidFill>
                  <a:srgbClr val="0070C0"/>
                </a:solidFill>
              </a:rPr>
              <a:t>Accuracy:</a:t>
            </a:r>
            <a:r>
              <a:rPr lang="zh-TW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0.778</a:t>
            </a:r>
            <a:endParaRPr lang="zh-TW" alt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rgbClr val="0070C0"/>
                </a:solidFill>
              </a:rPr>
              <a:t>Prediction </a:t>
            </a:r>
            <a:r>
              <a:rPr lang="en-US" altLang="zh-TW" sz="2000" dirty="0" smtClean="0">
                <a:solidFill>
                  <a:srgbClr val="0070C0"/>
                </a:solidFill>
              </a:rPr>
              <a:t>Accuracy:</a:t>
            </a:r>
            <a:r>
              <a:rPr lang="zh-TW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0.75</a:t>
            </a:r>
            <a:endParaRPr lang="zh-TW" alt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389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9338" y="1737360"/>
            <a:ext cx="10374284" cy="4684376"/>
          </a:xfrm>
        </p:spPr>
        <p:txBody>
          <a:bodyPr>
            <a:normAutofit lnSpcReduction="10000"/>
          </a:bodyPr>
          <a:lstStyle/>
          <a:p>
            <a:pPr marL="109728" lvl="1" indent="0" defTabSz="457200">
              <a:lnSpc>
                <a:spcPct val="150000"/>
              </a:lnSpc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這次的實驗和上次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結果相較之下準確率低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一些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一開始我們並沒有使用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StandardScaler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amount = 2000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得到的準確率為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 Data Accuracy: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0.7,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Predictin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Accuracy: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，在經過資料前處理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StandardScaler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後我們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</a:t>
            </a:r>
            <a:r>
              <a:rPr lang="en-US" altLang="zh-TW" sz="2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 Data Accuracy:</a:t>
            </a:r>
            <a:r>
              <a:rPr lang="zh-TW" altLang="en-US" sz="2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0.778, </a:t>
            </a:r>
            <a:r>
              <a:rPr lang="en-US" altLang="zh-TW" sz="20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Predictin</a:t>
            </a:r>
            <a:r>
              <a:rPr lang="en-US" altLang="zh-TW" sz="2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Accuracy:</a:t>
            </a:r>
            <a:r>
              <a:rPr lang="zh-TW" altLang="en-US" sz="2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0.75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，但在樣本數較小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 amount = 200)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的情況下預測精確度只有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0.6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，且我們得到了不可預期的警告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ConvergenceWarning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根據推斷，若要使精確度增加需要更多的訓練樣本且找到適當的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max_iter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值以避免過度擬和，但在實驗時我們測試的結果在資料量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=2000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時，就需要等待蠻長的一段時間，所以探究根本的原因我認為是兩種資料集內的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特徵差異其實並不明顯，因此我們沒辦法得到很高的準確率，且我們使用較小資料量做多次執行時，發現每次的輸出精確度都有不小的差別，表示即使在標準化與調整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max_iter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後的效果依然有限。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226367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1148</TotalTime>
  <Words>617</Words>
  <Application>Microsoft Office PowerPoint</Application>
  <PresentationFormat>寬螢幕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Calibri</vt:lpstr>
      <vt:lpstr>Calibri Light</vt:lpstr>
      <vt:lpstr>Wingdings</vt:lpstr>
      <vt:lpstr>回顧</vt:lpstr>
      <vt:lpstr>Project6 </vt:lpstr>
      <vt:lpstr>Images in google drive:</vt:lpstr>
      <vt:lpstr>遇到的困難即解決方法</vt:lpstr>
      <vt:lpstr>資料集的選擇原因</vt:lpstr>
      <vt:lpstr>程式執行的結果、準確率</vt:lpstr>
      <vt:lpstr>討論分析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羅羽軒</cp:lastModifiedBy>
  <cp:revision>68</cp:revision>
  <dcterms:created xsi:type="dcterms:W3CDTF">2021-03-04T14:40:08Z</dcterms:created>
  <dcterms:modified xsi:type="dcterms:W3CDTF">2021-04-18T15:06:20Z</dcterms:modified>
</cp:coreProperties>
</file>