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80" r:id="rId8"/>
    <p:sldId id="281" r:id="rId9"/>
    <p:sldId id="282" r:id="rId10"/>
    <p:sldId id="283" r:id="rId11"/>
    <p:sldId id="284" r:id="rId12"/>
    <p:sldId id="264" r:id="rId13"/>
    <p:sldId id="279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8" r:id="rId23"/>
    <p:sldId id="274" r:id="rId24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蕭朝育" userId="74b9b8ec-4c19-43d3-9e2f-c4db431d5449" providerId="ADAL" clId="{9941FF7A-9BD8-4EDB-90EE-EC4C800BBE5E}"/>
    <pc:docChg chg="undo custSel addSld delSld modSld sldOrd">
      <pc:chgData name="蕭朝育" userId="74b9b8ec-4c19-43d3-9e2f-c4db431d5449" providerId="ADAL" clId="{9941FF7A-9BD8-4EDB-90EE-EC4C800BBE5E}" dt="2020-07-22T01:00:59.380" v="559"/>
      <pc:docMkLst>
        <pc:docMk/>
      </pc:docMkLst>
      <pc:sldChg chg="modSp">
        <pc:chgData name="蕭朝育" userId="74b9b8ec-4c19-43d3-9e2f-c4db431d5449" providerId="ADAL" clId="{9941FF7A-9BD8-4EDB-90EE-EC4C800BBE5E}" dt="2020-07-21T23:40:38.720" v="306" actId="20577"/>
        <pc:sldMkLst>
          <pc:docMk/>
          <pc:sldMk cId="0" sldId="258"/>
        </pc:sldMkLst>
        <pc:spChg chg="mod">
          <ac:chgData name="蕭朝育" userId="74b9b8ec-4c19-43d3-9e2f-c4db431d5449" providerId="ADAL" clId="{9941FF7A-9BD8-4EDB-90EE-EC4C800BBE5E}" dt="2020-07-21T23:40:38.720" v="306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蕭朝育" userId="74b9b8ec-4c19-43d3-9e2f-c4db431d5449" providerId="ADAL" clId="{9941FF7A-9BD8-4EDB-90EE-EC4C800BBE5E}" dt="2020-07-22T00:22:00.850" v="308" actId="2696"/>
        <pc:sldMkLst>
          <pc:docMk/>
          <pc:sldMk cId="0" sldId="259"/>
        </pc:sldMkLst>
      </pc:sldChg>
      <pc:sldChg chg="del">
        <pc:chgData name="蕭朝育" userId="74b9b8ec-4c19-43d3-9e2f-c4db431d5449" providerId="ADAL" clId="{9941FF7A-9BD8-4EDB-90EE-EC4C800BBE5E}" dt="2020-07-22T00:21:57.668" v="307" actId="2696"/>
        <pc:sldMkLst>
          <pc:docMk/>
          <pc:sldMk cId="0" sldId="260"/>
        </pc:sldMkLst>
      </pc:sldChg>
      <pc:sldChg chg="modSp">
        <pc:chgData name="蕭朝育" userId="74b9b8ec-4c19-43d3-9e2f-c4db431d5449" providerId="ADAL" clId="{9941FF7A-9BD8-4EDB-90EE-EC4C800BBE5E}" dt="2020-07-20T09:57:35.165" v="5"/>
        <pc:sldMkLst>
          <pc:docMk/>
          <pc:sldMk cId="0" sldId="265"/>
        </pc:sldMkLst>
        <pc:spChg chg="mod">
          <ac:chgData name="蕭朝育" userId="74b9b8ec-4c19-43d3-9e2f-c4db431d5449" providerId="ADAL" clId="{9941FF7A-9BD8-4EDB-90EE-EC4C800BBE5E}" dt="2020-07-20T09:57:35.165" v="5"/>
          <ac:spMkLst>
            <pc:docMk/>
            <pc:sldMk cId="0" sldId="265"/>
            <ac:spMk id="3" creationId="{00000000-0000-0000-0000-000000000000}"/>
          </ac:spMkLst>
        </pc:spChg>
      </pc:sldChg>
      <pc:sldChg chg="addSp delSp modSp">
        <pc:chgData name="蕭朝育" userId="74b9b8ec-4c19-43d3-9e2f-c4db431d5449" providerId="ADAL" clId="{9941FF7A-9BD8-4EDB-90EE-EC4C800BBE5E}" dt="2020-07-20T09:58:52.660" v="11" actId="1076"/>
        <pc:sldMkLst>
          <pc:docMk/>
          <pc:sldMk cId="0" sldId="267"/>
        </pc:sldMkLst>
        <pc:spChg chg="del">
          <ac:chgData name="蕭朝育" userId="74b9b8ec-4c19-43d3-9e2f-c4db431d5449" providerId="ADAL" clId="{9941FF7A-9BD8-4EDB-90EE-EC4C800BBE5E}" dt="2020-07-20T09:58:39.154" v="8" actId="478"/>
          <ac:spMkLst>
            <pc:docMk/>
            <pc:sldMk cId="0" sldId="267"/>
            <ac:spMk id="3" creationId="{00000000-0000-0000-0000-000000000000}"/>
          </ac:spMkLst>
        </pc:spChg>
        <pc:grpChg chg="add del mod">
          <ac:chgData name="蕭朝育" userId="74b9b8ec-4c19-43d3-9e2f-c4db431d5449" providerId="ADAL" clId="{9941FF7A-9BD8-4EDB-90EE-EC4C800BBE5E}" dt="2020-07-20T09:58:52.660" v="11" actId="1076"/>
          <ac:grpSpMkLst>
            <pc:docMk/>
            <pc:sldMk cId="0" sldId="267"/>
            <ac:grpSpMk id="2" creationId="{00000000-0000-0000-0000-000000000000}"/>
          </ac:grpSpMkLst>
        </pc:grpChg>
        <pc:picChg chg="add ord">
          <ac:chgData name="蕭朝育" userId="74b9b8ec-4c19-43d3-9e2f-c4db431d5449" providerId="ADAL" clId="{9941FF7A-9BD8-4EDB-90EE-EC4C800BBE5E}" dt="2020-07-20T09:58:42.859" v="10" actId="167"/>
          <ac:picMkLst>
            <pc:docMk/>
            <pc:sldMk cId="0" sldId="267"/>
            <ac:picMk id="6" creationId="{1FD95872-396A-4953-9C7D-E727057F63A3}"/>
          </ac:picMkLst>
        </pc:picChg>
      </pc:sldChg>
      <pc:sldChg chg="addSp delSp modSp">
        <pc:chgData name="蕭朝育" userId="74b9b8ec-4c19-43d3-9e2f-c4db431d5449" providerId="ADAL" clId="{9941FF7A-9BD8-4EDB-90EE-EC4C800BBE5E}" dt="2020-07-20T10:08:25.591" v="161"/>
        <pc:sldMkLst>
          <pc:docMk/>
          <pc:sldMk cId="0" sldId="269"/>
        </pc:sldMkLst>
        <pc:spChg chg="add del mod">
          <ac:chgData name="蕭朝育" userId="74b9b8ec-4c19-43d3-9e2f-c4db431d5449" providerId="ADAL" clId="{9941FF7A-9BD8-4EDB-90EE-EC4C800BBE5E}" dt="2020-07-20T10:03:46.137" v="65" actId="478"/>
          <ac:spMkLst>
            <pc:docMk/>
            <pc:sldMk cId="0" sldId="269"/>
            <ac:spMk id="4" creationId="{00000000-0000-0000-0000-000000000000}"/>
          </ac:spMkLst>
        </pc:spChg>
        <pc:spChg chg="add del mod">
          <ac:chgData name="蕭朝育" userId="74b9b8ec-4c19-43d3-9e2f-c4db431d5449" providerId="ADAL" clId="{9941FF7A-9BD8-4EDB-90EE-EC4C800BBE5E}" dt="2020-07-20T10:03:38.130" v="63" actId="478"/>
          <ac:spMkLst>
            <pc:docMk/>
            <pc:sldMk cId="0" sldId="269"/>
            <ac:spMk id="5" creationId="{00000000-0000-0000-0000-000000000000}"/>
          </ac:spMkLst>
        </pc:spChg>
        <pc:spChg chg="add del">
          <ac:chgData name="蕭朝育" userId="74b9b8ec-4c19-43d3-9e2f-c4db431d5449" providerId="ADAL" clId="{9941FF7A-9BD8-4EDB-90EE-EC4C800BBE5E}" dt="2020-07-20T10:00:44.744" v="22"/>
          <ac:spMkLst>
            <pc:docMk/>
            <pc:sldMk cId="0" sldId="269"/>
            <ac:spMk id="6" creationId="{A2CA56E4-85F4-4692-8C38-E0EB4927F3A5}"/>
          </ac:spMkLst>
        </pc:spChg>
        <pc:spChg chg="add del">
          <ac:chgData name="蕭朝育" userId="74b9b8ec-4c19-43d3-9e2f-c4db431d5449" providerId="ADAL" clId="{9941FF7A-9BD8-4EDB-90EE-EC4C800BBE5E}" dt="2020-07-20T10:00:51.262" v="25"/>
          <ac:spMkLst>
            <pc:docMk/>
            <pc:sldMk cId="0" sldId="269"/>
            <ac:spMk id="7" creationId="{B96A1EE5-5F09-44D9-809E-5BAB2E7A263C}"/>
          </ac:spMkLst>
        </pc:spChg>
        <pc:spChg chg="add del">
          <ac:chgData name="蕭朝育" userId="74b9b8ec-4c19-43d3-9e2f-c4db431d5449" providerId="ADAL" clId="{9941FF7A-9BD8-4EDB-90EE-EC4C800BBE5E}" dt="2020-07-20T10:03:26.787" v="55"/>
          <ac:spMkLst>
            <pc:docMk/>
            <pc:sldMk cId="0" sldId="269"/>
            <ac:spMk id="8" creationId="{032E0FDB-AC7E-462E-8D70-982EF535C111}"/>
          </ac:spMkLst>
        </pc:spChg>
        <pc:spChg chg="add del">
          <ac:chgData name="蕭朝育" userId="74b9b8ec-4c19-43d3-9e2f-c4db431d5449" providerId="ADAL" clId="{9941FF7A-9BD8-4EDB-90EE-EC4C800BBE5E}" dt="2020-07-20T10:03:32.861" v="59"/>
          <ac:spMkLst>
            <pc:docMk/>
            <pc:sldMk cId="0" sldId="269"/>
            <ac:spMk id="9" creationId="{3AC1A9D1-AC20-4327-9BF6-78C70FAFB84D}"/>
          </ac:spMkLst>
        </pc:spChg>
        <pc:spChg chg="add del mod">
          <ac:chgData name="蕭朝育" userId="74b9b8ec-4c19-43d3-9e2f-c4db431d5449" providerId="ADAL" clId="{9941FF7A-9BD8-4EDB-90EE-EC4C800BBE5E}" dt="2020-07-20T10:03:48.230" v="66" actId="478"/>
          <ac:spMkLst>
            <pc:docMk/>
            <pc:sldMk cId="0" sldId="269"/>
            <ac:spMk id="10" creationId="{867F4553-FFD5-440E-8388-A71A1B2FB112}"/>
          </ac:spMkLst>
        </pc:spChg>
        <pc:spChg chg="add del">
          <ac:chgData name="蕭朝育" userId="74b9b8ec-4c19-43d3-9e2f-c4db431d5449" providerId="ADAL" clId="{9941FF7A-9BD8-4EDB-90EE-EC4C800BBE5E}" dt="2020-07-20T10:03:50.238" v="68"/>
          <ac:spMkLst>
            <pc:docMk/>
            <pc:sldMk cId="0" sldId="269"/>
            <ac:spMk id="11" creationId="{55491C45-DAA3-4E08-8B19-8977CCCB89C0}"/>
          </ac:spMkLst>
        </pc:spChg>
        <pc:spChg chg="add del mod">
          <ac:chgData name="蕭朝育" userId="74b9b8ec-4c19-43d3-9e2f-c4db431d5449" providerId="ADAL" clId="{9941FF7A-9BD8-4EDB-90EE-EC4C800BBE5E}" dt="2020-07-20T10:04:43.944" v="86" actId="478"/>
          <ac:spMkLst>
            <pc:docMk/>
            <pc:sldMk cId="0" sldId="269"/>
            <ac:spMk id="12" creationId="{0996DA7E-AD87-4F06-807B-156E8ABDC4AD}"/>
          </ac:spMkLst>
        </pc:spChg>
        <pc:spChg chg="add del">
          <ac:chgData name="蕭朝育" userId="74b9b8ec-4c19-43d3-9e2f-c4db431d5449" providerId="ADAL" clId="{9941FF7A-9BD8-4EDB-90EE-EC4C800BBE5E}" dt="2020-07-20T10:04:28.136" v="83"/>
          <ac:spMkLst>
            <pc:docMk/>
            <pc:sldMk cId="0" sldId="269"/>
            <ac:spMk id="13" creationId="{34BB4191-D809-43E5-B1D0-89193E130758}"/>
          </ac:spMkLst>
        </pc:spChg>
        <pc:spChg chg="add mod">
          <ac:chgData name="蕭朝育" userId="74b9b8ec-4c19-43d3-9e2f-c4db431d5449" providerId="ADAL" clId="{9941FF7A-9BD8-4EDB-90EE-EC4C800BBE5E}" dt="2020-07-20T10:05:54.959" v="112" actId="1076"/>
          <ac:spMkLst>
            <pc:docMk/>
            <pc:sldMk cId="0" sldId="269"/>
            <ac:spMk id="14" creationId="{C9832BAB-0255-430B-A76F-15C1BEC60222}"/>
          </ac:spMkLst>
        </pc:spChg>
        <pc:spChg chg="add">
          <ac:chgData name="蕭朝育" userId="74b9b8ec-4c19-43d3-9e2f-c4db431d5449" providerId="ADAL" clId="{9941FF7A-9BD8-4EDB-90EE-EC4C800BBE5E}" dt="2020-07-20T10:08:25.591" v="161"/>
          <ac:spMkLst>
            <pc:docMk/>
            <pc:sldMk cId="0" sldId="269"/>
            <ac:spMk id="15" creationId="{EA217D4F-A51D-4E2F-9A80-F0ABE089B4AC}"/>
          </ac:spMkLst>
        </pc:spChg>
      </pc:sldChg>
      <pc:sldChg chg="addSp delSp modSp">
        <pc:chgData name="蕭朝育" userId="74b9b8ec-4c19-43d3-9e2f-c4db431d5449" providerId="ADAL" clId="{9941FF7A-9BD8-4EDB-90EE-EC4C800BBE5E}" dt="2020-07-20T10:08:23.463" v="160"/>
        <pc:sldMkLst>
          <pc:docMk/>
          <pc:sldMk cId="0" sldId="270"/>
        </pc:sldMkLst>
        <pc:spChg chg="add mod">
          <ac:chgData name="蕭朝育" userId="74b9b8ec-4c19-43d3-9e2f-c4db431d5449" providerId="ADAL" clId="{9941FF7A-9BD8-4EDB-90EE-EC4C800BBE5E}" dt="2020-07-20T10:08:19.200" v="159" actId="404"/>
          <ac:spMkLst>
            <pc:docMk/>
            <pc:sldMk cId="0" sldId="270"/>
            <ac:spMk id="5" creationId="{7BBD01E7-4734-4FB9-97C6-6F1734627854}"/>
          </ac:spMkLst>
        </pc:spChg>
        <pc:spChg chg="add">
          <ac:chgData name="蕭朝育" userId="74b9b8ec-4c19-43d3-9e2f-c4db431d5449" providerId="ADAL" clId="{9941FF7A-9BD8-4EDB-90EE-EC4C800BBE5E}" dt="2020-07-20T10:08:23.463" v="160"/>
          <ac:spMkLst>
            <pc:docMk/>
            <pc:sldMk cId="0" sldId="270"/>
            <ac:spMk id="6" creationId="{562D7284-8487-4DA1-B19B-67EE6975CAA4}"/>
          </ac:spMkLst>
        </pc:spChg>
        <pc:graphicFrameChg chg="del mod modGraphic">
          <ac:chgData name="蕭朝育" userId="74b9b8ec-4c19-43d3-9e2f-c4db431d5449" providerId="ADAL" clId="{9941FF7A-9BD8-4EDB-90EE-EC4C800BBE5E}" dt="2020-07-20T10:05:13.113" v="99" actId="478"/>
          <ac:graphicFrameMkLst>
            <pc:docMk/>
            <pc:sldMk cId="0" sldId="270"/>
            <ac:graphicFrameMk id="2" creationId="{00000000-0000-0000-0000-000000000000}"/>
          </ac:graphicFrameMkLst>
        </pc:graphicFrameChg>
      </pc:sldChg>
      <pc:sldChg chg="addSp delSp modSp">
        <pc:chgData name="蕭朝育" userId="74b9b8ec-4c19-43d3-9e2f-c4db431d5449" providerId="ADAL" clId="{9941FF7A-9BD8-4EDB-90EE-EC4C800BBE5E}" dt="2020-07-20T10:07:36.376" v="154" actId="1076"/>
        <pc:sldMkLst>
          <pc:docMk/>
          <pc:sldMk cId="0" sldId="271"/>
        </pc:sldMkLst>
        <pc:spChg chg="mod">
          <ac:chgData name="蕭朝育" userId="74b9b8ec-4c19-43d3-9e2f-c4db431d5449" providerId="ADAL" clId="{9941FF7A-9BD8-4EDB-90EE-EC4C800BBE5E}" dt="2020-07-20T10:07:19.028" v="143" actId="1076"/>
          <ac:spMkLst>
            <pc:docMk/>
            <pc:sldMk cId="0" sldId="271"/>
            <ac:spMk id="3" creationId="{00000000-0000-0000-0000-000000000000}"/>
          </ac:spMkLst>
        </pc:spChg>
        <pc:spChg chg="add del mod">
          <ac:chgData name="蕭朝育" userId="74b9b8ec-4c19-43d3-9e2f-c4db431d5449" providerId="ADAL" clId="{9941FF7A-9BD8-4EDB-90EE-EC4C800BBE5E}" dt="2020-07-20T10:07:14.218" v="141" actId="478"/>
          <ac:spMkLst>
            <pc:docMk/>
            <pc:sldMk cId="0" sldId="271"/>
            <ac:spMk id="5" creationId="{00000000-0000-0000-0000-000000000000}"/>
          </ac:spMkLst>
        </pc:spChg>
        <pc:spChg chg="add mod">
          <ac:chgData name="蕭朝育" userId="74b9b8ec-4c19-43d3-9e2f-c4db431d5449" providerId="ADAL" clId="{9941FF7A-9BD8-4EDB-90EE-EC4C800BBE5E}" dt="2020-07-20T10:07:36.376" v="154" actId="1076"/>
          <ac:spMkLst>
            <pc:docMk/>
            <pc:sldMk cId="0" sldId="271"/>
            <ac:spMk id="6" creationId="{C0372134-92D0-4A62-B96B-583CB81FEF9A}"/>
          </ac:spMkLst>
        </pc:spChg>
      </pc:sldChg>
      <pc:sldChg chg="addSp delSp modSp">
        <pc:chgData name="蕭朝育" userId="74b9b8ec-4c19-43d3-9e2f-c4db431d5449" providerId="ADAL" clId="{9941FF7A-9BD8-4EDB-90EE-EC4C800BBE5E}" dt="2020-07-20T10:59:17.852" v="282" actId="1076"/>
        <pc:sldMkLst>
          <pc:docMk/>
          <pc:sldMk cId="0" sldId="274"/>
        </pc:sldMkLst>
        <pc:spChg chg="del">
          <ac:chgData name="蕭朝育" userId="74b9b8ec-4c19-43d3-9e2f-c4db431d5449" providerId="ADAL" clId="{9941FF7A-9BD8-4EDB-90EE-EC4C800BBE5E}" dt="2020-07-20T10:58:43.626" v="269" actId="478"/>
          <ac:spMkLst>
            <pc:docMk/>
            <pc:sldMk cId="0" sldId="274"/>
            <ac:spMk id="3" creationId="{00000000-0000-0000-0000-000000000000}"/>
          </ac:spMkLst>
        </pc:spChg>
        <pc:spChg chg="add mod">
          <ac:chgData name="蕭朝育" userId="74b9b8ec-4c19-43d3-9e2f-c4db431d5449" providerId="ADAL" clId="{9941FF7A-9BD8-4EDB-90EE-EC4C800BBE5E}" dt="2020-07-20T10:59:17.852" v="282" actId="1076"/>
          <ac:spMkLst>
            <pc:docMk/>
            <pc:sldMk cId="0" sldId="274"/>
            <ac:spMk id="4" creationId="{599159A1-12B7-4BBE-AE9A-CC39D9CC2027}"/>
          </ac:spMkLst>
        </pc:spChg>
      </pc:sldChg>
      <pc:sldChg chg="addSp delSp modSp add">
        <pc:chgData name="蕭朝育" userId="74b9b8ec-4c19-43d3-9e2f-c4db431d5449" providerId="ADAL" clId="{9941FF7A-9BD8-4EDB-90EE-EC4C800BBE5E}" dt="2020-07-20T10:55:06.365" v="200" actId="1076"/>
        <pc:sldMkLst>
          <pc:docMk/>
          <pc:sldMk cId="2329439222" sldId="277"/>
        </pc:sldMkLst>
        <pc:spChg chg="del">
          <ac:chgData name="蕭朝育" userId="74b9b8ec-4c19-43d3-9e2f-c4db431d5449" providerId="ADAL" clId="{9941FF7A-9BD8-4EDB-90EE-EC4C800BBE5E}" dt="2020-07-20T10:55:01.786" v="199" actId="478"/>
          <ac:spMkLst>
            <pc:docMk/>
            <pc:sldMk cId="2329439222" sldId="277"/>
            <ac:spMk id="2" creationId="{00000000-0000-0000-0000-000000000000}"/>
          </ac:spMkLst>
        </pc:spChg>
        <pc:spChg chg="del">
          <ac:chgData name="蕭朝育" userId="74b9b8ec-4c19-43d3-9e2f-c4db431d5449" providerId="ADAL" clId="{9941FF7A-9BD8-4EDB-90EE-EC4C800BBE5E}" dt="2020-07-20T10:54:31.512" v="186" actId="478"/>
          <ac:spMkLst>
            <pc:docMk/>
            <pc:sldMk cId="2329439222" sldId="277"/>
            <ac:spMk id="4" creationId="{00000000-0000-0000-0000-000000000000}"/>
          </ac:spMkLst>
        </pc:spChg>
        <pc:spChg chg="add del">
          <ac:chgData name="蕭朝育" userId="74b9b8ec-4c19-43d3-9e2f-c4db431d5449" providerId="ADAL" clId="{9941FF7A-9BD8-4EDB-90EE-EC4C800BBE5E}" dt="2020-07-20T10:54:39.121" v="190"/>
          <ac:spMkLst>
            <pc:docMk/>
            <pc:sldMk cId="2329439222" sldId="277"/>
            <ac:spMk id="5" creationId="{BFEEF774-3D4E-48C1-A074-3C8DABE82106}"/>
          </ac:spMkLst>
        </pc:spChg>
        <pc:spChg chg="del">
          <ac:chgData name="蕭朝育" userId="74b9b8ec-4c19-43d3-9e2f-c4db431d5449" providerId="ADAL" clId="{9941FF7A-9BD8-4EDB-90EE-EC4C800BBE5E}" dt="2020-07-20T10:54:34.134" v="187" actId="478"/>
          <ac:spMkLst>
            <pc:docMk/>
            <pc:sldMk cId="2329439222" sldId="277"/>
            <ac:spMk id="6" creationId="{C0372134-92D0-4A62-B96B-583CB81FEF9A}"/>
          </ac:spMkLst>
        </pc:spChg>
        <pc:spChg chg="add mod">
          <ac:chgData name="蕭朝育" userId="74b9b8ec-4c19-43d3-9e2f-c4db431d5449" providerId="ADAL" clId="{9941FF7A-9BD8-4EDB-90EE-EC4C800BBE5E}" dt="2020-07-20T10:54:28.607" v="185" actId="14100"/>
          <ac:spMkLst>
            <pc:docMk/>
            <pc:sldMk cId="2329439222" sldId="277"/>
            <ac:spMk id="7" creationId="{06108198-DEBB-4AD1-95AF-0C1399B5290E}"/>
          </ac:spMkLst>
        </pc:spChg>
        <pc:spChg chg="add mod">
          <ac:chgData name="蕭朝育" userId="74b9b8ec-4c19-43d3-9e2f-c4db431d5449" providerId="ADAL" clId="{9941FF7A-9BD8-4EDB-90EE-EC4C800BBE5E}" dt="2020-07-20T10:55:06.365" v="200" actId="1076"/>
          <ac:spMkLst>
            <pc:docMk/>
            <pc:sldMk cId="2329439222" sldId="277"/>
            <ac:spMk id="8" creationId="{7A0CF698-8AA8-4682-8AFA-1C6A8C7B2EEC}"/>
          </ac:spMkLst>
        </pc:spChg>
      </pc:sldChg>
      <pc:sldChg chg="addSp delSp modSp add">
        <pc:chgData name="蕭朝育" userId="74b9b8ec-4c19-43d3-9e2f-c4db431d5449" providerId="ADAL" clId="{9941FF7A-9BD8-4EDB-90EE-EC4C800BBE5E}" dt="2020-07-20T10:58:38.365" v="267" actId="1076"/>
        <pc:sldMkLst>
          <pc:docMk/>
          <pc:sldMk cId="280372203" sldId="278"/>
        </pc:sldMkLst>
        <pc:spChg chg="add del mod">
          <ac:chgData name="蕭朝育" userId="74b9b8ec-4c19-43d3-9e2f-c4db431d5449" providerId="ADAL" clId="{9941FF7A-9BD8-4EDB-90EE-EC4C800BBE5E}" dt="2020-07-20T10:58:23.074" v="262" actId="478"/>
          <ac:spMkLst>
            <pc:docMk/>
            <pc:sldMk cId="280372203" sldId="278"/>
            <ac:spMk id="2" creationId="{267DE8F6-6FE2-4123-AB6F-9197AE79F1A0}"/>
          </ac:spMkLst>
        </pc:spChg>
        <pc:spChg chg="add del">
          <ac:chgData name="蕭朝育" userId="74b9b8ec-4c19-43d3-9e2f-c4db431d5449" providerId="ADAL" clId="{9941FF7A-9BD8-4EDB-90EE-EC4C800BBE5E}" dt="2020-07-20T10:58:23.074" v="262" actId="478"/>
          <ac:spMkLst>
            <pc:docMk/>
            <pc:sldMk cId="280372203" sldId="278"/>
            <ac:spMk id="4" creationId="{47868A27-858A-442E-9E63-E86AB3A711D6}"/>
          </ac:spMkLst>
        </pc:spChg>
        <pc:spChg chg="add mod">
          <ac:chgData name="蕭朝育" userId="74b9b8ec-4c19-43d3-9e2f-c4db431d5449" providerId="ADAL" clId="{9941FF7A-9BD8-4EDB-90EE-EC4C800BBE5E}" dt="2020-07-20T10:58:38.365" v="267" actId="1076"/>
          <ac:spMkLst>
            <pc:docMk/>
            <pc:sldMk cId="280372203" sldId="278"/>
            <ac:spMk id="5" creationId="{1B6FB6D1-C579-4F81-A911-5F898AEB8B38}"/>
          </ac:spMkLst>
        </pc:spChg>
        <pc:spChg chg="mod">
          <ac:chgData name="蕭朝育" userId="74b9b8ec-4c19-43d3-9e2f-c4db431d5449" providerId="ADAL" clId="{9941FF7A-9BD8-4EDB-90EE-EC4C800BBE5E}" dt="2020-07-20T10:55:51.345" v="210" actId="14100"/>
          <ac:spMkLst>
            <pc:docMk/>
            <pc:sldMk cId="280372203" sldId="278"/>
            <ac:spMk id="7" creationId="{06108198-DEBB-4AD1-95AF-0C1399B5290E}"/>
          </ac:spMkLst>
        </pc:spChg>
        <pc:spChg chg="del mod">
          <ac:chgData name="蕭朝育" userId="74b9b8ec-4c19-43d3-9e2f-c4db431d5449" providerId="ADAL" clId="{9941FF7A-9BD8-4EDB-90EE-EC4C800BBE5E}" dt="2020-07-20T10:55:54.195" v="212" actId="478"/>
          <ac:spMkLst>
            <pc:docMk/>
            <pc:sldMk cId="280372203" sldId="278"/>
            <ac:spMk id="8" creationId="{7A0CF698-8AA8-4682-8AFA-1C6A8C7B2EEC}"/>
          </ac:spMkLst>
        </pc:spChg>
      </pc:sldChg>
      <pc:sldChg chg="addSp delSp modSp add ord delAnim modAnim">
        <pc:chgData name="蕭朝育" userId="74b9b8ec-4c19-43d3-9e2f-c4db431d5449" providerId="ADAL" clId="{9941FF7A-9BD8-4EDB-90EE-EC4C800BBE5E}" dt="2020-07-22T01:00:59.380" v="559"/>
        <pc:sldMkLst>
          <pc:docMk/>
          <pc:sldMk cId="2519667466" sldId="279"/>
        </pc:sldMkLst>
        <pc:spChg chg="mod">
          <ac:chgData name="蕭朝育" userId="74b9b8ec-4c19-43d3-9e2f-c4db431d5449" providerId="ADAL" clId="{9941FF7A-9BD8-4EDB-90EE-EC4C800BBE5E}" dt="2020-07-20T11:00:40.627" v="295" actId="20577"/>
          <ac:spMkLst>
            <pc:docMk/>
            <pc:sldMk cId="2519667466" sldId="279"/>
            <ac:spMk id="2" creationId="{00000000-0000-0000-0000-000000000000}"/>
          </ac:spMkLst>
        </pc:spChg>
        <pc:spChg chg="del">
          <ac:chgData name="蕭朝育" userId="74b9b8ec-4c19-43d3-9e2f-c4db431d5449" providerId="ADAL" clId="{9941FF7A-9BD8-4EDB-90EE-EC4C800BBE5E}" dt="2020-07-20T11:00:43.038" v="296" actId="478"/>
          <ac:spMkLst>
            <pc:docMk/>
            <pc:sldMk cId="2519667466" sldId="279"/>
            <ac:spMk id="4" creationId="{599159A1-12B7-4BBE-AE9A-CC39D9CC2027}"/>
          </ac:spMkLst>
        </pc:spChg>
        <pc:picChg chg="add del mod">
          <ac:chgData name="蕭朝育" userId="74b9b8ec-4c19-43d3-9e2f-c4db431d5449" providerId="ADAL" clId="{9941FF7A-9BD8-4EDB-90EE-EC4C800BBE5E}" dt="2020-07-20T11:02:04.518" v="298" actId="478"/>
          <ac:picMkLst>
            <pc:docMk/>
            <pc:sldMk cId="2519667466" sldId="279"/>
            <ac:picMk id="3" creationId="{D8B67EA2-A736-4D5B-B249-6B2EE57CCC8E}"/>
          </ac:picMkLst>
        </pc:picChg>
        <pc:picChg chg="add mod">
          <ac:chgData name="蕭朝育" userId="74b9b8ec-4c19-43d3-9e2f-c4db431d5449" providerId="ADAL" clId="{9941FF7A-9BD8-4EDB-90EE-EC4C800BBE5E}" dt="2020-07-20T11:02:44.616" v="302" actId="1076"/>
          <ac:picMkLst>
            <pc:docMk/>
            <pc:sldMk cId="2519667466" sldId="279"/>
            <ac:picMk id="5" creationId="{89F4DF9A-776C-4291-8FDA-42D99D4384FB}"/>
          </ac:picMkLst>
        </pc:picChg>
      </pc:sldChg>
      <pc:sldChg chg="addSp delSp modSp add">
        <pc:chgData name="蕭朝育" userId="74b9b8ec-4c19-43d3-9e2f-c4db431d5449" providerId="ADAL" clId="{9941FF7A-9BD8-4EDB-90EE-EC4C800BBE5E}" dt="2020-07-22T00:54:58.921" v="408" actId="20577"/>
        <pc:sldMkLst>
          <pc:docMk/>
          <pc:sldMk cId="1133397121" sldId="280"/>
        </pc:sldMkLst>
        <pc:spChg chg="del">
          <ac:chgData name="蕭朝育" userId="74b9b8ec-4c19-43d3-9e2f-c4db431d5449" providerId="ADAL" clId="{9941FF7A-9BD8-4EDB-90EE-EC4C800BBE5E}" dt="2020-07-22T00:25:41.911" v="310" actId="478"/>
          <ac:spMkLst>
            <pc:docMk/>
            <pc:sldMk cId="1133397121" sldId="280"/>
            <ac:spMk id="2" creationId="{00000000-0000-0000-0000-000000000000}"/>
          </ac:spMkLst>
        </pc:spChg>
        <pc:spChg chg="mod">
          <ac:chgData name="蕭朝育" userId="74b9b8ec-4c19-43d3-9e2f-c4db431d5449" providerId="ADAL" clId="{9941FF7A-9BD8-4EDB-90EE-EC4C800BBE5E}" dt="2020-07-22T00:25:49.438" v="317" actId="20577"/>
          <ac:spMkLst>
            <pc:docMk/>
            <pc:sldMk cId="1133397121" sldId="280"/>
            <ac:spMk id="3" creationId="{00000000-0000-0000-0000-000000000000}"/>
          </ac:spMkLst>
        </pc:spChg>
        <pc:spChg chg="mod">
          <ac:chgData name="蕭朝育" userId="74b9b8ec-4c19-43d3-9e2f-c4db431d5449" providerId="ADAL" clId="{9941FF7A-9BD8-4EDB-90EE-EC4C800BBE5E}" dt="2020-07-22T00:54:58.921" v="408" actId="20577"/>
          <ac:spMkLst>
            <pc:docMk/>
            <pc:sldMk cId="1133397121" sldId="280"/>
            <ac:spMk id="4" creationId="{00000000-0000-0000-0000-000000000000}"/>
          </ac:spMkLst>
        </pc:spChg>
        <pc:picChg chg="add del mod">
          <ac:chgData name="蕭朝育" userId="74b9b8ec-4c19-43d3-9e2f-c4db431d5449" providerId="ADAL" clId="{9941FF7A-9BD8-4EDB-90EE-EC4C800BBE5E}" dt="2020-07-22T00:35:32.641" v="373" actId="478"/>
          <ac:picMkLst>
            <pc:docMk/>
            <pc:sldMk cId="1133397121" sldId="280"/>
            <ac:picMk id="5" creationId="{E09422A4-5E0E-4FD9-9171-8DC9E8BD503E}"/>
          </ac:picMkLst>
        </pc:picChg>
        <pc:picChg chg="add mod">
          <ac:chgData name="蕭朝育" userId="74b9b8ec-4c19-43d3-9e2f-c4db431d5449" providerId="ADAL" clId="{9941FF7A-9BD8-4EDB-90EE-EC4C800BBE5E}" dt="2020-07-22T00:35:37.707" v="376" actId="1076"/>
          <ac:picMkLst>
            <pc:docMk/>
            <pc:sldMk cId="1133397121" sldId="280"/>
            <ac:picMk id="6" creationId="{772E749B-91C7-4596-B44F-373225AFE781}"/>
          </ac:picMkLst>
        </pc:picChg>
      </pc:sldChg>
      <pc:sldChg chg="addSp delSp modSp add">
        <pc:chgData name="蕭朝育" userId="74b9b8ec-4c19-43d3-9e2f-c4db431d5449" providerId="ADAL" clId="{9941FF7A-9BD8-4EDB-90EE-EC4C800BBE5E}" dt="2020-07-22T00:55:02.714" v="411" actId="20577"/>
        <pc:sldMkLst>
          <pc:docMk/>
          <pc:sldMk cId="3204218595" sldId="281"/>
        </pc:sldMkLst>
        <pc:spChg chg="mod">
          <ac:chgData name="蕭朝育" userId="74b9b8ec-4c19-43d3-9e2f-c4db431d5449" providerId="ADAL" clId="{9941FF7A-9BD8-4EDB-90EE-EC4C800BBE5E}" dt="2020-07-22T00:55:02.714" v="411" actId="20577"/>
          <ac:spMkLst>
            <pc:docMk/>
            <pc:sldMk cId="3204218595" sldId="281"/>
            <ac:spMk id="4" creationId="{00000000-0000-0000-0000-000000000000}"/>
          </ac:spMkLst>
        </pc:spChg>
        <pc:picChg chg="add mod">
          <ac:chgData name="蕭朝育" userId="74b9b8ec-4c19-43d3-9e2f-c4db431d5449" providerId="ADAL" clId="{9941FF7A-9BD8-4EDB-90EE-EC4C800BBE5E}" dt="2020-07-22T00:41:18.253" v="381" actId="1076"/>
          <ac:picMkLst>
            <pc:docMk/>
            <pc:sldMk cId="3204218595" sldId="281"/>
            <ac:picMk id="2" creationId="{BDEA2B67-5AD3-438C-8A36-05CEB8EC9006}"/>
          </ac:picMkLst>
        </pc:picChg>
        <pc:picChg chg="del">
          <ac:chgData name="蕭朝育" userId="74b9b8ec-4c19-43d3-9e2f-c4db431d5449" providerId="ADAL" clId="{9941FF7A-9BD8-4EDB-90EE-EC4C800BBE5E}" dt="2020-07-22T00:41:12.271" v="378" actId="478"/>
          <ac:picMkLst>
            <pc:docMk/>
            <pc:sldMk cId="3204218595" sldId="281"/>
            <ac:picMk id="6" creationId="{772E749B-91C7-4596-B44F-373225AFE781}"/>
          </ac:picMkLst>
        </pc:picChg>
      </pc:sldChg>
      <pc:sldChg chg="addSp delSp modSp add">
        <pc:chgData name="蕭朝育" userId="74b9b8ec-4c19-43d3-9e2f-c4db431d5449" providerId="ADAL" clId="{9941FF7A-9BD8-4EDB-90EE-EC4C800BBE5E}" dt="2020-07-22T00:55:21.758" v="417" actId="403"/>
        <pc:sldMkLst>
          <pc:docMk/>
          <pc:sldMk cId="1767197631" sldId="282"/>
        </pc:sldMkLst>
        <pc:spChg chg="mod">
          <ac:chgData name="蕭朝育" userId="74b9b8ec-4c19-43d3-9e2f-c4db431d5449" providerId="ADAL" clId="{9941FF7A-9BD8-4EDB-90EE-EC4C800BBE5E}" dt="2020-07-22T00:55:21.758" v="417" actId="403"/>
          <ac:spMkLst>
            <pc:docMk/>
            <pc:sldMk cId="1767197631" sldId="282"/>
            <ac:spMk id="4" creationId="{00000000-0000-0000-0000-000000000000}"/>
          </ac:spMkLst>
        </pc:spChg>
        <pc:picChg chg="del">
          <ac:chgData name="蕭朝育" userId="74b9b8ec-4c19-43d3-9e2f-c4db431d5449" providerId="ADAL" clId="{9941FF7A-9BD8-4EDB-90EE-EC4C800BBE5E}" dt="2020-07-22T00:47:37.682" v="394" actId="478"/>
          <ac:picMkLst>
            <pc:docMk/>
            <pc:sldMk cId="1767197631" sldId="282"/>
            <ac:picMk id="2" creationId="{BDEA2B67-5AD3-438C-8A36-05CEB8EC9006}"/>
          </ac:picMkLst>
        </pc:picChg>
        <pc:picChg chg="add mod">
          <ac:chgData name="蕭朝育" userId="74b9b8ec-4c19-43d3-9e2f-c4db431d5449" providerId="ADAL" clId="{9941FF7A-9BD8-4EDB-90EE-EC4C800BBE5E}" dt="2020-07-22T00:47:42.166" v="397" actId="1076"/>
          <ac:picMkLst>
            <pc:docMk/>
            <pc:sldMk cId="1767197631" sldId="282"/>
            <ac:picMk id="5" creationId="{18C35FFF-4EC8-4D9E-81D9-998408C76EDA}"/>
          </ac:picMkLst>
        </pc:picChg>
      </pc:sldChg>
      <pc:sldChg chg="addSp delSp modSp add">
        <pc:chgData name="蕭朝育" userId="74b9b8ec-4c19-43d3-9e2f-c4db431d5449" providerId="ADAL" clId="{9941FF7A-9BD8-4EDB-90EE-EC4C800BBE5E}" dt="2020-07-22T00:57:46.723" v="458" actId="14100"/>
        <pc:sldMkLst>
          <pc:docMk/>
          <pc:sldMk cId="288615985" sldId="283"/>
        </pc:sldMkLst>
        <pc:spChg chg="mod">
          <ac:chgData name="蕭朝育" userId="74b9b8ec-4c19-43d3-9e2f-c4db431d5449" providerId="ADAL" clId="{9941FF7A-9BD8-4EDB-90EE-EC4C800BBE5E}" dt="2020-07-22T00:57:23.147" v="453" actId="20577"/>
          <ac:spMkLst>
            <pc:docMk/>
            <pc:sldMk cId="288615985" sldId="283"/>
            <ac:spMk id="4" creationId="{00000000-0000-0000-0000-000000000000}"/>
          </ac:spMkLst>
        </pc:spChg>
        <pc:spChg chg="add mod">
          <ac:chgData name="蕭朝育" userId="74b9b8ec-4c19-43d3-9e2f-c4db431d5449" providerId="ADAL" clId="{9941FF7A-9BD8-4EDB-90EE-EC4C800BBE5E}" dt="2020-07-22T00:56:27.598" v="428" actId="208"/>
          <ac:spMkLst>
            <pc:docMk/>
            <pc:sldMk cId="288615985" sldId="283"/>
            <ac:spMk id="7" creationId="{70B0729A-47BC-46A8-BA5A-45A07AD6076C}"/>
          </ac:spMkLst>
        </pc:spChg>
        <pc:spChg chg="add mod">
          <ac:chgData name="蕭朝育" userId="74b9b8ec-4c19-43d3-9e2f-c4db431d5449" providerId="ADAL" clId="{9941FF7A-9BD8-4EDB-90EE-EC4C800BBE5E}" dt="2020-07-22T00:56:48.902" v="436" actId="14100"/>
          <ac:spMkLst>
            <pc:docMk/>
            <pc:sldMk cId="288615985" sldId="283"/>
            <ac:spMk id="9" creationId="{85904EF5-C577-4683-A3EF-F1A74D971892}"/>
          </ac:spMkLst>
        </pc:spChg>
        <pc:spChg chg="add mod">
          <ac:chgData name="蕭朝育" userId="74b9b8ec-4c19-43d3-9e2f-c4db431d5449" providerId="ADAL" clId="{9941FF7A-9BD8-4EDB-90EE-EC4C800BBE5E}" dt="2020-07-22T00:57:10.063" v="442" actId="14100"/>
          <ac:spMkLst>
            <pc:docMk/>
            <pc:sldMk cId="288615985" sldId="283"/>
            <ac:spMk id="10" creationId="{74AB39A2-2EC3-47AB-A0B2-2C0B5BC4C5B9}"/>
          </ac:spMkLst>
        </pc:spChg>
        <pc:spChg chg="add del mod">
          <ac:chgData name="蕭朝育" userId="74b9b8ec-4c19-43d3-9e2f-c4db431d5449" providerId="ADAL" clId="{9941FF7A-9BD8-4EDB-90EE-EC4C800BBE5E}" dt="2020-07-22T00:57:42.539" v="457" actId="478"/>
          <ac:spMkLst>
            <pc:docMk/>
            <pc:sldMk cId="288615985" sldId="283"/>
            <ac:spMk id="11" creationId="{47184C57-C9E0-4D53-B91B-90BFD3883557}"/>
          </ac:spMkLst>
        </pc:spChg>
        <pc:picChg chg="add mod">
          <ac:chgData name="蕭朝育" userId="74b9b8ec-4c19-43d3-9e2f-c4db431d5449" providerId="ADAL" clId="{9941FF7A-9BD8-4EDB-90EE-EC4C800BBE5E}" dt="2020-07-22T00:57:46.723" v="458" actId="14100"/>
          <ac:picMkLst>
            <pc:docMk/>
            <pc:sldMk cId="288615985" sldId="283"/>
            <ac:picMk id="2" creationId="{9374DDA3-5765-4007-BE6E-F24D350F4652}"/>
          </ac:picMkLst>
        </pc:picChg>
        <pc:picChg chg="del">
          <ac:chgData name="蕭朝育" userId="74b9b8ec-4c19-43d3-9e2f-c4db431d5449" providerId="ADAL" clId="{9941FF7A-9BD8-4EDB-90EE-EC4C800BBE5E}" dt="2020-07-22T00:55:25.304" v="418" actId="478"/>
          <ac:picMkLst>
            <pc:docMk/>
            <pc:sldMk cId="288615985" sldId="283"/>
            <ac:picMk id="5" creationId="{18C35FFF-4EC8-4D9E-81D9-998408C76EDA}"/>
          </ac:picMkLst>
        </pc:picChg>
        <pc:picChg chg="add mod ord">
          <ac:chgData name="蕭朝育" userId="74b9b8ec-4c19-43d3-9e2f-c4db431d5449" providerId="ADAL" clId="{9941FF7A-9BD8-4EDB-90EE-EC4C800BBE5E}" dt="2020-07-22T00:56:56.938" v="440" actId="167"/>
          <ac:picMkLst>
            <pc:docMk/>
            <pc:sldMk cId="288615985" sldId="283"/>
            <ac:picMk id="6" creationId="{366C1EC7-FF7F-41DF-8839-C075373F1032}"/>
          </ac:picMkLst>
        </pc:picChg>
        <pc:picChg chg="add del">
          <ac:chgData name="蕭朝育" userId="74b9b8ec-4c19-43d3-9e2f-c4db431d5449" providerId="ADAL" clId="{9941FF7A-9BD8-4EDB-90EE-EC4C800BBE5E}" dt="2020-07-22T00:56:32.058" v="430"/>
          <ac:picMkLst>
            <pc:docMk/>
            <pc:sldMk cId="288615985" sldId="283"/>
            <ac:picMk id="8" creationId="{5F5B7C1A-C969-4467-B51B-22A538B387CE}"/>
          </ac:picMkLst>
        </pc:picChg>
      </pc:sldChg>
      <pc:sldChg chg="addSp delSp modSp add">
        <pc:chgData name="蕭朝育" userId="74b9b8ec-4c19-43d3-9e2f-c4db431d5449" providerId="ADAL" clId="{9941FF7A-9BD8-4EDB-90EE-EC4C800BBE5E}" dt="2020-07-22T00:59:43.109" v="557" actId="1076"/>
        <pc:sldMkLst>
          <pc:docMk/>
          <pc:sldMk cId="2442994501" sldId="284"/>
        </pc:sldMkLst>
        <pc:spChg chg="mod">
          <ac:chgData name="蕭朝育" userId="74b9b8ec-4c19-43d3-9e2f-c4db431d5449" providerId="ADAL" clId="{9941FF7A-9BD8-4EDB-90EE-EC4C800BBE5E}" dt="2020-07-22T00:59:40.180" v="556" actId="403"/>
          <ac:spMkLst>
            <pc:docMk/>
            <pc:sldMk cId="2442994501" sldId="284"/>
            <ac:spMk id="4" creationId="{00000000-0000-0000-0000-000000000000}"/>
          </ac:spMkLst>
        </pc:spChg>
        <pc:spChg chg="add mod">
          <ac:chgData name="蕭朝育" userId="74b9b8ec-4c19-43d3-9e2f-c4db431d5449" providerId="ADAL" clId="{9941FF7A-9BD8-4EDB-90EE-EC4C800BBE5E}" dt="2020-07-22T00:59:43.109" v="557" actId="1076"/>
          <ac:spMkLst>
            <pc:docMk/>
            <pc:sldMk cId="2442994501" sldId="284"/>
            <ac:spMk id="5" creationId="{DD7521BF-803B-4B0E-8F32-752E0B43A7B7}"/>
          </ac:spMkLst>
        </pc:spChg>
        <pc:spChg chg="del">
          <ac:chgData name="蕭朝育" userId="74b9b8ec-4c19-43d3-9e2f-c4db431d5449" providerId="ADAL" clId="{9941FF7A-9BD8-4EDB-90EE-EC4C800BBE5E}" dt="2020-07-22T00:57:52.891" v="462" actId="478"/>
          <ac:spMkLst>
            <pc:docMk/>
            <pc:sldMk cId="2442994501" sldId="284"/>
            <ac:spMk id="7" creationId="{70B0729A-47BC-46A8-BA5A-45A07AD6076C}"/>
          </ac:spMkLst>
        </pc:spChg>
        <pc:spChg chg="del">
          <ac:chgData name="蕭朝育" userId="74b9b8ec-4c19-43d3-9e2f-c4db431d5449" providerId="ADAL" clId="{9941FF7A-9BD8-4EDB-90EE-EC4C800BBE5E}" dt="2020-07-22T00:57:53.596" v="463" actId="478"/>
          <ac:spMkLst>
            <pc:docMk/>
            <pc:sldMk cId="2442994501" sldId="284"/>
            <ac:spMk id="9" creationId="{85904EF5-C577-4683-A3EF-F1A74D971892}"/>
          </ac:spMkLst>
        </pc:spChg>
        <pc:spChg chg="del">
          <ac:chgData name="蕭朝育" userId="74b9b8ec-4c19-43d3-9e2f-c4db431d5449" providerId="ADAL" clId="{9941FF7A-9BD8-4EDB-90EE-EC4C800BBE5E}" dt="2020-07-22T00:57:54.310" v="464" actId="478"/>
          <ac:spMkLst>
            <pc:docMk/>
            <pc:sldMk cId="2442994501" sldId="284"/>
            <ac:spMk id="10" creationId="{74AB39A2-2EC3-47AB-A0B2-2C0B5BC4C5B9}"/>
          </ac:spMkLst>
        </pc:spChg>
        <pc:picChg chg="del">
          <ac:chgData name="蕭朝育" userId="74b9b8ec-4c19-43d3-9e2f-c4db431d5449" providerId="ADAL" clId="{9941FF7A-9BD8-4EDB-90EE-EC4C800BBE5E}" dt="2020-07-22T00:57:50.781" v="460" actId="478"/>
          <ac:picMkLst>
            <pc:docMk/>
            <pc:sldMk cId="2442994501" sldId="284"/>
            <ac:picMk id="2" creationId="{9374DDA3-5765-4007-BE6E-F24D350F4652}"/>
          </ac:picMkLst>
        </pc:picChg>
        <pc:picChg chg="del">
          <ac:chgData name="蕭朝育" userId="74b9b8ec-4c19-43d3-9e2f-c4db431d5449" providerId="ADAL" clId="{9941FF7A-9BD8-4EDB-90EE-EC4C800BBE5E}" dt="2020-07-22T00:57:51.177" v="461" actId="478"/>
          <ac:picMkLst>
            <pc:docMk/>
            <pc:sldMk cId="2442994501" sldId="284"/>
            <ac:picMk id="6" creationId="{366C1EC7-FF7F-41DF-8839-C075373F10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E3E3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E3E3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91" y="0"/>
                </a:moveTo>
                <a:lnTo>
                  <a:pt x="0" y="0"/>
                </a:lnTo>
                <a:lnTo>
                  <a:pt x="0" y="6858000"/>
                </a:lnTo>
                <a:lnTo>
                  <a:pt x="4050791" y="6858000"/>
                </a:lnTo>
                <a:lnTo>
                  <a:pt x="4050791" y="0"/>
                </a:lnTo>
                <a:close/>
              </a:path>
            </a:pathLst>
          </a:custGeom>
          <a:solidFill>
            <a:srgbClr val="60A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7C8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43144" y="0"/>
            <a:ext cx="537972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E3E3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0A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97C8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7450" y="1108583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7214" y="0"/>
                </a:lnTo>
              </a:path>
            </a:pathLst>
          </a:custGeom>
          <a:ln w="6096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99021" y="1309191"/>
            <a:ext cx="477329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E3E3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0224" y="1779016"/>
            <a:ext cx="10079990" cy="454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4931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52999"/>
              <a:ext cx="12189460" cy="1905000"/>
            </a:xfrm>
            <a:custGeom>
              <a:avLst/>
              <a:gdLst/>
              <a:ahLst/>
              <a:cxnLst/>
              <a:rect l="l" t="t" r="r" b="b"/>
              <a:pathLst>
                <a:path w="12189460" h="1905000">
                  <a:moveTo>
                    <a:pt x="12188952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12188952" y="19050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60A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07279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7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4320" y="5348427"/>
            <a:ext cx="4361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DFDFD"/>
                </a:solidFill>
                <a:latin typeface="Carlito"/>
                <a:cs typeface="Carlito"/>
              </a:rPr>
              <a:t>Lab </a:t>
            </a:r>
            <a:r>
              <a:rPr sz="3600" dirty="0">
                <a:solidFill>
                  <a:srgbClr val="FDFDFD"/>
                </a:solidFill>
                <a:latin typeface="Carlito"/>
                <a:cs typeface="Carlito"/>
              </a:rPr>
              <a:t>2 – </a:t>
            </a:r>
            <a:r>
              <a:rPr sz="3600" spc="-70" dirty="0">
                <a:solidFill>
                  <a:srgbClr val="FDFDFD"/>
                </a:solidFill>
                <a:latin typeface="Carlito"/>
                <a:cs typeface="Carlito"/>
              </a:rPr>
              <a:t>Activity </a:t>
            </a:r>
            <a:r>
              <a:rPr sz="3600" dirty="0">
                <a:solidFill>
                  <a:srgbClr val="FDFDFD"/>
                </a:solidFill>
                <a:latin typeface="Carlito"/>
                <a:cs typeface="Carlito"/>
              </a:rPr>
              <a:t>&amp;</a:t>
            </a:r>
            <a:r>
              <a:rPr sz="3600" spc="-545" dirty="0">
                <a:solidFill>
                  <a:srgbClr val="FDFDFD"/>
                </a:solidFill>
                <a:latin typeface="Carlito"/>
                <a:cs typeface="Carlito"/>
              </a:rPr>
              <a:t> </a:t>
            </a:r>
            <a:r>
              <a:rPr sz="3600" spc="-105" dirty="0">
                <a:solidFill>
                  <a:srgbClr val="FDFDFD"/>
                </a:solidFill>
                <a:latin typeface="Carlito"/>
                <a:cs typeface="Carlito"/>
              </a:rPr>
              <a:t>Layout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320" y="5955588"/>
            <a:ext cx="14687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95" dirty="0">
                <a:solidFill>
                  <a:srgbClr val="FDFDFD"/>
                </a:solidFill>
                <a:latin typeface="Carlito"/>
                <a:cs typeface="Carlito"/>
              </a:rPr>
              <a:t>KUAN </a:t>
            </a:r>
            <a:r>
              <a:rPr sz="1500" dirty="0">
                <a:solidFill>
                  <a:srgbClr val="FDFDFD"/>
                </a:solidFill>
                <a:latin typeface="Carlito"/>
                <a:cs typeface="Carlito"/>
              </a:rPr>
              <a:t>- </a:t>
            </a:r>
            <a:r>
              <a:rPr sz="1500" spc="95" dirty="0">
                <a:solidFill>
                  <a:srgbClr val="FDFDFD"/>
                </a:solidFill>
                <a:latin typeface="Carlito"/>
                <a:cs typeface="Carlito"/>
              </a:rPr>
              <a:t>TING</a:t>
            </a:r>
            <a:r>
              <a:rPr sz="1500" spc="170" dirty="0">
                <a:solidFill>
                  <a:srgbClr val="FDFDFD"/>
                </a:solidFill>
                <a:latin typeface="Carlito"/>
                <a:cs typeface="Carlito"/>
              </a:rPr>
              <a:t> </a:t>
            </a:r>
            <a:r>
              <a:rPr sz="1500" spc="85" dirty="0">
                <a:solidFill>
                  <a:srgbClr val="FDFDFD"/>
                </a:solidFill>
                <a:latin typeface="Carlito"/>
                <a:cs typeface="Carlito"/>
              </a:rPr>
              <a:t>LAI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spc="135" dirty="0">
                <a:solidFill>
                  <a:srgbClr val="FDFDFD"/>
                </a:solidFill>
                <a:latin typeface="Carlito"/>
                <a:cs typeface="Carlito"/>
              </a:rPr>
              <a:t>2018/</a:t>
            </a:r>
            <a:r>
              <a:rPr sz="1500" spc="-180" dirty="0">
                <a:solidFill>
                  <a:srgbClr val="FDFDFD"/>
                </a:solidFill>
                <a:latin typeface="Carlito"/>
                <a:cs typeface="Carlito"/>
              </a:rPr>
              <a:t> </a:t>
            </a:r>
            <a:r>
              <a:rPr sz="1500" spc="5" dirty="0">
                <a:solidFill>
                  <a:srgbClr val="FDFDFD"/>
                </a:solidFill>
                <a:latin typeface="Carlito"/>
                <a:cs typeface="Carlito"/>
              </a:rPr>
              <a:t>9</a:t>
            </a:r>
            <a:r>
              <a:rPr sz="1500" spc="-180" dirty="0">
                <a:solidFill>
                  <a:srgbClr val="FDFDFD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DFDFD"/>
                </a:solidFill>
                <a:latin typeface="Carlito"/>
                <a:cs typeface="Carlito"/>
              </a:rPr>
              <a:t>/</a:t>
            </a:r>
            <a:r>
              <a:rPr sz="1500" spc="-185" dirty="0">
                <a:solidFill>
                  <a:srgbClr val="FDFDFD"/>
                </a:solidFill>
                <a:latin typeface="Carlito"/>
                <a:cs typeface="Carlito"/>
              </a:rPr>
              <a:t> </a:t>
            </a:r>
            <a:r>
              <a:rPr sz="1500" spc="85" dirty="0">
                <a:solidFill>
                  <a:srgbClr val="FDFDFD"/>
                </a:solidFill>
                <a:latin typeface="Carlito"/>
                <a:cs typeface="Carlito"/>
              </a:rPr>
              <a:t>17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66C1EC7-FF7F-41DF-8839-C075373F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1102"/>
            <a:ext cx="3469571" cy="6245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4894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none" spc="-170" dirty="0"/>
              <a:t>Layout</a:t>
            </a:r>
            <a:endParaRPr u="none"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1084884" y="1194638"/>
            <a:ext cx="455391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altLang="zh-TW" dirty="0"/>
              <a:t>Relative layout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374DDA3-5765-4007-BE6E-F24D350F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58" y="1828800"/>
            <a:ext cx="5555637" cy="3962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0B0729A-47BC-46A8-BA5A-45A07AD6076C}"/>
              </a:ext>
            </a:extLst>
          </p:cNvPr>
          <p:cNvSpPr/>
          <p:nvPr/>
        </p:nvSpPr>
        <p:spPr>
          <a:xfrm>
            <a:off x="7239000" y="2209800"/>
            <a:ext cx="2514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904EF5-C577-4683-A3EF-F1A74D971892}"/>
              </a:ext>
            </a:extLst>
          </p:cNvPr>
          <p:cNvSpPr/>
          <p:nvPr/>
        </p:nvSpPr>
        <p:spPr>
          <a:xfrm>
            <a:off x="7184572" y="3997359"/>
            <a:ext cx="2645228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AB39A2-2EC3-47AB-A0B2-2C0B5BC4C5B9}"/>
              </a:ext>
            </a:extLst>
          </p:cNvPr>
          <p:cNvSpPr/>
          <p:nvPr/>
        </p:nvSpPr>
        <p:spPr>
          <a:xfrm>
            <a:off x="7184572" y="5784918"/>
            <a:ext cx="2645228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1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4894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none" spc="-170" dirty="0"/>
              <a:t>Layout</a:t>
            </a:r>
            <a:endParaRPr u="none"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1084884" y="1194638"/>
            <a:ext cx="455391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altLang="zh-TW" sz="2800" dirty="0"/>
              <a:t>Relative layout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7521BF-803B-4B0E-8F32-752E0B43A7B7}"/>
              </a:ext>
            </a:extLst>
          </p:cNvPr>
          <p:cNvSpPr/>
          <p:nvPr/>
        </p:nvSpPr>
        <p:spPr>
          <a:xfrm>
            <a:off x="1166993" y="2286000"/>
            <a:ext cx="83486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303233"/>
                </a:solidFill>
                <a:latin typeface="Lato"/>
              </a:rPr>
              <a:t>android:layout_above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="@+id/[</a:t>
            </a:r>
            <a:r>
              <a:rPr lang="en-US" altLang="zh-TW" sz="2800" dirty="0" err="1">
                <a:solidFill>
                  <a:srgbClr val="303233"/>
                </a:solidFill>
                <a:latin typeface="Lato"/>
              </a:rPr>
              <a:t>obj_id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303233"/>
                </a:solidFill>
                <a:latin typeface="Lato"/>
              </a:rPr>
              <a:t>android:layout_below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="@+id/[</a:t>
            </a:r>
            <a:r>
              <a:rPr lang="en-US" altLang="zh-TW" sz="2800" dirty="0" err="1">
                <a:solidFill>
                  <a:srgbClr val="303233"/>
                </a:solidFill>
                <a:latin typeface="Lato"/>
              </a:rPr>
              <a:t>obj_id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303233"/>
                </a:solidFill>
                <a:latin typeface="Lato"/>
              </a:rPr>
              <a:t>android:layout_toRightOf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="@+id/[</a:t>
            </a:r>
            <a:r>
              <a:rPr lang="en-US" altLang="zh-TW" sz="2800" dirty="0" err="1">
                <a:solidFill>
                  <a:srgbClr val="303233"/>
                </a:solidFill>
                <a:latin typeface="Lato"/>
              </a:rPr>
              <a:t>obj_id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]"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303233"/>
                </a:solidFill>
                <a:latin typeface="Lato"/>
              </a:rPr>
              <a:t>android:layout_toLeftOf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="@+id/[</a:t>
            </a:r>
            <a:r>
              <a:rPr lang="en-US" altLang="zh-TW" sz="2800" dirty="0" err="1">
                <a:solidFill>
                  <a:srgbClr val="303233"/>
                </a:solidFill>
                <a:latin typeface="Lato"/>
              </a:rPr>
              <a:t>obj_id</a:t>
            </a:r>
            <a:r>
              <a:rPr lang="en-US" altLang="zh-TW" sz="2800" dirty="0">
                <a:solidFill>
                  <a:srgbClr val="303233"/>
                </a:solidFill>
                <a:latin typeface="Lato"/>
              </a:rPr>
              <a:t>]"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299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187450" y="1108583"/>
              <a:ext cx="9967595" cy="0"/>
            </a:xfrm>
            <a:custGeom>
              <a:avLst/>
              <a:gdLst/>
              <a:ahLst/>
              <a:cxnLst/>
              <a:rect l="l" t="t" r="r" b="b"/>
              <a:pathLst>
                <a:path w="9967595">
                  <a:moveTo>
                    <a:pt x="0" y="0"/>
                  </a:moveTo>
                  <a:lnTo>
                    <a:pt x="9967214" y="0"/>
                  </a:lnTo>
                </a:path>
              </a:pathLst>
            </a:custGeom>
            <a:ln w="6096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6360" y="0"/>
              <a:ext cx="3041904" cy="6303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0497" y="1401521"/>
            <a:ext cx="112141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719927"/>
                </a:solidFill>
                <a:latin typeface="Carlito"/>
                <a:cs typeface="Carlito"/>
              </a:rPr>
              <a:t>Top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35" dirty="0">
                <a:solidFill>
                  <a:srgbClr val="719927"/>
                </a:solidFill>
                <a:latin typeface="Carlito"/>
                <a:cs typeface="Carlito"/>
              </a:rPr>
              <a:t>T</a:t>
            </a:r>
            <a:r>
              <a:rPr sz="2400" spc="-70" dirty="0">
                <a:solidFill>
                  <a:srgbClr val="719927"/>
                </a:solidFill>
                <a:latin typeface="Carlito"/>
                <a:cs typeface="Carlito"/>
              </a:rPr>
              <a:t>e</a:t>
            </a:r>
            <a:r>
              <a:rPr sz="2400" spc="-35" dirty="0">
                <a:solidFill>
                  <a:srgbClr val="719927"/>
                </a:solidFill>
                <a:latin typeface="Carlito"/>
                <a:cs typeface="Carlito"/>
              </a:rPr>
              <a:t>x</a:t>
            </a:r>
            <a:r>
              <a:rPr sz="2400" spc="-15" dirty="0">
                <a:solidFill>
                  <a:srgbClr val="719927"/>
                </a:solidFill>
                <a:latin typeface="Carlito"/>
                <a:cs typeface="Carlito"/>
              </a:rPr>
              <a:t>t</a:t>
            </a:r>
            <a:r>
              <a:rPr sz="2400" spc="-20" dirty="0">
                <a:solidFill>
                  <a:srgbClr val="719927"/>
                </a:solidFill>
                <a:latin typeface="Carlito"/>
                <a:cs typeface="Carlito"/>
              </a:rPr>
              <a:t>V</a:t>
            </a:r>
            <a:r>
              <a:rPr sz="2400" spc="-25" dirty="0">
                <a:solidFill>
                  <a:srgbClr val="719927"/>
                </a:solidFill>
                <a:latin typeface="Carlito"/>
                <a:cs typeface="Carlito"/>
              </a:rPr>
              <a:t>i</a:t>
            </a:r>
            <a:r>
              <a:rPr sz="2400" spc="-20" dirty="0">
                <a:solidFill>
                  <a:srgbClr val="719927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719927"/>
                </a:solidFill>
                <a:latin typeface="Carlito"/>
                <a:cs typeface="Carlito"/>
              </a:rPr>
              <a:t>w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785" y="4164279"/>
            <a:ext cx="1056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C8DA7"/>
                </a:solidFill>
                <a:latin typeface="Carlito"/>
                <a:cs typeface="Carlito"/>
              </a:rPr>
              <a:t>Bottom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C8DA7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2C8DA7"/>
                </a:solidFill>
                <a:latin typeface="Carlito"/>
                <a:cs typeface="Carlito"/>
              </a:rPr>
              <a:t>i</a:t>
            </a:r>
            <a:r>
              <a:rPr sz="2400" spc="-30" dirty="0">
                <a:solidFill>
                  <a:srgbClr val="2C8DA7"/>
                </a:solidFill>
                <a:latin typeface="Carlito"/>
                <a:cs typeface="Carlito"/>
              </a:rPr>
              <a:t>s</a:t>
            </a:r>
            <a:r>
              <a:rPr sz="2400" spc="5" dirty="0">
                <a:solidFill>
                  <a:srgbClr val="2C8DA7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2C8DA7"/>
                </a:solidFill>
                <a:latin typeface="Carlito"/>
                <a:cs typeface="Carlito"/>
              </a:rPr>
              <a:t>View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9960" algn="l"/>
              </a:tabLst>
            </a:pPr>
            <a:r>
              <a:rPr spc="-465" dirty="0">
                <a:latin typeface="Times New Roman"/>
                <a:cs typeface="Times New Roman"/>
              </a:rPr>
              <a:t> </a:t>
            </a:r>
            <a:r>
              <a:rPr spc="-225" dirty="0"/>
              <a:t>Today’s</a:t>
            </a:r>
            <a:r>
              <a:rPr spc="-229" dirty="0"/>
              <a:t> </a:t>
            </a:r>
            <a:r>
              <a:rPr spc="-100" dirty="0"/>
              <a:t>Lab	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01180" y="2039376"/>
            <a:ext cx="4808220" cy="15811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180"/>
              </a:spcBef>
              <a:buClr>
                <a:srgbClr val="97C837"/>
              </a:buClr>
              <a:buFont typeface="Arial"/>
              <a:buChar char="•"/>
              <a:tabLst>
                <a:tab pos="235585" algn="l"/>
              </a:tabLst>
            </a:pPr>
            <a:r>
              <a:rPr sz="2800" spc="-45" dirty="0">
                <a:solidFill>
                  <a:srgbClr val="3E3E3E"/>
                </a:solidFill>
                <a:latin typeface="Carlito"/>
                <a:cs typeface="Carlito"/>
              </a:rPr>
              <a:t>TextView </a:t>
            </a:r>
            <a:r>
              <a:rPr sz="2800" spc="5" dirty="0">
                <a:solidFill>
                  <a:srgbClr val="3E3E3E"/>
                </a:solidFill>
                <a:latin typeface="Carlito"/>
                <a:cs typeface="Carlito"/>
              </a:rPr>
              <a:t>+</a:t>
            </a:r>
            <a:r>
              <a:rPr sz="2800" spc="9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ListView</a:t>
            </a:r>
            <a:endParaRPr sz="2800">
              <a:latin typeface="Carlito"/>
              <a:cs typeface="Carlito"/>
            </a:endParaRPr>
          </a:p>
          <a:p>
            <a:pPr marL="245110" marR="5080" indent="-245110">
              <a:lnSpc>
                <a:spcPct val="100000"/>
              </a:lnSpc>
              <a:spcBef>
                <a:spcPts val="1080"/>
              </a:spcBef>
              <a:buClr>
                <a:srgbClr val="97C837"/>
              </a:buClr>
              <a:buFont typeface="Arial"/>
              <a:buChar char="•"/>
              <a:tabLst>
                <a:tab pos="245110" algn="l"/>
              </a:tabLst>
            </a:pP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Click item </a:t>
            </a: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to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show position and 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item name </a:t>
            </a:r>
            <a:r>
              <a:rPr sz="2800" spc="5" dirty="0">
                <a:solidFill>
                  <a:srgbClr val="3E3E3E"/>
                </a:solidFill>
                <a:latin typeface="Carlito"/>
                <a:cs typeface="Carlito"/>
              </a:rPr>
              <a:t>on </a:t>
            </a:r>
            <a:r>
              <a:rPr sz="2800" spc="-75" dirty="0">
                <a:solidFill>
                  <a:srgbClr val="3E3E3E"/>
                </a:solidFill>
                <a:latin typeface="Carlito"/>
                <a:cs typeface="Carlito"/>
              </a:rPr>
              <a:t>Text</a:t>
            </a:r>
            <a:r>
              <a:rPr sz="2800" spc="-40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View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8224" y="6534708"/>
            <a:ext cx="90887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Carlito"/>
                <a:cs typeface="Carlito"/>
              </a:rPr>
              <a:t>Ref: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https://androidexample.com/Create_A_Simple_Listview_-_Android_Example/index.php?view=article_discription&amp;aid=65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29" y="203657"/>
            <a:ext cx="7140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u="none" spc="-65" dirty="0"/>
              <a:t>Demo</a:t>
            </a:r>
            <a:endParaRPr u="none" spc="-75" dirty="0"/>
          </a:p>
        </p:txBody>
      </p:sp>
      <p:pic>
        <p:nvPicPr>
          <p:cNvPr id="5" name="螢幕錄製 4">
            <a:hlinkClick r:id="" action="ppaction://media"/>
            <a:extLst>
              <a:ext uri="{FF2B5EF4-FFF2-40B4-BE49-F238E27FC236}">
                <a16:creationId xmlns:a16="http://schemas.microsoft.com/office/drawing/2014/main" id="{89F4DF9A-776C-4291-8FDA-42D99D4384F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91000" y="1143000"/>
            <a:ext cx="295272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5038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5" dirty="0"/>
              <a:t>Create </a:t>
            </a:r>
            <a:r>
              <a:rPr u="none" dirty="0"/>
              <a:t>a </a:t>
            </a:r>
            <a:r>
              <a:rPr u="none" spc="-90" dirty="0"/>
              <a:t>New</a:t>
            </a:r>
            <a:r>
              <a:rPr u="none" spc="-380" dirty="0"/>
              <a:t> </a:t>
            </a:r>
            <a:r>
              <a:rPr u="none" spc="-7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055761"/>
            <a:ext cx="6388735" cy="28619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200"/>
              </a:spcBef>
              <a:buClr>
                <a:srgbClr val="97C837"/>
              </a:buClr>
              <a:buFont typeface="Arial"/>
              <a:buChar char="•"/>
              <a:tabLst>
                <a:tab pos="235585" algn="l"/>
              </a:tabLst>
            </a:pPr>
            <a:r>
              <a:rPr sz="2800" spc="-20" dirty="0">
                <a:solidFill>
                  <a:srgbClr val="3E3E3E"/>
                </a:solidFill>
                <a:latin typeface="Carlito"/>
                <a:cs typeface="Carlito"/>
              </a:rPr>
              <a:t>Create </a:t>
            </a:r>
            <a:r>
              <a:rPr sz="2800" spc="5" dirty="0">
                <a:solidFill>
                  <a:srgbClr val="3E3E3E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new project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names</a:t>
            </a:r>
            <a:r>
              <a:rPr sz="2800" spc="-13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Carlito"/>
                <a:cs typeface="Carlito"/>
              </a:rPr>
              <a:t>TextListLayout</a:t>
            </a:r>
            <a:endParaRPr sz="28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110"/>
              </a:spcBef>
              <a:buClr>
                <a:srgbClr val="97C837"/>
              </a:buClr>
              <a:buFont typeface="Arial"/>
              <a:buChar char="•"/>
              <a:tabLst>
                <a:tab pos="247650" algn="l"/>
              </a:tabLst>
            </a:pPr>
            <a:r>
              <a:rPr sz="2800" spc="5" dirty="0">
                <a:solidFill>
                  <a:srgbClr val="3E3E3E"/>
                </a:solidFill>
                <a:latin typeface="Carlito"/>
                <a:cs typeface="Carlito"/>
              </a:rPr>
              <a:t>Use </a:t>
            </a: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default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API</a:t>
            </a:r>
            <a:r>
              <a:rPr sz="2800" spc="229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lang="en-US" altLang="zh-TW" sz="2800" spc="90" dirty="0">
                <a:solidFill>
                  <a:srgbClr val="3E3E3E"/>
                </a:solidFill>
                <a:latin typeface="Carlito"/>
                <a:cs typeface="Carlito"/>
              </a:rPr>
              <a:t>16</a:t>
            </a:r>
            <a:endParaRPr sz="2800" dirty="0">
              <a:latin typeface="Carlito"/>
              <a:cs typeface="Carlito"/>
            </a:endParaRPr>
          </a:p>
          <a:p>
            <a:pPr marL="255904" indent="-243840">
              <a:lnSpc>
                <a:spcPct val="100000"/>
              </a:lnSpc>
              <a:spcBef>
                <a:spcPts val="1105"/>
              </a:spcBef>
              <a:buClr>
                <a:srgbClr val="97C837"/>
              </a:buClr>
              <a:buFont typeface="Arial"/>
              <a:buChar char="•"/>
              <a:tabLst>
                <a:tab pos="256540" algn="l"/>
              </a:tabLst>
            </a:pP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Select </a:t>
            </a:r>
            <a:r>
              <a:rPr sz="2800" b="1" spc="5" dirty="0">
                <a:solidFill>
                  <a:srgbClr val="3E3E3E"/>
                </a:solidFill>
                <a:latin typeface="Carlito"/>
                <a:cs typeface="Carlito"/>
              </a:rPr>
              <a:t>Empty</a:t>
            </a:r>
            <a:r>
              <a:rPr sz="2800" b="1" spc="21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b="1" spc="5" dirty="0">
                <a:solidFill>
                  <a:srgbClr val="3E3E3E"/>
                </a:solidFill>
                <a:latin typeface="Carlito"/>
                <a:cs typeface="Carlito"/>
              </a:rPr>
              <a:t>Activity</a:t>
            </a:r>
            <a:endParaRPr sz="28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1105"/>
              </a:spcBef>
              <a:buClr>
                <a:srgbClr val="97C837"/>
              </a:buClr>
              <a:buFont typeface="Arial"/>
              <a:buChar char="•"/>
              <a:tabLst>
                <a:tab pos="247650" algn="l"/>
              </a:tabLst>
            </a:pP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Use </a:t>
            </a: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default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class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name</a:t>
            </a:r>
            <a:r>
              <a:rPr sz="2800" spc="32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Carlito"/>
                <a:cs typeface="Carlito"/>
              </a:rPr>
              <a:t>“MainActivity”</a:t>
            </a:r>
            <a:endParaRPr sz="2800" dirty="0">
              <a:latin typeface="Carlito"/>
              <a:cs typeface="Carlito"/>
            </a:endParaRPr>
          </a:p>
          <a:p>
            <a:pPr marL="292735" indent="-280670">
              <a:lnSpc>
                <a:spcPct val="100000"/>
              </a:lnSpc>
              <a:spcBef>
                <a:spcPts val="1105"/>
              </a:spcBef>
              <a:buClr>
                <a:srgbClr val="97C837"/>
              </a:buClr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Finish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8310" y="287683"/>
            <a:ext cx="8355965" cy="6496685"/>
            <a:chOff x="1918310" y="287683"/>
            <a:chExt cx="8355965" cy="6496685"/>
          </a:xfrm>
        </p:grpSpPr>
        <p:sp>
          <p:nvSpPr>
            <p:cNvPr id="3" name="object 3"/>
            <p:cNvSpPr/>
            <p:nvPr/>
          </p:nvSpPr>
          <p:spPr>
            <a:xfrm>
              <a:off x="1918310" y="287683"/>
              <a:ext cx="8355379" cy="64960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79008" y="1283207"/>
              <a:ext cx="2253234" cy="23507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3684" y="1333499"/>
              <a:ext cx="2106295" cy="2204085"/>
            </a:xfrm>
            <a:custGeom>
              <a:avLst/>
              <a:gdLst/>
              <a:ahLst/>
              <a:cxnLst/>
              <a:rect l="l" t="t" r="r" b="b"/>
              <a:pathLst>
                <a:path w="2106295" h="2204085">
                  <a:moveTo>
                    <a:pt x="0" y="351027"/>
                  </a:moveTo>
                  <a:lnTo>
                    <a:pt x="3205" y="303409"/>
                  </a:lnTo>
                  <a:lnTo>
                    <a:pt x="12543" y="257733"/>
                  </a:lnTo>
                  <a:lnTo>
                    <a:pt x="27594" y="214419"/>
                  </a:lnTo>
                  <a:lnTo>
                    <a:pt x="47940" y="173886"/>
                  </a:lnTo>
                  <a:lnTo>
                    <a:pt x="73160" y="136553"/>
                  </a:lnTo>
                  <a:lnTo>
                    <a:pt x="102838" y="102838"/>
                  </a:lnTo>
                  <a:lnTo>
                    <a:pt x="136553" y="73160"/>
                  </a:lnTo>
                  <a:lnTo>
                    <a:pt x="173886" y="47940"/>
                  </a:lnTo>
                  <a:lnTo>
                    <a:pt x="214419" y="27594"/>
                  </a:lnTo>
                  <a:lnTo>
                    <a:pt x="257733" y="12543"/>
                  </a:lnTo>
                  <a:lnTo>
                    <a:pt x="303409" y="3205"/>
                  </a:lnTo>
                  <a:lnTo>
                    <a:pt x="351027" y="0"/>
                  </a:lnTo>
                  <a:lnTo>
                    <a:pt x="1755139" y="0"/>
                  </a:lnTo>
                  <a:lnTo>
                    <a:pt x="1802758" y="3205"/>
                  </a:lnTo>
                  <a:lnTo>
                    <a:pt x="1848434" y="12543"/>
                  </a:lnTo>
                  <a:lnTo>
                    <a:pt x="1891748" y="27594"/>
                  </a:lnTo>
                  <a:lnTo>
                    <a:pt x="1932281" y="47940"/>
                  </a:lnTo>
                  <a:lnTo>
                    <a:pt x="1969614" y="73160"/>
                  </a:lnTo>
                  <a:lnTo>
                    <a:pt x="2003329" y="102838"/>
                  </a:lnTo>
                  <a:lnTo>
                    <a:pt x="2033007" y="136553"/>
                  </a:lnTo>
                  <a:lnTo>
                    <a:pt x="2058227" y="173886"/>
                  </a:lnTo>
                  <a:lnTo>
                    <a:pt x="2078573" y="214419"/>
                  </a:lnTo>
                  <a:lnTo>
                    <a:pt x="2093624" y="257733"/>
                  </a:lnTo>
                  <a:lnTo>
                    <a:pt x="2102962" y="303409"/>
                  </a:lnTo>
                  <a:lnTo>
                    <a:pt x="2106167" y="351027"/>
                  </a:lnTo>
                  <a:lnTo>
                    <a:pt x="2106167" y="1852676"/>
                  </a:lnTo>
                  <a:lnTo>
                    <a:pt x="2102962" y="1900294"/>
                  </a:lnTo>
                  <a:lnTo>
                    <a:pt x="2093624" y="1945970"/>
                  </a:lnTo>
                  <a:lnTo>
                    <a:pt x="2078573" y="1989284"/>
                  </a:lnTo>
                  <a:lnTo>
                    <a:pt x="2058227" y="2029817"/>
                  </a:lnTo>
                  <a:lnTo>
                    <a:pt x="2033007" y="2067150"/>
                  </a:lnTo>
                  <a:lnTo>
                    <a:pt x="2003329" y="2100865"/>
                  </a:lnTo>
                  <a:lnTo>
                    <a:pt x="1969614" y="2130543"/>
                  </a:lnTo>
                  <a:lnTo>
                    <a:pt x="1932281" y="2155763"/>
                  </a:lnTo>
                  <a:lnTo>
                    <a:pt x="1891748" y="2176109"/>
                  </a:lnTo>
                  <a:lnTo>
                    <a:pt x="1848434" y="2191160"/>
                  </a:lnTo>
                  <a:lnTo>
                    <a:pt x="1802758" y="2200498"/>
                  </a:lnTo>
                  <a:lnTo>
                    <a:pt x="1755139" y="2203704"/>
                  </a:lnTo>
                  <a:lnTo>
                    <a:pt x="351027" y="2203704"/>
                  </a:lnTo>
                  <a:lnTo>
                    <a:pt x="303409" y="2200498"/>
                  </a:lnTo>
                  <a:lnTo>
                    <a:pt x="257733" y="2191160"/>
                  </a:lnTo>
                  <a:lnTo>
                    <a:pt x="214419" y="2176109"/>
                  </a:lnTo>
                  <a:lnTo>
                    <a:pt x="173886" y="2155763"/>
                  </a:lnTo>
                  <a:lnTo>
                    <a:pt x="136553" y="2130543"/>
                  </a:lnTo>
                  <a:lnTo>
                    <a:pt x="102838" y="2100865"/>
                  </a:lnTo>
                  <a:lnTo>
                    <a:pt x="73160" y="2067150"/>
                  </a:lnTo>
                  <a:lnTo>
                    <a:pt x="47940" y="2029817"/>
                  </a:lnTo>
                  <a:lnTo>
                    <a:pt x="27594" y="1989284"/>
                  </a:lnTo>
                  <a:lnTo>
                    <a:pt x="12543" y="1945970"/>
                  </a:lnTo>
                  <a:lnTo>
                    <a:pt x="3205" y="1900294"/>
                  </a:lnTo>
                  <a:lnTo>
                    <a:pt x="0" y="1852676"/>
                  </a:lnTo>
                  <a:lnTo>
                    <a:pt x="0" y="351027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FD95872-396A-4953-9C7D-E727057F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98" y="0"/>
            <a:ext cx="9133204" cy="685800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6019800" y="4267200"/>
            <a:ext cx="3313937" cy="503681"/>
            <a:chOff x="6214872" y="3855719"/>
            <a:chExt cx="3313937" cy="503681"/>
          </a:xfrm>
        </p:grpSpPr>
        <p:sp>
          <p:nvSpPr>
            <p:cNvPr id="4" name="object 4"/>
            <p:cNvSpPr/>
            <p:nvPr/>
          </p:nvSpPr>
          <p:spPr>
            <a:xfrm>
              <a:off x="6214872" y="3855719"/>
              <a:ext cx="3313937" cy="5036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9547" y="3906012"/>
              <a:ext cx="3167380" cy="356870"/>
            </a:xfrm>
            <a:custGeom>
              <a:avLst/>
              <a:gdLst/>
              <a:ahLst/>
              <a:cxnLst/>
              <a:rect l="l" t="t" r="r" b="b"/>
              <a:pathLst>
                <a:path w="3167379" h="356870">
                  <a:moveTo>
                    <a:pt x="0" y="59436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3107435" y="0"/>
                  </a:lnTo>
                  <a:lnTo>
                    <a:pt x="3130546" y="4679"/>
                  </a:lnTo>
                  <a:lnTo>
                    <a:pt x="3149441" y="17430"/>
                  </a:lnTo>
                  <a:lnTo>
                    <a:pt x="3162192" y="36325"/>
                  </a:lnTo>
                  <a:lnTo>
                    <a:pt x="3166872" y="59436"/>
                  </a:lnTo>
                  <a:lnTo>
                    <a:pt x="3166872" y="297180"/>
                  </a:lnTo>
                  <a:lnTo>
                    <a:pt x="3162192" y="320290"/>
                  </a:lnTo>
                  <a:lnTo>
                    <a:pt x="3149441" y="339185"/>
                  </a:lnTo>
                  <a:lnTo>
                    <a:pt x="3130546" y="351936"/>
                  </a:lnTo>
                  <a:lnTo>
                    <a:pt x="3107435" y="356615"/>
                  </a:lnTo>
                  <a:lnTo>
                    <a:pt x="59436" y="356615"/>
                  </a:lnTo>
                  <a:lnTo>
                    <a:pt x="36325" y="351936"/>
                  </a:lnTo>
                  <a:lnTo>
                    <a:pt x="17430" y="339185"/>
                  </a:lnTo>
                  <a:lnTo>
                    <a:pt x="4679" y="320290"/>
                  </a:lnTo>
                  <a:lnTo>
                    <a:pt x="0" y="297180"/>
                  </a:lnTo>
                  <a:lnTo>
                    <a:pt x="0" y="59436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8431" y="103755"/>
            <a:ext cx="11375390" cy="6727190"/>
            <a:chOff x="408431" y="103755"/>
            <a:chExt cx="11375390" cy="6727190"/>
          </a:xfrm>
        </p:grpSpPr>
        <p:sp>
          <p:nvSpPr>
            <p:cNvPr id="3" name="object 3"/>
            <p:cNvSpPr/>
            <p:nvPr/>
          </p:nvSpPr>
          <p:spPr>
            <a:xfrm>
              <a:off x="408431" y="103755"/>
              <a:ext cx="11375136" cy="6726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5959" y="4212336"/>
              <a:ext cx="2228850" cy="5036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0636" y="4262627"/>
              <a:ext cx="2082164" cy="356870"/>
            </a:xfrm>
            <a:custGeom>
              <a:avLst/>
              <a:gdLst/>
              <a:ahLst/>
              <a:cxnLst/>
              <a:rect l="l" t="t" r="r" b="b"/>
              <a:pathLst>
                <a:path w="2082164" h="356870">
                  <a:moveTo>
                    <a:pt x="0" y="59436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2022348" y="0"/>
                  </a:lnTo>
                  <a:lnTo>
                    <a:pt x="2045458" y="4679"/>
                  </a:lnTo>
                  <a:lnTo>
                    <a:pt x="2064353" y="17430"/>
                  </a:lnTo>
                  <a:lnTo>
                    <a:pt x="2077104" y="36325"/>
                  </a:lnTo>
                  <a:lnTo>
                    <a:pt x="2081784" y="59436"/>
                  </a:lnTo>
                  <a:lnTo>
                    <a:pt x="2081784" y="297180"/>
                  </a:lnTo>
                  <a:lnTo>
                    <a:pt x="2077104" y="320290"/>
                  </a:lnTo>
                  <a:lnTo>
                    <a:pt x="2064353" y="339185"/>
                  </a:lnTo>
                  <a:lnTo>
                    <a:pt x="2045458" y="351936"/>
                  </a:lnTo>
                  <a:lnTo>
                    <a:pt x="2022348" y="356616"/>
                  </a:lnTo>
                  <a:lnTo>
                    <a:pt x="59436" y="356616"/>
                  </a:lnTo>
                  <a:lnTo>
                    <a:pt x="36325" y="351936"/>
                  </a:lnTo>
                  <a:lnTo>
                    <a:pt x="17430" y="339185"/>
                  </a:lnTo>
                  <a:lnTo>
                    <a:pt x="4679" y="320290"/>
                  </a:lnTo>
                  <a:lnTo>
                    <a:pt x="0" y="297180"/>
                  </a:lnTo>
                  <a:lnTo>
                    <a:pt x="0" y="59436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3648" y="3133356"/>
              <a:ext cx="1250442" cy="5067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8323" y="3183636"/>
              <a:ext cx="1103630" cy="360045"/>
            </a:xfrm>
            <a:custGeom>
              <a:avLst/>
              <a:gdLst/>
              <a:ahLst/>
              <a:cxnLst/>
              <a:rect l="l" t="t" r="r" b="b"/>
              <a:pathLst>
                <a:path w="1103630" h="360045">
                  <a:moveTo>
                    <a:pt x="0" y="59943"/>
                  </a:moveTo>
                  <a:lnTo>
                    <a:pt x="4710" y="36593"/>
                  </a:lnTo>
                  <a:lnTo>
                    <a:pt x="17556" y="17541"/>
                  </a:lnTo>
                  <a:lnTo>
                    <a:pt x="36609" y="4704"/>
                  </a:lnTo>
                  <a:lnTo>
                    <a:pt x="59943" y="0"/>
                  </a:lnTo>
                  <a:lnTo>
                    <a:pt x="1043432" y="0"/>
                  </a:lnTo>
                  <a:lnTo>
                    <a:pt x="1066782" y="4704"/>
                  </a:lnTo>
                  <a:lnTo>
                    <a:pt x="1085834" y="17541"/>
                  </a:lnTo>
                  <a:lnTo>
                    <a:pt x="1098671" y="36593"/>
                  </a:lnTo>
                  <a:lnTo>
                    <a:pt x="1103376" y="59943"/>
                  </a:lnTo>
                  <a:lnTo>
                    <a:pt x="1103376" y="299719"/>
                  </a:lnTo>
                  <a:lnTo>
                    <a:pt x="1098671" y="323070"/>
                  </a:lnTo>
                  <a:lnTo>
                    <a:pt x="1085834" y="342122"/>
                  </a:lnTo>
                  <a:lnTo>
                    <a:pt x="1066782" y="354959"/>
                  </a:lnTo>
                  <a:lnTo>
                    <a:pt x="1043432" y="359663"/>
                  </a:lnTo>
                  <a:lnTo>
                    <a:pt x="59943" y="359663"/>
                  </a:lnTo>
                  <a:lnTo>
                    <a:pt x="36609" y="354959"/>
                  </a:lnTo>
                  <a:lnTo>
                    <a:pt x="17556" y="342122"/>
                  </a:lnTo>
                  <a:lnTo>
                    <a:pt x="4710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57912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68567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0" dirty="0"/>
              <a:t>Modify </a:t>
            </a:r>
            <a:r>
              <a:rPr u="none" spc="-75" dirty="0"/>
              <a:t>activity_main.xml</a:t>
            </a:r>
            <a:r>
              <a:rPr u="none" spc="-260" dirty="0"/>
              <a:t> </a:t>
            </a:r>
            <a:r>
              <a:rPr u="none" spc="-5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194638"/>
            <a:ext cx="79076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35585" algn="l"/>
              </a:tabLst>
            </a:pP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Change from </a:t>
            </a: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default ContraintLayout to</a:t>
            </a:r>
            <a:r>
              <a:rPr sz="2800" spc="-7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LinearLayout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9832BAB-0255-430B-A76F-15C1BEC6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362" y="2274838"/>
            <a:ext cx="705327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&lt;LinearLayout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=".MainActivity"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&lt;/LinearLayout&gt;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A217D4F-A51D-4E2F-9A80-F0ABE089B4AC}"/>
              </a:ext>
            </a:extLst>
          </p:cNvPr>
          <p:cNvSpPr/>
          <p:nvPr/>
        </p:nvSpPr>
        <p:spPr>
          <a:xfrm>
            <a:off x="1099311" y="1867407"/>
            <a:ext cx="10057130" cy="3814445"/>
          </a:xfrm>
          <a:custGeom>
            <a:avLst/>
            <a:gdLst/>
            <a:ahLst/>
            <a:cxnLst/>
            <a:rect l="l" t="t" r="r" b="b"/>
            <a:pathLst>
              <a:path w="10057130" h="3814445">
                <a:moveTo>
                  <a:pt x="0" y="3814064"/>
                </a:moveTo>
                <a:lnTo>
                  <a:pt x="10056876" y="3814064"/>
                </a:lnTo>
                <a:lnTo>
                  <a:pt x="10056876" y="0"/>
                </a:lnTo>
                <a:lnTo>
                  <a:pt x="0" y="0"/>
                </a:lnTo>
                <a:lnTo>
                  <a:pt x="0" y="3814064"/>
                </a:lnTo>
                <a:close/>
              </a:path>
            </a:pathLst>
          </a:custGeom>
          <a:ln w="15240">
            <a:solidFill>
              <a:srgbClr val="97C8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4876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25" dirty="0"/>
              <a:t>Create </a:t>
            </a:r>
            <a:r>
              <a:rPr u="none" spc="-250" dirty="0"/>
              <a:t>Top </a:t>
            </a:r>
            <a:r>
              <a:rPr u="none" spc="-210" dirty="0"/>
              <a:t>Text</a:t>
            </a:r>
            <a:r>
              <a:rPr u="none" spc="-405" dirty="0"/>
              <a:t> </a:t>
            </a:r>
            <a:r>
              <a:rPr u="none" spc="-114" dirty="0"/>
              <a:t>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884" y="1194638"/>
            <a:ext cx="672528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29235" algn="l"/>
              </a:tabLst>
            </a:pPr>
            <a:r>
              <a:rPr sz="2800" spc="5" dirty="0">
                <a:solidFill>
                  <a:srgbClr val="3E3E3E"/>
                </a:solidFill>
                <a:latin typeface="Carlito"/>
                <a:cs typeface="Carlito"/>
              </a:rPr>
              <a:t>Add </a:t>
            </a: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FrameLayout, </a:t>
            </a:r>
            <a:r>
              <a:rPr sz="2800" spc="-25" dirty="0">
                <a:solidFill>
                  <a:srgbClr val="3E3E3E"/>
                </a:solidFill>
                <a:latin typeface="Carlito"/>
                <a:cs typeface="Carlito"/>
              </a:rPr>
              <a:t>ScrollView,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and </a:t>
            </a:r>
            <a:r>
              <a:rPr sz="2800" spc="5" dirty="0">
                <a:solidFill>
                  <a:srgbClr val="3E3E3E"/>
                </a:solidFill>
                <a:latin typeface="Carlito"/>
                <a:cs typeface="Carlito"/>
              </a:rPr>
              <a:t>a</a:t>
            </a:r>
            <a:r>
              <a:rPr sz="2800" spc="-33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Carlito"/>
                <a:cs typeface="Carlito"/>
              </a:rPr>
              <a:t>TextView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BD01E7-4734-4FB9-97C6-6F1734627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086" y="1877710"/>
            <a:ext cx="768431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&lt;FrameLayout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&lt;ScrollView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&lt;TextView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="@+id/topTextView"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="18sp"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&lt;/ScrollView&gt;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&lt;/FrameLayout&gt;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62D7284-8487-4DA1-B19B-67EE6975CAA4}"/>
              </a:ext>
            </a:extLst>
          </p:cNvPr>
          <p:cNvSpPr/>
          <p:nvPr/>
        </p:nvSpPr>
        <p:spPr>
          <a:xfrm>
            <a:off x="1099311" y="1867407"/>
            <a:ext cx="10057130" cy="3814445"/>
          </a:xfrm>
          <a:custGeom>
            <a:avLst/>
            <a:gdLst/>
            <a:ahLst/>
            <a:cxnLst/>
            <a:rect l="l" t="t" r="r" b="b"/>
            <a:pathLst>
              <a:path w="10057130" h="3814445">
                <a:moveTo>
                  <a:pt x="0" y="3814064"/>
                </a:moveTo>
                <a:lnTo>
                  <a:pt x="10056876" y="3814064"/>
                </a:lnTo>
                <a:lnTo>
                  <a:pt x="10056876" y="0"/>
                </a:lnTo>
                <a:lnTo>
                  <a:pt x="0" y="0"/>
                </a:lnTo>
                <a:lnTo>
                  <a:pt x="0" y="3814064"/>
                </a:lnTo>
                <a:close/>
              </a:path>
            </a:pathLst>
          </a:custGeom>
          <a:ln w="15240">
            <a:solidFill>
              <a:srgbClr val="97C8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4932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5" dirty="0"/>
              <a:t>Concept </a:t>
            </a:r>
            <a:r>
              <a:rPr u="none" spc="-45" dirty="0"/>
              <a:t>of</a:t>
            </a:r>
            <a:r>
              <a:rPr u="none" spc="-175" dirty="0"/>
              <a:t> </a:t>
            </a:r>
            <a:r>
              <a:rPr u="none" spc="-65"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055761"/>
            <a:ext cx="6363970" cy="28619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200"/>
              </a:spcBef>
              <a:buClr>
                <a:srgbClr val="97C837"/>
              </a:buClr>
              <a:buFont typeface="Arial"/>
              <a:buChar char="•"/>
              <a:tabLst>
                <a:tab pos="244475" algn="l"/>
              </a:tabLst>
            </a:pP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Activity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shows the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UI</a:t>
            </a:r>
            <a:r>
              <a:rPr sz="2800" spc="21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components</a:t>
            </a:r>
            <a:endParaRPr sz="2800" dirty="0">
              <a:latin typeface="Carlito"/>
              <a:cs typeface="Carlito"/>
            </a:endParaRPr>
          </a:p>
          <a:p>
            <a:pPr marL="234950" indent="-222885">
              <a:lnSpc>
                <a:spcPct val="100000"/>
              </a:lnSpc>
              <a:spcBef>
                <a:spcPts val="1110"/>
              </a:spcBef>
              <a:buClr>
                <a:srgbClr val="97C837"/>
              </a:buClr>
              <a:buFont typeface="Arial"/>
              <a:buChar char="•"/>
              <a:tabLst>
                <a:tab pos="235585" algn="l"/>
              </a:tabLst>
            </a:pP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One </a:t>
            </a:r>
            <a:r>
              <a:rPr sz="2800" spc="-25" dirty="0">
                <a:solidFill>
                  <a:srgbClr val="3E3E3E"/>
                </a:solidFill>
                <a:latin typeface="Carlito"/>
                <a:cs typeface="Carlito"/>
              </a:rPr>
              <a:t>activity,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one window</a:t>
            </a:r>
            <a:r>
              <a:rPr sz="2800" spc="12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(screen)</a:t>
            </a:r>
            <a:endParaRPr sz="2800" dirty="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105"/>
              </a:spcBef>
              <a:buClr>
                <a:srgbClr val="97C837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Enables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one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app </a:t>
            </a: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to </a:t>
            </a:r>
            <a:r>
              <a:rPr sz="2800" spc="-30" dirty="0">
                <a:solidFill>
                  <a:srgbClr val="3E3E3E"/>
                </a:solidFill>
                <a:latin typeface="Carlito"/>
                <a:cs typeface="Carlito"/>
              </a:rPr>
              <a:t>invoke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another</a:t>
            </a:r>
            <a:r>
              <a:rPr sz="2800" spc="22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app</a:t>
            </a:r>
            <a:endParaRPr sz="2800" dirty="0">
              <a:latin typeface="Carlito"/>
              <a:cs typeface="Carlito"/>
            </a:endParaRPr>
          </a:p>
          <a:p>
            <a:pPr marL="243840" indent="-231775">
              <a:lnSpc>
                <a:spcPct val="100000"/>
              </a:lnSpc>
              <a:spcBef>
                <a:spcPts val="1105"/>
              </a:spcBef>
              <a:buClr>
                <a:srgbClr val="97C837"/>
              </a:buClr>
              <a:buFont typeface="Arial"/>
              <a:buChar char="•"/>
              <a:tabLst>
                <a:tab pos="244475" algn="l"/>
              </a:tabLst>
            </a:pP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Use </a:t>
            </a:r>
            <a:r>
              <a:rPr sz="2800" b="1" spc="-10" dirty="0">
                <a:solidFill>
                  <a:srgbClr val="3E3E3E"/>
                </a:solidFill>
                <a:latin typeface="Carlito"/>
                <a:cs typeface="Carlito"/>
              </a:rPr>
              <a:t>Intent </a:t>
            </a: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to</a:t>
            </a:r>
            <a:r>
              <a:rPr sz="2800" spc="13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communicate</a:t>
            </a:r>
            <a:endParaRPr sz="2800" dirty="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105"/>
              </a:spcBef>
              <a:buClr>
                <a:srgbClr val="97C837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solidFill>
                  <a:srgbClr val="3E3E3E"/>
                </a:solidFill>
                <a:latin typeface="Carlito"/>
                <a:cs typeface="Carlito"/>
              </a:rPr>
              <a:t>An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activity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can </a:t>
            </a: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contain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multiple</a:t>
            </a:r>
            <a:r>
              <a:rPr sz="2800" spc="17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fragments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119" y="6488684"/>
            <a:ext cx="749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https://developer.android.com/guide/components/activities/intro-activities#java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9311" y="1867407"/>
            <a:ext cx="10057130" cy="3814445"/>
          </a:xfrm>
          <a:custGeom>
            <a:avLst/>
            <a:gdLst/>
            <a:ahLst/>
            <a:cxnLst/>
            <a:rect l="l" t="t" r="r" b="b"/>
            <a:pathLst>
              <a:path w="10057130" h="3814445">
                <a:moveTo>
                  <a:pt x="0" y="3814064"/>
                </a:moveTo>
                <a:lnTo>
                  <a:pt x="10056876" y="3814064"/>
                </a:lnTo>
                <a:lnTo>
                  <a:pt x="10056876" y="0"/>
                </a:lnTo>
                <a:lnTo>
                  <a:pt x="0" y="0"/>
                </a:lnTo>
                <a:lnTo>
                  <a:pt x="0" y="3814064"/>
                </a:lnTo>
                <a:close/>
              </a:path>
            </a:pathLst>
          </a:custGeom>
          <a:ln w="15240">
            <a:solidFill>
              <a:srgbClr val="97C8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442" y="-757555"/>
            <a:ext cx="5593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5" dirty="0"/>
              <a:t>Create Bottom</a:t>
            </a:r>
            <a:r>
              <a:rPr u="none" spc="-229" dirty="0"/>
              <a:t> </a:t>
            </a:r>
            <a:r>
              <a:rPr u="none" spc="-95" dirty="0"/>
              <a:t>ListView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884" y="1298270"/>
            <a:ext cx="56089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35585" algn="l"/>
              </a:tabLst>
            </a:pP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Insert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ListView after</a:t>
            </a:r>
            <a:r>
              <a:rPr sz="2800" spc="10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&lt;/FrameLayout&gt;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372134-92D0-4A62-B96B-583CB81F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32" y="3050565"/>
            <a:ext cx="661893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&lt;ListView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="@+id/bottomListView"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442" y="-757555"/>
            <a:ext cx="5593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5" dirty="0"/>
              <a:t>Create Bottom</a:t>
            </a:r>
            <a:r>
              <a:rPr u="none" spc="-229" dirty="0"/>
              <a:t> </a:t>
            </a:r>
            <a:r>
              <a:rPr u="none" spc="-95" dirty="0"/>
              <a:t>ListView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6108198-DEBB-4AD1-95AF-0C1399B5290E}"/>
              </a:ext>
            </a:extLst>
          </p:cNvPr>
          <p:cNvSpPr txBox="1">
            <a:spLocks/>
          </p:cNvSpPr>
          <p:nvPr/>
        </p:nvSpPr>
        <p:spPr>
          <a:xfrm>
            <a:off x="1176324" y="203657"/>
            <a:ext cx="560895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 u="sng">
                <a:solidFill>
                  <a:srgbClr val="3E3E3E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u="none" spc="-65" dirty="0"/>
              <a:t>Final</a:t>
            </a:r>
            <a:r>
              <a:rPr lang="en-US" altLang="zh-TW" u="none" spc="-185" dirty="0"/>
              <a:t> </a:t>
            </a:r>
            <a:r>
              <a:rPr lang="en-US" altLang="zh-TW" u="none" spc="-75" dirty="0"/>
              <a:t>activity_main.xml</a:t>
            </a:r>
            <a:endParaRPr lang="en-US" u="none" kern="0" spc="-114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0CF698-8AA8-4682-8AFA-1C6A8C7B2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1158802"/>
            <a:ext cx="571500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&lt;LinearLayout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=".MainActivity"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&lt;FrameLayout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&lt;ScrollView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&lt;TextView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="@+id/topTextView"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="18sp"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&lt;/ScrollView&gt;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&lt;/FrameLayout&gt;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&lt;ListView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="@+id/bottomListView"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="wrap_content"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&lt;/LinearLayout&gt;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39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442" y="-757555"/>
            <a:ext cx="5593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5" dirty="0"/>
              <a:t>Create Bottom</a:t>
            </a:r>
            <a:r>
              <a:rPr u="none" spc="-229" dirty="0"/>
              <a:t> </a:t>
            </a:r>
            <a:r>
              <a:rPr u="none" spc="-95" dirty="0"/>
              <a:t>ListView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6108198-DEBB-4AD1-95AF-0C1399B5290E}"/>
              </a:ext>
            </a:extLst>
          </p:cNvPr>
          <p:cNvSpPr txBox="1">
            <a:spLocks/>
          </p:cNvSpPr>
          <p:nvPr/>
        </p:nvSpPr>
        <p:spPr>
          <a:xfrm>
            <a:off x="1176324" y="203657"/>
            <a:ext cx="101774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 u="sng">
                <a:solidFill>
                  <a:srgbClr val="3E3E3E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u="none" spc="-80" dirty="0"/>
              <a:t>Add </a:t>
            </a:r>
            <a:r>
              <a:rPr lang="en-US" altLang="zh-TW" u="none" spc="-95" dirty="0" err="1"/>
              <a:t>ListView</a:t>
            </a:r>
            <a:r>
              <a:rPr lang="en-US" altLang="zh-TW" u="none" spc="-95" dirty="0"/>
              <a:t> </a:t>
            </a:r>
            <a:r>
              <a:rPr lang="en-US" altLang="zh-TW" u="none" spc="-140" dirty="0"/>
              <a:t>Reference </a:t>
            </a:r>
            <a:r>
              <a:rPr lang="en-US" altLang="zh-TW" u="none" spc="-50" dirty="0"/>
              <a:t>in</a:t>
            </a:r>
            <a:r>
              <a:rPr lang="en-US" altLang="zh-TW" u="none" spc="-475" dirty="0"/>
              <a:t> </a:t>
            </a:r>
            <a:r>
              <a:rPr lang="en-US" altLang="zh-TW" u="none" spc="-120" dirty="0"/>
              <a:t>MainActivity.java</a:t>
            </a:r>
            <a:endParaRPr lang="en-US" u="none" kern="0" spc="-114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6FB6D1-C579-4F81-A911-5F898AEB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821" y="1600200"/>
            <a:ext cx="878435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ListView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(Bundle savedInstanceState) 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.onCreate(savedInstanceState)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setContentView(R.layout.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listView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(ListView) findViewById(R.id.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bottomListView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String[] values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String[]{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"Android List View"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"Adapter implementation"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"Simple List View In Android"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"Create List View Android"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"Android Example"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"List View Source Code"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"List View Array Adapter"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"test"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ArrayAdapter&lt;String&gt; adapter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ArrayAdapter&lt;String&gt;(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android.R.layout.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simple_list_item_1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android.R.id.</a:t>
            </a:r>
            <a:r>
              <a:rPr kumimoji="0" lang="zh-TW" altLang="zh-TW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values)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.setAdapter(adapter)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29" y="203657"/>
            <a:ext cx="7140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Add</a:t>
            </a:r>
            <a:r>
              <a:rPr u="none" spc="-220" dirty="0"/>
              <a:t> </a:t>
            </a:r>
            <a:r>
              <a:rPr u="none" spc="-75" dirty="0"/>
              <a:t>“setOnItemClickListener”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9159A1-12B7-4BBE-AE9A-CC39D9CC2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057400"/>
            <a:ext cx="10096500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.setOnItemClickListener(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AdapterView.OnItemClickListener() {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onItemClick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(AdapterView&lt;?&gt; adapterView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 view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long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id) {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itemPosition = position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itemValue = (String)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.getItemAtPosition(position)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posInfo =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"Position: "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itemPosition +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ListItem: "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itemValue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(getApplicationContext()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posInfo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).show()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 topView = (TextView) findViewById(R.id.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topTextView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topView.setText(posInfo)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3735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0" dirty="0"/>
              <a:t>Declare</a:t>
            </a:r>
            <a:r>
              <a:rPr u="none" spc="-254" dirty="0"/>
              <a:t> </a:t>
            </a:r>
            <a:r>
              <a:rPr u="none" spc="-65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194638"/>
            <a:ext cx="480758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44475" algn="l"/>
              </a:tabLst>
            </a:pP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Declare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activity in</a:t>
            </a:r>
            <a:r>
              <a:rPr sz="2800" spc="11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manife</a:t>
            </a:r>
            <a:r>
              <a:rPr lang="en-US" sz="2800" spc="-10" dirty="0">
                <a:solidFill>
                  <a:srgbClr val="3E3E3E"/>
                </a:solidFill>
                <a:latin typeface="Carlito"/>
                <a:cs typeface="Carlito"/>
              </a:rPr>
              <a:t>s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t.xml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517" y="2003805"/>
            <a:ext cx="10058400" cy="231076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7747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610"/>
              </a:spcBef>
            </a:pPr>
            <a:r>
              <a:rPr sz="2000" spc="-5" dirty="0">
                <a:solidFill>
                  <a:srgbClr val="3977E6"/>
                </a:solidFill>
                <a:latin typeface="Arial"/>
                <a:cs typeface="Arial"/>
              </a:rPr>
              <a:t>&lt;manifest </a:t>
            </a:r>
            <a:r>
              <a:rPr sz="2000" spc="-5" dirty="0">
                <a:solidFill>
                  <a:srgbClr val="36454E"/>
                </a:solidFill>
                <a:latin typeface="Arial"/>
                <a:cs typeface="Arial"/>
              </a:rPr>
              <a:t>...</a:t>
            </a:r>
            <a:r>
              <a:rPr sz="2000" spc="-100" dirty="0">
                <a:solidFill>
                  <a:srgbClr val="36454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977E6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977E6"/>
                </a:solidFill>
                <a:latin typeface="Arial"/>
                <a:cs typeface="Arial"/>
              </a:rPr>
              <a:t>&lt;application </a:t>
            </a:r>
            <a:r>
              <a:rPr sz="2000" spc="-10" dirty="0">
                <a:solidFill>
                  <a:srgbClr val="36454E"/>
                </a:solidFill>
                <a:latin typeface="Arial"/>
                <a:cs typeface="Arial"/>
              </a:rPr>
              <a:t>...</a:t>
            </a:r>
            <a:r>
              <a:rPr sz="2000" spc="65" dirty="0">
                <a:solidFill>
                  <a:srgbClr val="36454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977E6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2000" spc="-10" dirty="0">
                <a:solidFill>
                  <a:srgbClr val="3977E6"/>
                </a:solidFill>
                <a:latin typeface="Arial"/>
                <a:cs typeface="Arial"/>
              </a:rPr>
              <a:t>&lt;activity </a:t>
            </a:r>
            <a:r>
              <a:rPr sz="2000" spc="-10" dirty="0">
                <a:solidFill>
                  <a:srgbClr val="9B25AD"/>
                </a:solidFill>
                <a:latin typeface="Arial"/>
                <a:cs typeface="Arial"/>
              </a:rPr>
              <a:t>android:name</a:t>
            </a:r>
            <a:r>
              <a:rPr sz="2000" spc="-10" dirty="0">
                <a:solidFill>
                  <a:srgbClr val="36454E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0C8F4E"/>
                </a:solidFill>
                <a:latin typeface="Arial"/>
                <a:cs typeface="Arial"/>
              </a:rPr>
              <a:t>".MainActivity"</a:t>
            </a:r>
            <a:r>
              <a:rPr sz="2000" spc="120" dirty="0">
                <a:solidFill>
                  <a:srgbClr val="0C8F4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977E6"/>
                </a:solidFill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2000" spc="-10" dirty="0">
                <a:solidFill>
                  <a:srgbClr val="36454E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</a:pPr>
            <a:r>
              <a:rPr sz="2000" spc="-10" dirty="0">
                <a:solidFill>
                  <a:srgbClr val="3977E6"/>
                </a:solidFill>
                <a:latin typeface="Arial"/>
                <a:cs typeface="Arial"/>
              </a:rPr>
              <a:t>&lt;/application </a:t>
            </a:r>
            <a:r>
              <a:rPr sz="2000" spc="-10" dirty="0">
                <a:solidFill>
                  <a:srgbClr val="36454E"/>
                </a:solidFill>
                <a:latin typeface="Arial"/>
                <a:cs typeface="Arial"/>
              </a:rPr>
              <a:t>...</a:t>
            </a:r>
            <a:r>
              <a:rPr sz="2000" spc="40" dirty="0">
                <a:solidFill>
                  <a:srgbClr val="36454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977E6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6454E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635">
              <a:lnSpc>
                <a:spcPct val="100000"/>
              </a:lnSpc>
            </a:pPr>
            <a:r>
              <a:rPr sz="2000" spc="-5" dirty="0">
                <a:solidFill>
                  <a:srgbClr val="3977E6"/>
                </a:solidFill>
                <a:latin typeface="Arial"/>
                <a:cs typeface="Arial"/>
              </a:rPr>
              <a:t>&lt;/manifest</a:t>
            </a:r>
            <a:r>
              <a:rPr sz="2000" spc="-75" dirty="0">
                <a:solidFill>
                  <a:srgbClr val="3977E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977E6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97" y="1219022"/>
            <a:ext cx="34194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70" dirty="0">
                <a:solidFill>
                  <a:srgbClr val="FDFDFD"/>
                </a:solidFill>
              </a:rPr>
              <a:t>Activity </a:t>
            </a:r>
            <a:r>
              <a:rPr sz="4000" u="none" spc="-80" dirty="0">
                <a:solidFill>
                  <a:srgbClr val="FDFDFD"/>
                </a:solidFill>
              </a:rPr>
              <a:t>Life</a:t>
            </a:r>
            <a:r>
              <a:rPr sz="4000" u="none" spc="-345" dirty="0">
                <a:solidFill>
                  <a:srgbClr val="FDFDFD"/>
                </a:solidFill>
              </a:rPr>
              <a:t> </a:t>
            </a:r>
            <a:r>
              <a:rPr sz="4000" u="none" spc="-85" dirty="0">
                <a:solidFill>
                  <a:srgbClr val="FDFDFD"/>
                </a:solidFill>
              </a:rPr>
              <a:t>Cycle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7378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5" dirty="0"/>
              <a:t>Managing </a:t>
            </a:r>
            <a:r>
              <a:rPr u="none" spc="-70" dirty="0"/>
              <a:t>the </a:t>
            </a:r>
            <a:r>
              <a:rPr u="none" spc="-65" dirty="0"/>
              <a:t>Activity</a:t>
            </a:r>
            <a:r>
              <a:rPr u="none" spc="-335" dirty="0"/>
              <a:t> </a:t>
            </a:r>
            <a:r>
              <a:rPr u="none" spc="-85" dirty="0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149440"/>
            <a:ext cx="3283585" cy="43840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465"/>
              </a:spcBef>
              <a:buClr>
                <a:srgbClr val="97C837"/>
              </a:buClr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spc="-20" dirty="0">
                <a:solidFill>
                  <a:srgbClr val="3E3E3E"/>
                </a:solidFill>
                <a:latin typeface="Carlito"/>
                <a:cs typeface="Carlito"/>
              </a:rPr>
              <a:t>onCreate()</a:t>
            </a:r>
            <a:endParaRPr sz="2800">
              <a:latin typeface="Carlito"/>
              <a:cs typeface="Carlito"/>
            </a:endParaRPr>
          </a:p>
          <a:p>
            <a:pPr marL="457200" lvl="1" indent="-244475">
              <a:lnSpc>
                <a:spcPct val="100000"/>
              </a:lnSpc>
              <a:spcBef>
                <a:spcPts val="305"/>
              </a:spcBef>
              <a:buClr>
                <a:srgbClr val="97C837"/>
              </a:buClr>
              <a:buChar char="◦"/>
              <a:tabLst>
                <a:tab pos="457200" algn="l"/>
                <a:tab pos="457834" algn="l"/>
              </a:tabLst>
            </a:pPr>
            <a:r>
              <a:rPr sz="2400" spc="-5" dirty="0">
                <a:solidFill>
                  <a:srgbClr val="3E3E3E"/>
                </a:solidFill>
                <a:latin typeface="Carlito"/>
                <a:cs typeface="Carlito"/>
              </a:rPr>
              <a:t>Must</a:t>
            </a:r>
            <a:r>
              <a:rPr sz="2400" spc="-1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3E3E3E"/>
                </a:solidFill>
                <a:latin typeface="Carlito"/>
                <a:cs typeface="Carlito"/>
              </a:rPr>
              <a:t>implement!</a:t>
            </a:r>
            <a:endParaRPr sz="2400">
              <a:latin typeface="Carlito"/>
              <a:cs typeface="Carlito"/>
            </a:endParaRPr>
          </a:p>
          <a:p>
            <a:pPr marL="292735" indent="-280670">
              <a:lnSpc>
                <a:spcPct val="100000"/>
              </a:lnSpc>
              <a:spcBef>
                <a:spcPts val="1115"/>
              </a:spcBef>
              <a:buClr>
                <a:srgbClr val="97C837"/>
              </a:buClr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onStart()</a:t>
            </a:r>
            <a:endParaRPr sz="2800">
              <a:latin typeface="Carlito"/>
              <a:cs typeface="Carlito"/>
            </a:endParaRPr>
          </a:p>
          <a:p>
            <a:pPr marL="457200" lvl="1" indent="-244475">
              <a:lnSpc>
                <a:spcPct val="100000"/>
              </a:lnSpc>
              <a:spcBef>
                <a:spcPts val="305"/>
              </a:spcBef>
              <a:buClr>
                <a:srgbClr val="97C837"/>
              </a:buClr>
              <a:buChar char="◦"/>
              <a:tabLst>
                <a:tab pos="457200" algn="l"/>
                <a:tab pos="457834" algn="l"/>
              </a:tabLst>
            </a:pPr>
            <a:r>
              <a:rPr sz="2400" spc="-5" dirty="0">
                <a:solidFill>
                  <a:srgbClr val="3E3E3E"/>
                </a:solidFill>
                <a:latin typeface="Carlito"/>
                <a:cs typeface="Carlito"/>
              </a:rPr>
              <a:t>Called </a:t>
            </a:r>
            <a:r>
              <a:rPr sz="2400" spc="-10" dirty="0">
                <a:solidFill>
                  <a:srgbClr val="3E3E3E"/>
                </a:solidFill>
                <a:latin typeface="Carlito"/>
                <a:cs typeface="Carlito"/>
              </a:rPr>
              <a:t>after</a:t>
            </a:r>
            <a:r>
              <a:rPr sz="2400" spc="-4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Carlito"/>
                <a:cs typeface="Carlito"/>
              </a:rPr>
              <a:t>onCreate()</a:t>
            </a:r>
            <a:endParaRPr sz="24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1090"/>
              </a:spcBef>
              <a:buClr>
                <a:srgbClr val="97C837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onResume()</a:t>
            </a:r>
            <a:endParaRPr sz="2800">
              <a:latin typeface="Carlito"/>
              <a:cs typeface="Carlito"/>
            </a:endParaRPr>
          </a:p>
          <a:p>
            <a:pPr marL="457200" lvl="1" indent="-244475">
              <a:lnSpc>
                <a:spcPct val="100000"/>
              </a:lnSpc>
              <a:spcBef>
                <a:spcPts val="305"/>
              </a:spcBef>
              <a:buClr>
                <a:srgbClr val="97C837"/>
              </a:buClr>
              <a:buChar char="◦"/>
              <a:tabLst>
                <a:tab pos="457200" algn="l"/>
                <a:tab pos="457834" algn="l"/>
              </a:tabLst>
            </a:pPr>
            <a:r>
              <a:rPr sz="2400" dirty="0">
                <a:solidFill>
                  <a:srgbClr val="3E3E3E"/>
                </a:solidFill>
                <a:latin typeface="Carlito"/>
                <a:cs typeface="Carlito"/>
              </a:rPr>
              <a:t>APP </a:t>
            </a:r>
            <a:r>
              <a:rPr sz="2400" spc="-10" dirty="0">
                <a:solidFill>
                  <a:srgbClr val="3E3E3E"/>
                </a:solidFill>
                <a:latin typeface="Carlito"/>
                <a:cs typeface="Carlito"/>
              </a:rPr>
              <a:t>regains</a:t>
            </a:r>
            <a:r>
              <a:rPr sz="2400" spc="-105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Carlito"/>
                <a:cs typeface="Carlito"/>
              </a:rPr>
              <a:t>focus</a:t>
            </a:r>
            <a:endParaRPr sz="2400">
              <a:latin typeface="Carlito"/>
              <a:cs typeface="Carlito"/>
            </a:endParaRPr>
          </a:p>
          <a:p>
            <a:pPr marL="292735" indent="-280670">
              <a:lnSpc>
                <a:spcPct val="100000"/>
              </a:lnSpc>
              <a:spcBef>
                <a:spcPts val="1090"/>
              </a:spcBef>
              <a:buClr>
                <a:srgbClr val="97C837"/>
              </a:buClr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spc="-15" dirty="0">
                <a:solidFill>
                  <a:srgbClr val="3E3E3E"/>
                </a:solidFill>
                <a:latin typeface="Carlito"/>
                <a:cs typeface="Carlito"/>
              </a:rPr>
              <a:t>onPause()</a:t>
            </a:r>
            <a:endParaRPr sz="2800">
              <a:latin typeface="Carlito"/>
              <a:cs typeface="Carlito"/>
            </a:endParaRPr>
          </a:p>
          <a:p>
            <a:pPr marL="457200" lvl="1" indent="-244475">
              <a:lnSpc>
                <a:spcPct val="100000"/>
              </a:lnSpc>
              <a:spcBef>
                <a:spcPts val="305"/>
              </a:spcBef>
              <a:buClr>
                <a:srgbClr val="97C837"/>
              </a:buClr>
              <a:buChar char="◦"/>
              <a:tabLst>
                <a:tab pos="457200" algn="l"/>
                <a:tab pos="457834" algn="l"/>
              </a:tabLst>
            </a:pPr>
            <a:r>
              <a:rPr sz="2400" dirty="0">
                <a:solidFill>
                  <a:srgbClr val="3E3E3E"/>
                </a:solidFill>
                <a:latin typeface="Carlito"/>
                <a:cs typeface="Carlito"/>
              </a:rPr>
              <a:t>APP loses</a:t>
            </a:r>
            <a:r>
              <a:rPr sz="2400" spc="-4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rlito"/>
                <a:cs typeface="Carlito"/>
              </a:rPr>
              <a:t>focus</a:t>
            </a:r>
            <a:endParaRPr sz="2400">
              <a:latin typeface="Carlito"/>
              <a:cs typeface="Carlito"/>
            </a:endParaRPr>
          </a:p>
          <a:p>
            <a:pPr marL="292735" indent="-280670">
              <a:lnSpc>
                <a:spcPct val="100000"/>
              </a:lnSpc>
              <a:spcBef>
                <a:spcPts val="1115"/>
              </a:spcBef>
              <a:buClr>
                <a:srgbClr val="97C837"/>
              </a:buClr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spc="-20" dirty="0">
                <a:solidFill>
                  <a:srgbClr val="3E3E3E"/>
                </a:solidFill>
                <a:latin typeface="Carlito"/>
                <a:cs typeface="Carlito"/>
              </a:rPr>
              <a:t>onDestroy()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2203677"/>
            <a:ext cx="11347701" cy="3473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4894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70" dirty="0"/>
              <a:t>Tasks </a:t>
            </a:r>
            <a:r>
              <a:rPr u="none" spc="-85" dirty="0"/>
              <a:t>and </a:t>
            </a:r>
            <a:r>
              <a:rPr u="none" spc="-90" dirty="0"/>
              <a:t>Back</a:t>
            </a:r>
            <a:r>
              <a:rPr u="none" spc="-280" dirty="0"/>
              <a:t> </a:t>
            </a:r>
            <a:r>
              <a:rPr u="none" spc="-85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884" y="1194638"/>
            <a:ext cx="36607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Stack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-&gt;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last </a:t>
            </a:r>
            <a:r>
              <a:rPr sz="2800" dirty="0">
                <a:solidFill>
                  <a:srgbClr val="3E3E3E"/>
                </a:solidFill>
                <a:latin typeface="Carlito"/>
                <a:cs typeface="Carlito"/>
              </a:rPr>
              <a:t>in, </a:t>
            </a:r>
            <a:r>
              <a:rPr sz="2800" spc="-10" dirty="0">
                <a:solidFill>
                  <a:srgbClr val="3E3E3E"/>
                </a:solidFill>
                <a:latin typeface="Carlito"/>
                <a:cs typeface="Carlito"/>
              </a:rPr>
              <a:t>first</a:t>
            </a:r>
            <a:r>
              <a:rPr sz="2800" spc="140" dirty="0">
                <a:solidFill>
                  <a:srgbClr val="3E3E3E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rlito"/>
                <a:cs typeface="Carlito"/>
              </a:rPr>
              <a:t>out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4894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none" spc="-170" dirty="0"/>
              <a:t>Layout</a:t>
            </a:r>
            <a:endParaRPr u="none"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1084884" y="1194638"/>
            <a:ext cx="455391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rlito"/>
                <a:cs typeface="Carlito"/>
              </a:rPr>
              <a:t>Linear layout 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2E749B-91C7-4596-B44F-373225AF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29003"/>
            <a:ext cx="7772400" cy="43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9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4894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none" spc="-170" dirty="0"/>
              <a:t>Layout</a:t>
            </a:r>
            <a:endParaRPr u="none"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1084884" y="1194638"/>
            <a:ext cx="455391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Carlito"/>
                <a:cs typeface="Carlito"/>
              </a:rPr>
              <a:t>Table layout 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DEA2B67-5AD3-438C-8A36-05CEB8EC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42" y="1977090"/>
            <a:ext cx="7134116" cy="41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1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03657"/>
            <a:ext cx="4894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none" spc="-170" dirty="0"/>
              <a:t>Layout</a:t>
            </a:r>
            <a:endParaRPr u="none"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1084884" y="1194638"/>
            <a:ext cx="455391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10"/>
              </a:spcBef>
              <a:buClr>
                <a:srgbClr val="97C837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altLang="zh-TW" sz="2800" dirty="0"/>
              <a:t>Frame layout</a:t>
            </a:r>
            <a:endParaRPr sz="4000" dirty="0">
              <a:latin typeface="Carlito"/>
              <a:cs typeface="Carlito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C35FFF-4EC8-4D9E-81D9-998408C7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60" y="1953849"/>
            <a:ext cx="7045088" cy="41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9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A86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1223</Words>
  <Application>Microsoft Office PowerPoint</Application>
  <PresentationFormat>寬螢幕</PresentationFormat>
  <Paragraphs>78</Paragraphs>
  <Slides>23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Carlito</vt:lpstr>
      <vt:lpstr>Lato</vt:lpstr>
      <vt:lpstr>新細明體</vt:lpstr>
      <vt:lpstr>Arial</vt:lpstr>
      <vt:lpstr>Calibri</vt:lpstr>
      <vt:lpstr>Consolas</vt:lpstr>
      <vt:lpstr>Times New Roman</vt:lpstr>
      <vt:lpstr>Office Theme</vt:lpstr>
      <vt:lpstr>PowerPoint 簡報</vt:lpstr>
      <vt:lpstr>Concept of Activities</vt:lpstr>
      <vt:lpstr>Declare Activity</vt:lpstr>
      <vt:lpstr>Activity Life Cycle</vt:lpstr>
      <vt:lpstr>Managing the Activity Lifecycle</vt:lpstr>
      <vt:lpstr>Tasks and Back Stack</vt:lpstr>
      <vt:lpstr>Layout</vt:lpstr>
      <vt:lpstr>Layout</vt:lpstr>
      <vt:lpstr>Layout</vt:lpstr>
      <vt:lpstr>Layout</vt:lpstr>
      <vt:lpstr>Layout</vt:lpstr>
      <vt:lpstr> Today’s Lab </vt:lpstr>
      <vt:lpstr>Demo</vt:lpstr>
      <vt:lpstr>Create a New Project</vt:lpstr>
      <vt:lpstr>PowerPoint 簡報</vt:lpstr>
      <vt:lpstr>PowerPoint 簡報</vt:lpstr>
      <vt:lpstr>PowerPoint 簡報</vt:lpstr>
      <vt:lpstr>Modify activity_main.xml (1)</vt:lpstr>
      <vt:lpstr>Create Top Text View</vt:lpstr>
      <vt:lpstr>Create Bottom ListView</vt:lpstr>
      <vt:lpstr>Create Bottom ListView</vt:lpstr>
      <vt:lpstr>Create Bottom ListView</vt:lpstr>
      <vt:lpstr>Add “setOnItemClickListener”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蕭朝育</cp:lastModifiedBy>
  <cp:revision>6</cp:revision>
  <dcterms:created xsi:type="dcterms:W3CDTF">2020-07-20T04:09:54Z</dcterms:created>
  <dcterms:modified xsi:type="dcterms:W3CDTF">2020-07-22T01:01:27Z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2020-07-20T00:00:00Z</vt:filetime>
  </property>
</Properties>
</file>