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D8R7nZ36TOVRr48DmrFjlnSg0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7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1016381" y="1360423"/>
            <a:ext cx="10159237" cy="6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sng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535940" y="1827021"/>
            <a:ext cx="11120119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1016381" y="1360423"/>
            <a:ext cx="10159237" cy="6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sng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 extrusionOk="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60A2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 extrusionOk="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7C83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5341620" y="0"/>
            <a:ext cx="5379720" cy="6857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1016381" y="1360423"/>
            <a:ext cx="10159237" cy="6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sng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1016381" y="1360423"/>
            <a:ext cx="10159237" cy="6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sng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535940" y="1827021"/>
            <a:ext cx="11120119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47" name="Google Shape;47;p1"/>
            <p:cNvSpPr/>
            <p:nvPr/>
          </p:nvSpPr>
          <p:spPr>
            <a:xfrm>
              <a:off x="0" y="0"/>
              <a:ext cx="12192000" cy="493014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523" y="4952999"/>
              <a:ext cx="12189460" cy="1905000"/>
            </a:xfrm>
            <a:custGeom>
              <a:avLst/>
              <a:gdLst/>
              <a:ahLst/>
              <a:cxnLst/>
              <a:rect l="l" t="t" r="r" b="b"/>
              <a:pathLst>
                <a:path w="12189460" h="1905000" extrusionOk="0">
                  <a:moveTo>
                    <a:pt x="121889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12188952" y="19050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523" y="490575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 extrusionOk="0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 txBox="1"/>
          <p:nvPr/>
        </p:nvSpPr>
        <p:spPr>
          <a:xfrm>
            <a:off x="1144016" y="5346598"/>
            <a:ext cx="663130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Lab 4 – Thread &amp; Stopwatch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144016" y="5955283"/>
            <a:ext cx="1460500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KUAN - TING LAI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131" name="Google Shape;131;p10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0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0"/>
          <p:cNvGrpSpPr/>
          <p:nvPr/>
        </p:nvGrpSpPr>
        <p:grpSpPr>
          <a:xfrm>
            <a:off x="1594092" y="1551382"/>
            <a:ext cx="2392703" cy="1456993"/>
            <a:chOff x="1594092" y="1551382"/>
            <a:chExt cx="2392703" cy="1456993"/>
          </a:xfrm>
        </p:grpSpPr>
        <p:sp>
          <p:nvSpPr>
            <p:cNvPr id="135" name="Google Shape;135;p10"/>
            <p:cNvSpPr/>
            <p:nvPr/>
          </p:nvSpPr>
          <p:spPr>
            <a:xfrm>
              <a:off x="1594092" y="1551382"/>
              <a:ext cx="2392703" cy="13732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792223" y="1647444"/>
              <a:ext cx="1997964" cy="13609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632203" y="1566672"/>
              <a:ext cx="2321051" cy="13014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632203" y="1566672"/>
              <a:ext cx="2321560" cy="1301750"/>
            </a:xfrm>
            <a:custGeom>
              <a:avLst/>
              <a:gdLst/>
              <a:ahLst/>
              <a:cxnLst/>
              <a:rect l="l" t="t" r="r" b="b"/>
              <a:pathLst>
                <a:path w="2321560" h="1301750" extrusionOk="0">
                  <a:moveTo>
                    <a:pt x="0" y="216915"/>
                  </a:moveTo>
                  <a:lnTo>
                    <a:pt x="5730" y="167191"/>
                  </a:lnTo>
                  <a:lnTo>
                    <a:pt x="22054" y="121538"/>
                  </a:lnTo>
                  <a:lnTo>
                    <a:pt x="47666" y="81262"/>
                  </a:lnTo>
                  <a:lnTo>
                    <a:pt x="81262" y="47666"/>
                  </a:lnTo>
                  <a:lnTo>
                    <a:pt x="121538" y="22054"/>
                  </a:lnTo>
                  <a:lnTo>
                    <a:pt x="167191" y="5730"/>
                  </a:lnTo>
                  <a:lnTo>
                    <a:pt x="216915" y="0"/>
                  </a:lnTo>
                  <a:lnTo>
                    <a:pt x="2104135" y="0"/>
                  </a:lnTo>
                  <a:lnTo>
                    <a:pt x="2153860" y="5730"/>
                  </a:lnTo>
                  <a:lnTo>
                    <a:pt x="2199513" y="22054"/>
                  </a:lnTo>
                  <a:lnTo>
                    <a:pt x="2239789" y="47666"/>
                  </a:lnTo>
                  <a:lnTo>
                    <a:pt x="2273385" y="81262"/>
                  </a:lnTo>
                  <a:lnTo>
                    <a:pt x="2298997" y="121538"/>
                  </a:lnTo>
                  <a:lnTo>
                    <a:pt x="2315321" y="167191"/>
                  </a:lnTo>
                  <a:lnTo>
                    <a:pt x="2321051" y="216915"/>
                  </a:lnTo>
                  <a:lnTo>
                    <a:pt x="2321051" y="1084579"/>
                  </a:lnTo>
                  <a:lnTo>
                    <a:pt x="2315321" y="1134304"/>
                  </a:lnTo>
                  <a:lnTo>
                    <a:pt x="2298997" y="1179957"/>
                  </a:lnTo>
                  <a:lnTo>
                    <a:pt x="2273385" y="1220233"/>
                  </a:lnTo>
                  <a:lnTo>
                    <a:pt x="2239789" y="1253829"/>
                  </a:lnTo>
                  <a:lnTo>
                    <a:pt x="2199513" y="1279441"/>
                  </a:lnTo>
                  <a:lnTo>
                    <a:pt x="2153860" y="1295765"/>
                  </a:lnTo>
                  <a:lnTo>
                    <a:pt x="2104135" y="1301495"/>
                  </a:lnTo>
                  <a:lnTo>
                    <a:pt x="216915" y="1301495"/>
                  </a:lnTo>
                  <a:lnTo>
                    <a:pt x="167191" y="1295765"/>
                  </a:lnTo>
                  <a:lnTo>
                    <a:pt x="121538" y="1279441"/>
                  </a:lnTo>
                  <a:lnTo>
                    <a:pt x="81262" y="1253829"/>
                  </a:lnTo>
                  <a:lnTo>
                    <a:pt x="47666" y="1220233"/>
                  </a:lnTo>
                  <a:lnTo>
                    <a:pt x="22054" y="1179957"/>
                  </a:lnTo>
                  <a:lnTo>
                    <a:pt x="5730" y="1134304"/>
                  </a:lnTo>
                  <a:lnTo>
                    <a:pt x="0" y="1084579"/>
                  </a:lnTo>
                  <a:lnTo>
                    <a:pt x="0" y="216915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1594092" y="3137876"/>
            <a:ext cx="2392703" cy="1458507"/>
            <a:chOff x="1594092" y="3137876"/>
            <a:chExt cx="2392703" cy="1458507"/>
          </a:xfrm>
        </p:grpSpPr>
        <p:sp>
          <p:nvSpPr>
            <p:cNvPr id="140" name="Google Shape;140;p10"/>
            <p:cNvSpPr/>
            <p:nvPr/>
          </p:nvSpPr>
          <p:spPr>
            <a:xfrm>
              <a:off x="1594092" y="3137876"/>
              <a:ext cx="2392703" cy="13747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656587" y="3235451"/>
              <a:ext cx="2267712" cy="13609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632203" y="3153155"/>
              <a:ext cx="2321051" cy="130302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1632203" y="3153155"/>
              <a:ext cx="2321560" cy="1303020"/>
            </a:xfrm>
            <a:custGeom>
              <a:avLst/>
              <a:gdLst/>
              <a:ahLst/>
              <a:cxnLst/>
              <a:rect l="l" t="t" r="r" b="b"/>
              <a:pathLst>
                <a:path w="2321560" h="1303020" extrusionOk="0">
                  <a:moveTo>
                    <a:pt x="0" y="217170"/>
                  </a:moveTo>
                  <a:lnTo>
                    <a:pt x="5738" y="167391"/>
                  </a:lnTo>
                  <a:lnTo>
                    <a:pt x="22082" y="121686"/>
                  </a:lnTo>
                  <a:lnTo>
                    <a:pt x="47726" y="81362"/>
                  </a:lnTo>
                  <a:lnTo>
                    <a:pt x="81362" y="47726"/>
                  </a:lnTo>
                  <a:lnTo>
                    <a:pt x="121686" y="22082"/>
                  </a:lnTo>
                  <a:lnTo>
                    <a:pt x="167391" y="5738"/>
                  </a:lnTo>
                  <a:lnTo>
                    <a:pt x="217169" y="0"/>
                  </a:lnTo>
                  <a:lnTo>
                    <a:pt x="2103882" y="0"/>
                  </a:lnTo>
                  <a:lnTo>
                    <a:pt x="2153660" y="5738"/>
                  </a:lnTo>
                  <a:lnTo>
                    <a:pt x="2199365" y="22082"/>
                  </a:lnTo>
                  <a:lnTo>
                    <a:pt x="2239689" y="47726"/>
                  </a:lnTo>
                  <a:lnTo>
                    <a:pt x="2273325" y="81362"/>
                  </a:lnTo>
                  <a:lnTo>
                    <a:pt x="2298969" y="121686"/>
                  </a:lnTo>
                  <a:lnTo>
                    <a:pt x="2315313" y="167391"/>
                  </a:lnTo>
                  <a:lnTo>
                    <a:pt x="2321051" y="217170"/>
                  </a:lnTo>
                  <a:lnTo>
                    <a:pt x="2321051" y="1085850"/>
                  </a:lnTo>
                  <a:lnTo>
                    <a:pt x="2315313" y="1135628"/>
                  </a:lnTo>
                  <a:lnTo>
                    <a:pt x="2298969" y="1181333"/>
                  </a:lnTo>
                  <a:lnTo>
                    <a:pt x="2273325" y="1221657"/>
                  </a:lnTo>
                  <a:lnTo>
                    <a:pt x="2239689" y="1255293"/>
                  </a:lnTo>
                  <a:lnTo>
                    <a:pt x="2199365" y="1280937"/>
                  </a:lnTo>
                  <a:lnTo>
                    <a:pt x="2153660" y="1297281"/>
                  </a:lnTo>
                  <a:lnTo>
                    <a:pt x="2103882" y="1303020"/>
                  </a:lnTo>
                  <a:lnTo>
                    <a:pt x="217169" y="1303020"/>
                  </a:lnTo>
                  <a:lnTo>
                    <a:pt x="167391" y="1297281"/>
                  </a:lnTo>
                  <a:lnTo>
                    <a:pt x="121686" y="1280937"/>
                  </a:lnTo>
                  <a:lnTo>
                    <a:pt x="81362" y="1255293"/>
                  </a:lnTo>
                  <a:lnTo>
                    <a:pt x="47726" y="1221657"/>
                  </a:lnTo>
                  <a:lnTo>
                    <a:pt x="22082" y="1181333"/>
                  </a:lnTo>
                  <a:lnTo>
                    <a:pt x="5738" y="1135628"/>
                  </a:lnTo>
                  <a:lnTo>
                    <a:pt x="0" y="108585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1594092" y="4725884"/>
            <a:ext cx="2392703" cy="1458495"/>
            <a:chOff x="1594092" y="4725884"/>
            <a:chExt cx="2392703" cy="1458495"/>
          </a:xfrm>
        </p:grpSpPr>
        <p:sp>
          <p:nvSpPr>
            <p:cNvPr id="145" name="Google Shape;145;p10"/>
            <p:cNvSpPr/>
            <p:nvPr/>
          </p:nvSpPr>
          <p:spPr>
            <a:xfrm>
              <a:off x="1594092" y="4725884"/>
              <a:ext cx="2392703" cy="13747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1702307" y="4823447"/>
              <a:ext cx="2177796" cy="13609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1632203" y="4741163"/>
              <a:ext cx="2321051" cy="13030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632203" y="4741163"/>
              <a:ext cx="2321560" cy="1303020"/>
            </a:xfrm>
            <a:custGeom>
              <a:avLst/>
              <a:gdLst/>
              <a:ahLst/>
              <a:cxnLst/>
              <a:rect l="l" t="t" r="r" b="b"/>
              <a:pathLst>
                <a:path w="2321560" h="1303020" extrusionOk="0">
                  <a:moveTo>
                    <a:pt x="0" y="217169"/>
                  </a:moveTo>
                  <a:lnTo>
                    <a:pt x="5738" y="167391"/>
                  </a:lnTo>
                  <a:lnTo>
                    <a:pt x="22082" y="121686"/>
                  </a:lnTo>
                  <a:lnTo>
                    <a:pt x="47726" y="81362"/>
                  </a:lnTo>
                  <a:lnTo>
                    <a:pt x="81362" y="47726"/>
                  </a:lnTo>
                  <a:lnTo>
                    <a:pt x="121686" y="22082"/>
                  </a:lnTo>
                  <a:lnTo>
                    <a:pt x="167391" y="5738"/>
                  </a:lnTo>
                  <a:lnTo>
                    <a:pt x="217169" y="0"/>
                  </a:lnTo>
                  <a:lnTo>
                    <a:pt x="2103882" y="0"/>
                  </a:lnTo>
                  <a:lnTo>
                    <a:pt x="2153660" y="5738"/>
                  </a:lnTo>
                  <a:lnTo>
                    <a:pt x="2199365" y="22082"/>
                  </a:lnTo>
                  <a:lnTo>
                    <a:pt x="2239689" y="47726"/>
                  </a:lnTo>
                  <a:lnTo>
                    <a:pt x="2273325" y="81362"/>
                  </a:lnTo>
                  <a:lnTo>
                    <a:pt x="2298969" y="121686"/>
                  </a:lnTo>
                  <a:lnTo>
                    <a:pt x="2315313" y="167391"/>
                  </a:lnTo>
                  <a:lnTo>
                    <a:pt x="2321051" y="217169"/>
                  </a:lnTo>
                  <a:lnTo>
                    <a:pt x="2321051" y="1085850"/>
                  </a:lnTo>
                  <a:lnTo>
                    <a:pt x="2315313" y="1135644"/>
                  </a:lnTo>
                  <a:lnTo>
                    <a:pt x="2298969" y="1181355"/>
                  </a:lnTo>
                  <a:lnTo>
                    <a:pt x="2273325" y="1221678"/>
                  </a:lnTo>
                  <a:lnTo>
                    <a:pt x="2239689" y="1255309"/>
                  </a:lnTo>
                  <a:lnTo>
                    <a:pt x="2199365" y="1280946"/>
                  </a:lnTo>
                  <a:lnTo>
                    <a:pt x="2153660" y="1297284"/>
                  </a:lnTo>
                  <a:lnTo>
                    <a:pt x="2103882" y="1303020"/>
                  </a:lnTo>
                  <a:lnTo>
                    <a:pt x="217169" y="1303020"/>
                  </a:lnTo>
                  <a:lnTo>
                    <a:pt x="167391" y="1297284"/>
                  </a:lnTo>
                  <a:lnTo>
                    <a:pt x="121686" y="1280946"/>
                  </a:lnTo>
                  <a:lnTo>
                    <a:pt x="81362" y="1255309"/>
                  </a:lnTo>
                  <a:lnTo>
                    <a:pt x="47726" y="1221678"/>
                  </a:lnTo>
                  <a:lnTo>
                    <a:pt x="22082" y="1181355"/>
                  </a:lnTo>
                  <a:lnTo>
                    <a:pt x="5738" y="1135644"/>
                  </a:lnTo>
                  <a:lnTo>
                    <a:pt x="0" y="1085850"/>
                  </a:lnTo>
                  <a:lnTo>
                    <a:pt x="0" y="217169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0"/>
          <p:cNvSpPr txBox="1"/>
          <p:nvPr/>
        </p:nvSpPr>
        <p:spPr>
          <a:xfrm>
            <a:off x="2097785" y="4975961"/>
            <a:ext cx="139128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0"/>
          <p:cNvGrpSpPr/>
          <p:nvPr/>
        </p:nvGrpSpPr>
        <p:grpSpPr>
          <a:xfrm>
            <a:off x="4163547" y="1898540"/>
            <a:ext cx="2025456" cy="686388"/>
            <a:chOff x="4163547" y="1898540"/>
            <a:chExt cx="2025456" cy="686388"/>
          </a:xfrm>
        </p:grpSpPr>
        <p:sp>
          <p:nvSpPr>
            <p:cNvPr id="151" name="Google Shape;151;p10"/>
            <p:cNvSpPr/>
            <p:nvPr/>
          </p:nvSpPr>
          <p:spPr>
            <a:xfrm>
              <a:off x="4163547" y="1898540"/>
              <a:ext cx="2025456" cy="68638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201668" y="1901951"/>
              <a:ext cx="1961388" cy="62941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4201668" y="1901951"/>
              <a:ext cx="1961514" cy="629920"/>
            </a:xfrm>
            <a:custGeom>
              <a:avLst/>
              <a:gdLst/>
              <a:ahLst/>
              <a:cxnLst/>
              <a:rect l="l" t="t" r="r" b="b"/>
              <a:pathLst>
                <a:path w="1961514" h="629919" extrusionOk="0">
                  <a:moveTo>
                    <a:pt x="0" y="157352"/>
                  </a:moveTo>
                  <a:lnTo>
                    <a:pt x="1646682" y="157352"/>
                  </a:lnTo>
                  <a:lnTo>
                    <a:pt x="1646682" y="0"/>
                  </a:lnTo>
                  <a:lnTo>
                    <a:pt x="1961388" y="314706"/>
                  </a:lnTo>
                  <a:lnTo>
                    <a:pt x="1646682" y="629412"/>
                  </a:lnTo>
                  <a:lnTo>
                    <a:pt x="1646682" y="472059"/>
                  </a:lnTo>
                  <a:lnTo>
                    <a:pt x="0" y="472059"/>
                  </a:lnTo>
                  <a:lnTo>
                    <a:pt x="0" y="157352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0"/>
          <p:cNvGrpSpPr/>
          <p:nvPr/>
        </p:nvGrpSpPr>
        <p:grpSpPr>
          <a:xfrm>
            <a:off x="4163547" y="3486548"/>
            <a:ext cx="2025456" cy="686388"/>
            <a:chOff x="4163547" y="3486548"/>
            <a:chExt cx="2025456" cy="686388"/>
          </a:xfrm>
        </p:grpSpPr>
        <p:sp>
          <p:nvSpPr>
            <p:cNvPr id="155" name="Google Shape;155;p10"/>
            <p:cNvSpPr/>
            <p:nvPr/>
          </p:nvSpPr>
          <p:spPr>
            <a:xfrm>
              <a:off x="4163547" y="3486548"/>
              <a:ext cx="2025456" cy="68638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201668" y="3489960"/>
              <a:ext cx="1961388" cy="62941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201668" y="3489960"/>
              <a:ext cx="1961514" cy="629920"/>
            </a:xfrm>
            <a:custGeom>
              <a:avLst/>
              <a:gdLst/>
              <a:ahLst/>
              <a:cxnLst/>
              <a:rect l="l" t="t" r="r" b="b"/>
              <a:pathLst>
                <a:path w="1961514" h="629920" extrusionOk="0">
                  <a:moveTo>
                    <a:pt x="0" y="157352"/>
                  </a:moveTo>
                  <a:lnTo>
                    <a:pt x="1646682" y="157352"/>
                  </a:lnTo>
                  <a:lnTo>
                    <a:pt x="1646682" y="0"/>
                  </a:lnTo>
                  <a:lnTo>
                    <a:pt x="1961388" y="314706"/>
                  </a:lnTo>
                  <a:lnTo>
                    <a:pt x="1646682" y="629412"/>
                  </a:lnTo>
                  <a:lnTo>
                    <a:pt x="1646682" y="472058"/>
                  </a:lnTo>
                  <a:lnTo>
                    <a:pt x="0" y="472058"/>
                  </a:lnTo>
                  <a:lnTo>
                    <a:pt x="0" y="157352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0"/>
          <p:cNvSpPr txBox="1"/>
          <p:nvPr/>
        </p:nvSpPr>
        <p:spPr>
          <a:xfrm>
            <a:off x="1176629" y="203961"/>
            <a:ext cx="9373870" cy="394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Functions of the Buttons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7730" marR="5080" lvl="0" indent="135255" algn="l" rtl="0">
              <a:lnSpc>
                <a:spcPct val="2173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	</a:t>
            </a:r>
            <a:r>
              <a:rPr lang="zh-TW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Running=true  </a:t>
            </a:r>
            <a:r>
              <a:rPr lang="zh-TW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Pause	</a:t>
            </a:r>
            <a:r>
              <a:rPr lang="zh-TW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Running=false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0"/>
          <p:cNvGrpSpPr/>
          <p:nvPr/>
        </p:nvGrpSpPr>
        <p:grpSpPr>
          <a:xfrm>
            <a:off x="4163547" y="5074582"/>
            <a:ext cx="2025456" cy="686388"/>
            <a:chOff x="4163547" y="5074582"/>
            <a:chExt cx="2025456" cy="686388"/>
          </a:xfrm>
        </p:grpSpPr>
        <p:sp>
          <p:nvSpPr>
            <p:cNvPr id="160" name="Google Shape;160;p10"/>
            <p:cNvSpPr/>
            <p:nvPr/>
          </p:nvSpPr>
          <p:spPr>
            <a:xfrm>
              <a:off x="4163547" y="5074582"/>
              <a:ext cx="2025456" cy="68638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4201668" y="5077968"/>
              <a:ext cx="1961388" cy="62941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4201668" y="5077968"/>
              <a:ext cx="1961514" cy="629920"/>
            </a:xfrm>
            <a:custGeom>
              <a:avLst/>
              <a:gdLst/>
              <a:ahLst/>
              <a:cxnLst/>
              <a:rect l="l" t="t" r="r" b="b"/>
              <a:pathLst>
                <a:path w="1961514" h="629920" extrusionOk="0">
                  <a:moveTo>
                    <a:pt x="0" y="157352"/>
                  </a:moveTo>
                  <a:lnTo>
                    <a:pt x="1646682" y="157352"/>
                  </a:lnTo>
                  <a:lnTo>
                    <a:pt x="1646682" y="0"/>
                  </a:lnTo>
                  <a:lnTo>
                    <a:pt x="1961388" y="314705"/>
                  </a:lnTo>
                  <a:lnTo>
                    <a:pt x="1646682" y="629411"/>
                  </a:lnTo>
                  <a:lnTo>
                    <a:pt x="1646682" y="472058"/>
                  </a:lnTo>
                  <a:lnTo>
                    <a:pt x="0" y="472058"/>
                  </a:lnTo>
                  <a:lnTo>
                    <a:pt x="0" y="157352"/>
                  </a:lnTo>
                  <a:close/>
                </a:path>
              </a:pathLst>
            </a:custGeom>
            <a:noFill/>
            <a:ln w="9525" cap="flat" cmpd="sng">
              <a:solidFill>
                <a:srgbClr val="49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0"/>
          <p:cNvSpPr txBox="1"/>
          <p:nvPr/>
        </p:nvSpPr>
        <p:spPr>
          <a:xfrm>
            <a:off x="7036054" y="4601921"/>
            <a:ext cx="3515360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Running=false  Seconds=0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461560" y="4709116"/>
            <a:ext cx="524567" cy="1444865"/>
            <a:chOff x="6461560" y="4709116"/>
            <a:chExt cx="524567" cy="1444865"/>
          </a:xfrm>
        </p:grpSpPr>
        <p:sp>
          <p:nvSpPr>
            <p:cNvPr id="165" name="Google Shape;165;p10"/>
            <p:cNvSpPr/>
            <p:nvPr/>
          </p:nvSpPr>
          <p:spPr>
            <a:xfrm>
              <a:off x="6461560" y="4709116"/>
              <a:ext cx="524567" cy="1444865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99098" y="4735830"/>
              <a:ext cx="459105" cy="1356360"/>
            </a:xfrm>
            <a:custGeom>
              <a:avLst/>
              <a:gdLst/>
              <a:ahLst/>
              <a:cxnLst/>
              <a:rect l="l" t="t" r="r" b="b"/>
              <a:pathLst>
                <a:path w="459104" h="1356360" extrusionOk="0">
                  <a:moveTo>
                    <a:pt x="458724" y="1356360"/>
                  </a:moveTo>
                  <a:lnTo>
                    <a:pt x="386248" y="1354410"/>
                  </a:lnTo>
                  <a:lnTo>
                    <a:pt x="323289" y="1348983"/>
                  </a:lnTo>
                  <a:lnTo>
                    <a:pt x="273631" y="1340707"/>
                  </a:lnTo>
                  <a:lnTo>
                    <a:pt x="229361" y="1318133"/>
                  </a:lnTo>
                  <a:lnTo>
                    <a:pt x="229361" y="716407"/>
                  </a:lnTo>
                  <a:lnTo>
                    <a:pt x="217663" y="704335"/>
                  </a:lnTo>
                  <a:lnTo>
                    <a:pt x="185092" y="693843"/>
                  </a:lnTo>
                  <a:lnTo>
                    <a:pt x="135434" y="685564"/>
                  </a:lnTo>
                  <a:lnTo>
                    <a:pt x="72475" y="680131"/>
                  </a:lnTo>
                  <a:lnTo>
                    <a:pt x="0" y="678180"/>
                  </a:lnTo>
                  <a:lnTo>
                    <a:pt x="72475" y="676228"/>
                  </a:lnTo>
                  <a:lnTo>
                    <a:pt x="135434" y="670795"/>
                  </a:lnTo>
                  <a:lnTo>
                    <a:pt x="185092" y="662516"/>
                  </a:lnTo>
                  <a:lnTo>
                    <a:pt x="217663" y="652024"/>
                  </a:lnTo>
                  <a:lnTo>
                    <a:pt x="229361" y="639953"/>
                  </a:lnTo>
                  <a:lnTo>
                    <a:pt x="229361" y="38227"/>
                  </a:lnTo>
                  <a:lnTo>
                    <a:pt x="241060" y="26155"/>
                  </a:lnTo>
                  <a:lnTo>
                    <a:pt x="273631" y="15663"/>
                  </a:lnTo>
                  <a:lnTo>
                    <a:pt x="323289" y="7384"/>
                  </a:lnTo>
                  <a:lnTo>
                    <a:pt x="386248" y="1951"/>
                  </a:lnTo>
                  <a:lnTo>
                    <a:pt x="458724" y="0"/>
                  </a:lnTo>
                </a:path>
              </a:pathLst>
            </a:custGeom>
            <a:noFill/>
            <a:ln w="25900" cap="flat" cmpd="sng">
              <a:solidFill>
                <a:srgbClr val="4F81B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1268348" y="192150"/>
            <a:ext cx="7037451" cy="6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u="none"/>
              <a:t>Define variables in MainActivity.java</a:t>
            </a:r>
            <a:endParaRPr sz="4000"/>
          </a:p>
        </p:txBody>
      </p:sp>
      <p:sp>
        <p:nvSpPr>
          <p:cNvPr id="172" name="Google Shape;172;p11"/>
          <p:cNvSpPr/>
          <p:nvPr/>
        </p:nvSpPr>
        <p:spPr>
          <a:xfrm>
            <a:off x="1268348" y="1513209"/>
            <a:ext cx="8942452" cy="526297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Consolas"/>
              <a:buNone/>
            </a:pP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MainActivity 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AppCompatActivity {</a:t>
            </a:r>
            <a:b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TextView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reset_btn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start_btn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time_str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long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milliSecondTime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startTime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timeBuff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4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updateTime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4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Handler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milliSeconds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4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zh-TW" sz="14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zh-TW" sz="1400" b="0" i="0" u="none" strike="noStrike" cap="none" dirty="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(Bundle savedInstanceState) {</a:t>
            </a:r>
            <a:b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.onCreate(savedInstanceState)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</a:t>
            </a:r>
            <a:r>
              <a:rPr lang="zh-TW" sz="1400" b="0" i="1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activity_main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timer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(TextView) findViewById(R.id.</a:t>
            </a:r>
            <a:r>
              <a:rPr lang="zh-TW" sz="1400" b="0" i="1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reset_btn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(Button) findViewById(R.id.</a:t>
            </a:r>
            <a:r>
              <a:rPr lang="zh-TW" sz="1400" b="0" i="1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reset_btn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start_btn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(Button) findViewById(R.id.</a:t>
            </a:r>
            <a:r>
              <a:rPr lang="zh-TW" sz="1400" b="0" i="1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start_btn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4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Handler()</a:t>
            </a: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4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4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Font typeface="Consolas"/>
              <a:buNone/>
            </a:pPr>
            <a:r>
              <a:rPr lang="zh-TW" sz="1400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400" b="0" i="0" u="none" strike="noStrike" cap="none" dirty="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Font typeface="Consolas"/>
              <a:buNone/>
            </a:pPr>
            <a:r>
              <a:rPr lang="zh-TW" sz="1400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2010536" y="0"/>
            <a:ext cx="6219064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u="none">
                <a:solidFill>
                  <a:srgbClr val="000000"/>
                </a:solidFill>
              </a:rPr>
              <a:t>Runnable(</a:t>
            </a:r>
            <a:r>
              <a:rPr lang="zh-TW" sz="4400" u="none"/>
              <a:t>MainActivity.java</a:t>
            </a:r>
            <a:r>
              <a:rPr lang="zh-TW" sz="4400" u="none">
                <a:solidFill>
                  <a:srgbClr val="000000"/>
                </a:solidFill>
              </a:rPr>
              <a:t>)</a:t>
            </a:r>
            <a:endParaRPr sz="4400"/>
          </a:p>
        </p:txBody>
      </p:sp>
      <p:sp>
        <p:nvSpPr>
          <p:cNvPr id="178" name="Google Shape;178;p12"/>
          <p:cNvSpPr/>
          <p:nvPr/>
        </p:nvSpPr>
        <p:spPr>
          <a:xfrm>
            <a:off x="876300" y="1676400"/>
            <a:ext cx="10439400" cy="397031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Runnable() {</a:t>
            </a:r>
            <a:b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zh-TW" sz="18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BBB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zh-TW" sz="1800" b="0" i="0" u="none" strike="noStrike" cap="none" dirty="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SystemClock.</a:t>
            </a:r>
            <a:r>
              <a:rPr lang="zh-TW" sz="1800" b="0" i="1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uptimeMillis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 -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startTime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updateTime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timeBuff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milliSecondTime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updateTime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zh-TW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long type transform into int</a:t>
            </a:r>
            <a:br>
              <a:rPr lang="zh-TW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minutes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updateTime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time_str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String.</a:t>
            </a:r>
            <a:r>
              <a:rPr lang="zh-TW" sz="1800" b="0" i="1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800" b="0" i="0" u="none" strike="noStrike" cap="none" dirty="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"%d:%02d:%03d"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milliSeconds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.setText(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time_str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.post(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837182" y="196672"/>
            <a:ext cx="549783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u="none">
                <a:solidFill>
                  <a:srgbClr val="000000"/>
                </a:solidFill>
              </a:rPr>
              <a:t>Start (</a:t>
            </a:r>
            <a:r>
              <a:rPr lang="zh-TW" sz="4400" u="none"/>
              <a:t>MainActivity.java</a:t>
            </a:r>
            <a:r>
              <a:rPr lang="zh-TW" sz="4400" u="none">
                <a:solidFill>
                  <a:srgbClr val="000000"/>
                </a:solidFill>
              </a:rPr>
              <a:t>)</a:t>
            </a:r>
            <a:endParaRPr sz="4400"/>
          </a:p>
        </p:txBody>
      </p:sp>
      <p:sp>
        <p:nvSpPr>
          <p:cNvPr id="184" name="Google Shape;184;p13"/>
          <p:cNvSpPr/>
          <p:nvPr/>
        </p:nvSpPr>
        <p:spPr>
          <a:xfrm>
            <a:off x="1676400" y="2305615"/>
            <a:ext cx="8763000" cy="224676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/>
              <a:buNone/>
            </a:pP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zh-TW" sz="2000" b="0" i="0" u="none" strike="noStrike" cap="none" dirty="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startEvent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(View view) {</a:t>
            </a:r>
            <a:b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reset_btn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.setEnabled(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start_btn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.setEnabled(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startTime 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SystemClock.</a:t>
            </a:r>
            <a:r>
              <a:rPr lang="zh-TW" sz="2000" b="0" i="1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uptimeMillis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.post(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1837182" y="196672"/>
            <a:ext cx="5497830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u="none">
                <a:solidFill>
                  <a:srgbClr val="000000"/>
                </a:solidFill>
              </a:rPr>
              <a:t>Pause (</a:t>
            </a:r>
            <a:r>
              <a:rPr lang="zh-TW" sz="4400" u="none"/>
              <a:t>MainActivity.java</a:t>
            </a:r>
            <a:r>
              <a:rPr lang="zh-TW" sz="4400" u="none">
                <a:solidFill>
                  <a:srgbClr val="000000"/>
                </a:solidFill>
              </a:rPr>
              <a:t>)</a:t>
            </a:r>
            <a:endParaRPr sz="4400"/>
          </a:p>
        </p:txBody>
      </p:sp>
      <p:sp>
        <p:nvSpPr>
          <p:cNvPr id="190" name="Google Shape;190;p14"/>
          <p:cNvSpPr/>
          <p:nvPr/>
        </p:nvSpPr>
        <p:spPr>
          <a:xfrm>
            <a:off x="1337691" y="2743200"/>
            <a:ext cx="9516618" cy="25545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/>
              <a:buNone/>
            </a:pP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zh-TW" sz="2000" b="0" i="0" u="none" strike="noStrike" cap="none" dirty="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pauseEvent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(View view) {</a:t>
            </a:r>
            <a:b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start_btn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.setEnabled(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timeBuff 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milliSecondTime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save paused time to timeBuff</a:t>
            </a:r>
            <a:b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.removeCallbacks(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stop runnable</a:t>
            </a:r>
            <a:b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reset_btn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.setEnabled(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mHandler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.removeCallbacks(</a:t>
            </a:r>
            <a:r>
              <a:rPr lang="zh-TW" sz="20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20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20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1962150" y="187197"/>
            <a:ext cx="54140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u="none">
                <a:solidFill>
                  <a:srgbClr val="000000"/>
                </a:solidFill>
              </a:rPr>
              <a:t>Reset (</a:t>
            </a:r>
            <a:r>
              <a:rPr lang="zh-TW" sz="4400" u="none"/>
              <a:t>MainActivity.java</a:t>
            </a:r>
            <a:r>
              <a:rPr lang="zh-TW" sz="4400" u="none">
                <a:solidFill>
                  <a:srgbClr val="000000"/>
                </a:solidFill>
              </a:rPr>
              <a:t>)</a:t>
            </a:r>
            <a:endParaRPr sz="4400"/>
          </a:p>
        </p:txBody>
      </p:sp>
      <p:sp>
        <p:nvSpPr>
          <p:cNvPr id="196" name="Google Shape;196;p15"/>
          <p:cNvSpPr/>
          <p:nvPr/>
        </p:nvSpPr>
        <p:spPr>
          <a:xfrm>
            <a:off x="2715577" y="1997839"/>
            <a:ext cx="6760845" cy="286232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zh-TW" sz="1800" b="0" i="0" u="none" strike="noStrike" cap="none" dirty="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resetEvent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(View view) {</a:t>
            </a:r>
            <a:b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startTime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timeBuff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updateTime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0L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minutes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milliSeconds 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800" b="0" i="0" u="none" strike="noStrike" cap="none" dirty="0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800" b="0" i="0" u="none" strike="noStrike" cap="none" dirty="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.setText(</a:t>
            </a:r>
            <a:r>
              <a:rPr lang="zh-TW" sz="1800" b="0" i="0" u="none" strike="noStrike" cap="none" dirty="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"0:00:000"</a:t>
            </a: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zh-TW" sz="1800" b="0" i="0" u="none" strike="noStrike" cap="none" dirty="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800" b="0" i="0" u="none" strike="noStrike" cap="none" dirty="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962150" y="187197"/>
            <a:ext cx="54140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u="none">
                <a:solidFill>
                  <a:srgbClr val="000000"/>
                </a:solidFill>
              </a:rPr>
              <a:t>BONUS</a:t>
            </a:r>
            <a:endParaRPr sz="4400"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41853"/>
            <a:ext cx="3384428" cy="617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57" name="Google Shape;57;p2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1176629" y="203961"/>
            <a:ext cx="489013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u="none"/>
              <a:t>Thread</a:t>
            </a:r>
            <a:endParaRPr sz="4800"/>
          </a:p>
        </p:txBody>
      </p:sp>
      <p:sp>
        <p:nvSpPr>
          <p:cNvPr id="61" name="Google Shape;61;p2"/>
          <p:cNvSpPr txBox="1"/>
          <p:nvPr/>
        </p:nvSpPr>
        <p:spPr>
          <a:xfrm>
            <a:off x="1165743" y="1384015"/>
            <a:ext cx="5925516" cy="177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2570" marR="0" lvl="0" indent="-230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FIFO(first in first out)</a:t>
            </a:r>
            <a:endParaRPr/>
          </a:p>
          <a:p>
            <a:pPr marL="242570" marR="0" lvl="0" indent="-230504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Execute task in sequence (Sync)</a:t>
            </a:r>
            <a:endParaRPr/>
          </a:p>
          <a:p>
            <a:pPr marL="242570" marR="0" lvl="0" indent="-230504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UI Thread in Android</a:t>
            </a:r>
            <a:endParaRPr/>
          </a:p>
          <a:p>
            <a:pPr marL="242570" marR="0" lvl="0" indent="-230504" algn="l" rtl="0"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ANR (Application Not Responding) 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326" y="3564247"/>
            <a:ext cx="54768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68" name="Google Shape;68;p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76629" y="203961"/>
            <a:ext cx="489013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u="none"/>
              <a:t>Multi-Threads</a:t>
            </a:r>
            <a:endParaRPr sz="4800"/>
          </a:p>
        </p:txBody>
      </p:sp>
      <p:sp>
        <p:nvSpPr>
          <p:cNvPr id="72" name="Google Shape;72;p3"/>
          <p:cNvSpPr txBox="1"/>
          <p:nvPr/>
        </p:nvSpPr>
        <p:spPr>
          <a:xfrm>
            <a:off x="1165743" y="1384015"/>
            <a:ext cx="5925516" cy="177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2570" marR="0" lvl="0" indent="-230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Runnable</a:t>
            </a:r>
            <a:endParaRPr/>
          </a:p>
          <a:p>
            <a:pPr marL="242570" marR="0" lvl="0" indent="-230504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  <a:p>
            <a:pPr marL="242570" marR="0" lvl="0" indent="-230504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  <a:p>
            <a:pPr marL="242570" marR="0" lvl="0" indent="-230504" algn="l" rtl="0">
              <a:spcBef>
                <a:spcPts val="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4"/>
          <p:cNvGrpSpPr/>
          <p:nvPr/>
        </p:nvGrpSpPr>
        <p:grpSpPr>
          <a:xfrm>
            <a:off x="0" y="6333743"/>
            <a:ext cx="12192000" cy="524256"/>
            <a:chOff x="0" y="6333743"/>
            <a:chExt cx="12192000" cy="524256"/>
          </a:xfrm>
        </p:grpSpPr>
        <p:sp>
          <p:nvSpPr>
            <p:cNvPr id="79" name="Google Shape;79;p4"/>
            <p:cNvSpPr/>
            <p:nvPr/>
          </p:nvSpPr>
          <p:spPr>
            <a:xfrm>
              <a:off x="0" y="6333743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016374" y="1360425"/>
            <a:ext cx="112914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17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none"/>
              <a:t>T</a:t>
            </a:r>
            <a:r>
              <a:rPr lang="zh-TW"/>
              <a:t>oday’s Lab –Stopwatch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6083920" y="2233975"/>
            <a:ext cx="43461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256540" marR="0" lvl="0" indent="-244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Activity life-cycle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0190" marR="0" lvl="0" indent="-23812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</a:rPr>
              <a:t>La</a:t>
            </a: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yout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65" marR="0" lvl="0" indent="-279400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Multi-thread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173481"/>
            <a:ext cx="2732925" cy="498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89" name="Google Shape;89;p5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176624" y="203950"/>
            <a:ext cx="6781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u="none"/>
              <a:t>Create a New Project</a:t>
            </a:r>
            <a:endParaRPr sz="4800"/>
          </a:p>
        </p:txBody>
      </p:sp>
      <p:sp>
        <p:nvSpPr>
          <p:cNvPr id="93" name="Google Shape;93;p5"/>
          <p:cNvSpPr txBox="1"/>
          <p:nvPr/>
        </p:nvSpPr>
        <p:spPr>
          <a:xfrm>
            <a:off x="1084884" y="1057935"/>
            <a:ext cx="6378575" cy="330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234950" marR="0" lvl="0" indent="-22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Create a new project names </a:t>
            </a:r>
            <a:r>
              <a:rPr lang="en-US" altLang="zh-TW" sz="2800" dirty="0" smtClean="0">
                <a:solidFill>
                  <a:srgbClr val="3E3E3E"/>
                </a:solidFill>
              </a:rPr>
              <a:t>Stopwatch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7650" marR="0" lvl="0" indent="-235584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Use default API 29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5270" marR="0" lvl="0" indent="-243204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zh-TW" sz="2800" b="1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Empty Activity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7650" marR="0" lvl="0" indent="-235584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Use default class name “MainActivity”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3370" marR="0" lvl="0" indent="-28130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 dirty="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1918310" y="287683"/>
            <a:ext cx="8355379" cy="6496074"/>
            <a:chOff x="1918310" y="287683"/>
            <a:chExt cx="8355379" cy="6496074"/>
          </a:xfrm>
        </p:grpSpPr>
        <p:sp>
          <p:nvSpPr>
            <p:cNvPr id="99" name="Google Shape;99;p6"/>
            <p:cNvSpPr/>
            <p:nvPr/>
          </p:nvSpPr>
          <p:spPr>
            <a:xfrm>
              <a:off x="1918310" y="287683"/>
              <a:ext cx="8355379" cy="64960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5780532" y="1281683"/>
              <a:ext cx="2243327" cy="23423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852159" y="1330452"/>
              <a:ext cx="2105025" cy="2204085"/>
            </a:xfrm>
            <a:custGeom>
              <a:avLst/>
              <a:gdLst/>
              <a:ahLst/>
              <a:cxnLst/>
              <a:rect l="l" t="t" r="r" b="b"/>
              <a:pathLst>
                <a:path w="2105025" h="2204085" extrusionOk="0">
                  <a:moveTo>
                    <a:pt x="0" y="350774"/>
                  </a:moveTo>
                  <a:lnTo>
                    <a:pt x="3203" y="303186"/>
                  </a:lnTo>
                  <a:lnTo>
                    <a:pt x="12533" y="257542"/>
                  </a:lnTo>
                  <a:lnTo>
                    <a:pt x="27572" y="214258"/>
                  </a:lnTo>
                  <a:lnTo>
                    <a:pt x="47902" y="173754"/>
                  </a:lnTo>
                  <a:lnTo>
                    <a:pt x="73104" y="136448"/>
                  </a:lnTo>
                  <a:lnTo>
                    <a:pt x="102758" y="102758"/>
                  </a:lnTo>
                  <a:lnTo>
                    <a:pt x="136448" y="73104"/>
                  </a:lnTo>
                  <a:lnTo>
                    <a:pt x="173754" y="47902"/>
                  </a:lnTo>
                  <a:lnTo>
                    <a:pt x="214258" y="27572"/>
                  </a:lnTo>
                  <a:lnTo>
                    <a:pt x="257542" y="12533"/>
                  </a:lnTo>
                  <a:lnTo>
                    <a:pt x="303186" y="3203"/>
                  </a:lnTo>
                  <a:lnTo>
                    <a:pt x="350774" y="0"/>
                  </a:lnTo>
                  <a:lnTo>
                    <a:pt x="1753869" y="0"/>
                  </a:lnTo>
                  <a:lnTo>
                    <a:pt x="1801457" y="3203"/>
                  </a:lnTo>
                  <a:lnTo>
                    <a:pt x="1847101" y="12533"/>
                  </a:lnTo>
                  <a:lnTo>
                    <a:pt x="1890385" y="27572"/>
                  </a:lnTo>
                  <a:lnTo>
                    <a:pt x="1930889" y="47902"/>
                  </a:lnTo>
                  <a:lnTo>
                    <a:pt x="1968195" y="73104"/>
                  </a:lnTo>
                  <a:lnTo>
                    <a:pt x="2001885" y="102758"/>
                  </a:lnTo>
                  <a:lnTo>
                    <a:pt x="2031539" y="136448"/>
                  </a:lnTo>
                  <a:lnTo>
                    <a:pt x="2056741" y="173754"/>
                  </a:lnTo>
                  <a:lnTo>
                    <a:pt x="2077071" y="214258"/>
                  </a:lnTo>
                  <a:lnTo>
                    <a:pt x="2092110" y="257542"/>
                  </a:lnTo>
                  <a:lnTo>
                    <a:pt x="2101440" y="303186"/>
                  </a:lnTo>
                  <a:lnTo>
                    <a:pt x="2104643" y="350774"/>
                  </a:lnTo>
                  <a:lnTo>
                    <a:pt x="2104643" y="1852930"/>
                  </a:lnTo>
                  <a:lnTo>
                    <a:pt x="2101440" y="1900517"/>
                  </a:lnTo>
                  <a:lnTo>
                    <a:pt x="2092110" y="1946161"/>
                  </a:lnTo>
                  <a:lnTo>
                    <a:pt x="2077071" y="1989445"/>
                  </a:lnTo>
                  <a:lnTo>
                    <a:pt x="2056741" y="2029949"/>
                  </a:lnTo>
                  <a:lnTo>
                    <a:pt x="2031539" y="2067255"/>
                  </a:lnTo>
                  <a:lnTo>
                    <a:pt x="2001885" y="2100945"/>
                  </a:lnTo>
                  <a:lnTo>
                    <a:pt x="1968195" y="2130599"/>
                  </a:lnTo>
                  <a:lnTo>
                    <a:pt x="1930889" y="2155801"/>
                  </a:lnTo>
                  <a:lnTo>
                    <a:pt x="1890385" y="2176131"/>
                  </a:lnTo>
                  <a:lnTo>
                    <a:pt x="1847101" y="2191170"/>
                  </a:lnTo>
                  <a:lnTo>
                    <a:pt x="1801457" y="2200500"/>
                  </a:lnTo>
                  <a:lnTo>
                    <a:pt x="1753869" y="2203704"/>
                  </a:lnTo>
                  <a:lnTo>
                    <a:pt x="350774" y="2203704"/>
                  </a:lnTo>
                  <a:lnTo>
                    <a:pt x="303186" y="2200500"/>
                  </a:lnTo>
                  <a:lnTo>
                    <a:pt x="257542" y="2191170"/>
                  </a:lnTo>
                  <a:lnTo>
                    <a:pt x="214258" y="2176131"/>
                  </a:lnTo>
                  <a:lnTo>
                    <a:pt x="173754" y="2155801"/>
                  </a:lnTo>
                  <a:lnTo>
                    <a:pt x="136448" y="2130599"/>
                  </a:lnTo>
                  <a:lnTo>
                    <a:pt x="102758" y="2100945"/>
                  </a:lnTo>
                  <a:lnTo>
                    <a:pt x="73104" y="2067255"/>
                  </a:lnTo>
                  <a:lnTo>
                    <a:pt x="47902" y="2029949"/>
                  </a:lnTo>
                  <a:lnTo>
                    <a:pt x="27572" y="1989445"/>
                  </a:lnTo>
                  <a:lnTo>
                    <a:pt x="12533" y="1946161"/>
                  </a:lnTo>
                  <a:lnTo>
                    <a:pt x="3203" y="1900517"/>
                  </a:lnTo>
                  <a:lnTo>
                    <a:pt x="0" y="1852930"/>
                  </a:lnTo>
                  <a:lnTo>
                    <a:pt x="0" y="350774"/>
                  </a:lnTo>
                  <a:close/>
                </a:path>
              </a:pathLst>
            </a:custGeom>
            <a:noFill/>
            <a:ln w="57900" cap="flat" cmpd="sng">
              <a:solidFill>
                <a:srgbClr val="C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512" y="176212"/>
            <a:ext cx="8562975" cy="65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/>
          <p:nvPr/>
        </p:nvSpPr>
        <p:spPr>
          <a:xfrm>
            <a:off x="5181600" y="1981200"/>
            <a:ext cx="4267200" cy="304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181600" y="3886200"/>
            <a:ext cx="4267200" cy="2047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6096000" y="4267200"/>
            <a:ext cx="33528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0" y="6333744"/>
            <a:ext cx="12192000" cy="524255"/>
            <a:chOff x="0" y="6333744"/>
            <a:chExt cx="12192000" cy="524255"/>
          </a:xfrm>
        </p:grpSpPr>
        <p:sp>
          <p:nvSpPr>
            <p:cNvPr id="115" name="Google Shape;115;p8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0A2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7C8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8"/>
          <p:cNvSpPr/>
          <p:nvPr/>
        </p:nvSpPr>
        <p:spPr>
          <a:xfrm>
            <a:off x="1188974" y="1106424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 h="120000" extrusionOk="0">
                <a:moveTo>
                  <a:pt x="0" y="0"/>
                </a:moveTo>
                <a:lnTo>
                  <a:pt x="9967214" y="0"/>
                </a:lnTo>
              </a:path>
            </a:pathLst>
          </a:custGeom>
          <a:noFill/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176629" y="203961"/>
            <a:ext cx="422338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u="none"/>
              <a:t>activity_main.xml</a:t>
            </a:r>
            <a:endParaRPr sz="4800"/>
          </a:p>
        </p:txBody>
      </p:sp>
      <p:sp>
        <p:nvSpPr>
          <p:cNvPr id="119" name="Google Shape;119;p8"/>
          <p:cNvSpPr txBox="1"/>
          <p:nvPr/>
        </p:nvSpPr>
        <p:spPr>
          <a:xfrm>
            <a:off x="1084884" y="1082319"/>
            <a:ext cx="3283585" cy="235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234950" marR="0" lvl="0" indent="-22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Create one Text View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095" marR="0" lvl="0" indent="-240029" algn="l" rtl="0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97C837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Add 3 buttons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6244" marR="0" lvl="1" indent="-224789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Char char="◦"/>
            </a:pPr>
            <a:r>
              <a:rPr lang="zh-TW" sz="24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834" marR="0" lvl="1" indent="-246379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Char char="◦"/>
            </a:pPr>
            <a:r>
              <a:rPr lang="zh-TW" sz="24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Pause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834" marR="0" lvl="1" indent="-246379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97C837"/>
              </a:buClr>
              <a:buSzPts val="2400"/>
              <a:buFont typeface="Arial"/>
              <a:buChar char="◦"/>
            </a:pPr>
            <a:r>
              <a:rPr lang="zh-TW" sz="24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4844" y="1450523"/>
            <a:ext cx="5461725" cy="457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304800"/>
            <a:ext cx="7490612" cy="63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A865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173</Words>
  <Application>Microsoft Office PowerPoint</Application>
  <PresentationFormat>寬螢幕</PresentationFormat>
  <Paragraphs>45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簡報</vt:lpstr>
      <vt:lpstr>Thread</vt:lpstr>
      <vt:lpstr>Multi-Threads</vt:lpstr>
      <vt:lpstr>Today’s Lab –Stopwatch</vt:lpstr>
      <vt:lpstr>Create a New Project</vt:lpstr>
      <vt:lpstr>PowerPoint 簡報</vt:lpstr>
      <vt:lpstr>PowerPoint 簡報</vt:lpstr>
      <vt:lpstr>activity_main.xml</vt:lpstr>
      <vt:lpstr>PowerPoint 簡報</vt:lpstr>
      <vt:lpstr>PowerPoint 簡報</vt:lpstr>
      <vt:lpstr>Define variables in MainActivity.java</vt:lpstr>
      <vt:lpstr>Runnable(MainActivity.java)</vt:lpstr>
      <vt:lpstr>Start (MainActivity.java)</vt:lpstr>
      <vt:lpstr>Pause (MainActivity.java)</vt:lpstr>
      <vt:lpstr>Reset (MainActivity.java)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</dc:creator>
  <cp:lastModifiedBy>羽軒 羅</cp:lastModifiedBy>
  <cp:revision>3</cp:revision>
  <dcterms:created xsi:type="dcterms:W3CDTF">2020-07-26T07:07:56Z</dcterms:created>
  <dcterms:modified xsi:type="dcterms:W3CDTF">2020-07-31T04:04:16Z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2020-07-26T00:00:00Z</vt:filetime>
  </property>
</Properties>
</file>