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h, Yen Lee" userId="e23f1e92-5e6f-467d-b9d6-f490a7118b36" providerId="ADAL" clId="{E3F9BCFD-1CC6-4B1A-9B93-A901C9DE7016}"/>
    <pc:docChg chg="undo custSel addSld delSld modSld">
      <pc:chgData name="Loh, Yen Lee" userId="e23f1e92-5e6f-467d-b9d6-f490a7118b36" providerId="ADAL" clId="{E3F9BCFD-1CC6-4B1A-9B93-A901C9DE7016}" dt="2021-06-24T16:41:17.875" v="1174"/>
      <pc:docMkLst>
        <pc:docMk/>
      </pc:docMkLst>
      <pc:sldChg chg="addSp delSp modSp mod">
        <pc:chgData name="Loh, Yen Lee" userId="e23f1e92-5e6f-467d-b9d6-f490a7118b36" providerId="ADAL" clId="{E3F9BCFD-1CC6-4B1A-9B93-A901C9DE7016}" dt="2021-06-17T18:27:53.572" v="130" actId="9405"/>
        <pc:sldMkLst>
          <pc:docMk/>
          <pc:sldMk cId="3439185269" sldId="256"/>
        </pc:sldMkLst>
        <pc:spChg chg="del">
          <ac:chgData name="Loh, Yen Lee" userId="e23f1e92-5e6f-467d-b9d6-f490a7118b36" providerId="ADAL" clId="{E3F9BCFD-1CC6-4B1A-9B93-A901C9DE7016}" dt="2021-06-17T14:30:02.206" v="0" actId="478"/>
          <ac:spMkLst>
            <pc:docMk/>
            <pc:sldMk cId="3439185269" sldId="256"/>
            <ac:spMk id="2" creationId="{F125C061-EC69-46CC-8EA5-B3BF179A3BE6}"/>
          </ac:spMkLst>
        </pc:spChg>
        <pc:spChg chg="del">
          <ac:chgData name="Loh, Yen Lee" userId="e23f1e92-5e6f-467d-b9d6-f490a7118b36" providerId="ADAL" clId="{E3F9BCFD-1CC6-4B1A-9B93-A901C9DE7016}" dt="2021-06-17T14:30:02.206" v="0" actId="478"/>
          <ac:spMkLst>
            <pc:docMk/>
            <pc:sldMk cId="3439185269" sldId="256"/>
            <ac:spMk id="3" creationId="{6615BC29-E70A-4705-88BF-AB5509FA561B}"/>
          </ac:spMkLst>
        </pc:spChg>
        <pc:grpChg chg="del mod">
          <ac:chgData name="Loh, Yen Lee" userId="e23f1e92-5e6f-467d-b9d6-f490a7118b36" providerId="ADAL" clId="{E3F9BCFD-1CC6-4B1A-9B93-A901C9DE7016}" dt="2021-06-17T14:32:19.879" v="32"/>
          <ac:grpSpMkLst>
            <pc:docMk/>
            <pc:sldMk cId="3439185269" sldId="256"/>
            <ac:grpSpMk id="9" creationId="{54A6F00A-8D22-4454-9A6F-0F8F94DA01D0}"/>
          </ac:grpSpMkLst>
        </pc:grpChg>
        <pc:grpChg chg="del mod">
          <ac:chgData name="Loh, Yen Lee" userId="e23f1e92-5e6f-467d-b9d6-f490a7118b36" providerId="ADAL" clId="{E3F9BCFD-1CC6-4B1A-9B93-A901C9DE7016}" dt="2021-06-17T18:25:20.005" v="54"/>
          <ac:grpSpMkLst>
            <pc:docMk/>
            <pc:sldMk cId="3439185269" sldId="256"/>
            <ac:grpSpMk id="15" creationId="{C6379F79-A313-47F6-870E-E6D64272CFCB}"/>
          </ac:grpSpMkLst>
        </pc:grpChg>
        <pc:grpChg chg="del mod">
          <ac:chgData name="Loh, Yen Lee" userId="e23f1e92-5e6f-467d-b9d6-f490a7118b36" providerId="ADAL" clId="{E3F9BCFD-1CC6-4B1A-9B93-A901C9DE7016}" dt="2021-06-17T14:32:24.504" v="38"/>
          <ac:grpSpMkLst>
            <pc:docMk/>
            <pc:sldMk cId="3439185269" sldId="256"/>
            <ac:grpSpMk id="19" creationId="{D13DCF43-3B84-461F-9D7C-9DED94F939CF}"/>
          </ac:grpSpMkLst>
        </pc:grpChg>
        <pc:grpChg chg="del mod">
          <ac:chgData name="Loh, Yen Lee" userId="e23f1e92-5e6f-467d-b9d6-f490a7118b36" providerId="ADAL" clId="{E3F9BCFD-1CC6-4B1A-9B93-A901C9DE7016}" dt="2021-06-17T18:25:20.011" v="63"/>
          <ac:grpSpMkLst>
            <pc:docMk/>
            <pc:sldMk cId="3439185269" sldId="256"/>
            <ac:grpSpMk id="22" creationId="{BB13741C-0F4C-42FE-AE4C-257572024DA3}"/>
          </ac:grpSpMkLst>
        </pc:grpChg>
        <pc:grpChg chg="del mod">
          <ac:chgData name="Loh, Yen Lee" userId="e23f1e92-5e6f-467d-b9d6-f490a7118b36" providerId="ADAL" clId="{E3F9BCFD-1CC6-4B1A-9B93-A901C9DE7016}" dt="2021-06-17T18:25:20.015" v="70"/>
          <ac:grpSpMkLst>
            <pc:docMk/>
            <pc:sldMk cId="3439185269" sldId="256"/>
            <ac:grpSpMk id="28" creationId="{4D99BD16-2A82-4EE8-B07A-70C2C60B18F6}"/>
          </ac:grpSpMkLst>
        </pc:grpChg>
        <pc:grpChg chg="del mod">
          <ac:chgData name="Loh, Yen Lee" userId="e23f1e92-5e6f-467d-b9d6-f490a7118b36" providerId="ADAL" clId="{E3F9BCFD-1CC6-4B1A-9B93-A901C9DE7016}" dt="2021-06-17T18:25:20.011" v="64"/>
          <ac:grpSpMkLst>
            <pc:docMk/>
            <pc:sldMk cId="3439185269" sldId="256"/>
            <ac:grpSpMk id="33" creationId="{55071575-F948-4B30-AF30-22947C570789}"/>
          </ac:grpSpMkLst>
        </pc:grpChg>
        <pc:grpChg chg="del mod">
          <ac:chgData name="Loh, Yen Lee" userId="e23f1e92-5e6f-467d-b9d6-f490a7118b36" providerId="ADAL" clId="{E3F9BCFD-1CC6-4B1A-9B93-A901C9DE7016}" dt="2021-06-17T18:25:20.004" v="52"/>
          <ac:grpSpMkLst>
            <pc:docMk/>
            <pc:sldMk cId="3439185269" sldId="256"/>
            <ac:grpSpMk id="37" creationId="{717F55BB-BF58-49C9-AE3D-9260DA057839}"/>
          </ac:grpSpMkLst>
        </pc:grpChg>
        <pc:grpChg chg="del mod">
          <ac:chgData name="Loh, Yen Lee" userId="e23f1e92-5e6f-467d-b9d6-f490a7118b36" providerId="ADAL" clId="{E3F9BCFD-1CC6-4B1A-9B93-A901C9DE7016}" dt="2021-06-17T18:25:41.139" v="79"/>
          <ac:grpSpMkLst>
            <pc:docMk/>
            <pc:sldMk cId="3439185269" sldId="256"/>
            <ac:grpSpMk id="40" creationId="{372784A0-DC21-4A2F-83DC-2F1C63D022F7}"/>
          </ac:grpSpMkLst>
        </pc:grpChg>
        <pc:grpChg chg="del mod">
          <ac:chgData name="Loh, Yen Lee" userId="e23f1e92-5e6f-467d-b9d6-f490a7118b36" providerId="ADAL" clId="{E3F9BCFD-1CC6-4B1A-9B93-A901C9DE7016}" dt="2021-06-17T18:27:08.890" v="127"/>
          <ac:grpSpMkLst>
            <pc:docMk/>
            <pc:sldMk cId="3439185269" sldId="256"/>
            <ac:grpSpMk id="42" creationId="{929F4A81-C6AF-4604-B545-FA9034808B9F}"/>
          </ac:grpSpMkLst>
        </pc:grpChg>
        <pc:grpChg chg="del mod">
          <ac:chgData name="Loh, Yen Lee" userId="e23f1e92-5e6f-467d-b9d6-f490a7118b36" providerId="ADAL" clId="{E3F9BCFD-1CC6-4B1A-9B93-A901C9DE7016}" dt="2021-06-17T18:25:48.878" v="84"/>
          <ac:grpSpMkLst>
            <pc:docMk/>
            <pc:sldMk cId="3439185269" sldId="256"/>
            <ac:grpSpMk id="45" creationId="{52D2D67C-31AA-4D9F-A85E-3B449C7BCB59}"/>
          </ac:grpSpMkLst>
        </pc:grpChg>
        <pc:grpChg chg="del mod">
          <ac:chgData name="Loh, Yen Lee" userId="e23f1e92-5e6f-467d-b9d6-f490a7118b36" providerId="ADAL" clId="{E3F9BCFD-1CC6-4B1A-9B93-A901C9DE7016}" dt="2021-06-17T18:25:51.489" v="86"/>
          <ac:grpSpMkLst>
            <pc:docMk/>
            <pc:sldMk cId="3439185269" sldId="256"/>
            <ac:grpSpMk id="47" creationId="{E6747F1C-BEA7-4DD5-8FE0-49AA2B94ED20}"/>
          </ac:grpSpMkLst>
        </pc:grpChg>
        <pc:grpChg chg="mod">
          <ac:chgData name="Loh, Yen Lee" userId="e23f1e92-5e6f-467d-b9d6-f490a7118b36" providerId="ADAL" clId="{E3F9BCFD-1CC6-4B1A-9B93-A901C9DE7016}" dt="2021-06-17T18:25:51.489" v="86"/>
          <ac:grpSpMkLst>
            <pc:docMk/>
            <pc:sldMk cId="3439185269" sldId="256"/>
            <ac:grpSpMk id="49" creationId="{A582B83B-C4C4-4D19-B3D4-9AFC44CCCCAF}"/>
          </ac:grpSpMkLst>
        </pc:grpChg>
        <pc:grpChg chg="mod">
          <ac:chgData name="Loh, Yen Lee" userId="e23f1e92-5e6f-467d-b9d6-f490a7118b36" providerId="ADAL" clId="{E3F9BCFD-1CC6-4B1A-9B93-A901C9DE7016}" dt="2021-06-17T18:26:11.510" v="90"/>
          <ac:grpSpMkLst>
            <pc:docMk/>
            <pc:sldMk cId="3439185269" sldId="256"/>
            <ac:grpSpMk id="53" creationId="{5F4177C0-2D37-4466-B1A0-6CA3FC61CD52}"/>
          </ac:grpSpMkLst>
        </pc:grpChg>
        <pc:grpChg chg="del mod">
          <ac:chgData name="Loh, Yen Lee" userId="e23f1e92-5e6f-467d-b9d6-f490a7118b36" providerId="ADAL" clId="{E3F9BCFD-1CC6-4B1A-9B93-A901C9DE7016}" dt="2021-06-17T18:27:03.287" v="124"/>
          <ac:grpSpMkLst>
            <pc:docMk/>
            <pc:sldMk cId="3439185269" sldId="256"/>
            <ac:grpSpMk id="56" creationId="{DA8AE2F8-6FB4-471F-8AEE-76CB80471095}"/>
          </ac:grpSpMkLst>
        </pc:grpChg>
        <pc:grpChg chg="del mod">
          <ac:chgData name="Loh, Yen Lee" userId="e23f1e92-5e6f-467d-b9d6-f490a7118b36" providerId="ADAL" clId="{E3F9BCFD-1CC6-4B1A-9B93-A901C9DE7016}" dt="2021-06-17T18:26:43.687" v="99"/>
          <ac:grpSpMkLst>
            <pc:docMk/>
            <pc:sldMk cId="3439185269" sldId="256"/>
            <ac:grpSpMk id="60" creationId="{9C0F7BED-163E-4886-9DCC-6920A415E01E}"/>
          </ac:grpSpMkLst>
        </pc:grpChg>
        <pc:grpChg chg="del mod">
          <ac:chgData name="Loh, Yen Lee" userId="e23f1e92-5e6f-467d-b9d6-f490a7118b36" providerId="ADAL" clId="{E3F9BCFD-1CC6-4B1A-9B93-A901C9DE7016}" dt="2021-06-17T18:26:55.999" v="112"/>
          <ac:grpSpMkLst>
            <pc:docMk/>
            <pc:sldMk cId="3439185269" sldId="256"/>
            <ac:grpSpMk id="2049" creationId="{28285E0C-6D45-472F-92EE-DBD33F3197C0}"/>
          </ac:grpSpMkLst>
        </pc:grpChg>
        <pc:grpChg chg="mod">
          <ac:chgData name="Loh, Yen Lee" userId="e23f1e92-5e6f-467d-b9d6-f490a7118b36" providerId="ADAL" clId="{E3F9BCFD-1CC6-4B1A-9B93-A901C9DE7016}" dt="2021-06-17T18:26:55.999" v="112"/>
          <ac:grpSpMkLst>
            <pc:docMk/>
            <pc:sldMk cId="3439185269" sldId="256"/>
            <ac:grpSpMk id="2057" creationId="{ADAA500B-B3C4-495B-9A59-2A6A89C527BA}"/>
          </ac:grpSpMkLst>
        </pc:grpChg>
        <pc:grpChg chg="mod">
          <ac:chgData name="Loh, Yen Lee" userId="e23f1e92-5e6f-467d-b9d6-f490a7118b36" providerId="ADAL" clId="{E3F9BCFD-1CC6-4B1A-9B93-A901C9DE7016}" dt="2021-06-17T18:27:03.287" v="124"/>
          <ac:grpSpMkLst>
            <pc:docMk/>
            <pc:sldMk cId="3439185269" sldId="256"/>
            <ac:grpSpMk id="2069" creationId="{F6471984-0BA8-4FA2-A9CF-84EE5D5B2FA1}"/>
          </ac:grpSpMkLst>
        </pc:grpChg>
        <pc:grpChg chg="del mod">
          <ac:chgData name="Loh, Yen Lee" userId="e23f1e92-5e6f-467d-b9d6-f490a7118b36" providerId="ADAL" clId="{E3F9BCFD-1CC6-4B1A-9B93-A901C9DE7016}" dt="2021-06-17T18:27:29.768" v="129"/>
          <ac:grpSpMkLst>
            <pc:docMk/>
            <pc:sldMk cId="3439185269" sldId="256"/>
            <ac:grpSpMk id="2072" creationId="{6F5A475D-123A-4248-A22A-E998C362D142}"/>
          </ac:grpSpMkLst>
        </pc:grpChg>
        <pc:grpChg chg="mod">
          <ac:chgData name="Loh, Yen Lee" userId="e23f1e92-5e6f-467d-b9d6-f490a7118b36" providerId="ADAL" clId="{E3F9BCFD-1CC6-4B1A-9B93-A901C9DE7016}" dt="2021-06-17T18:27:29.768" v="129"/>
          <ac:grpSpMkLst>
            <pc:docMk/>
            <pc:sldMk cId="3439185269" sldId="256"/>
            <ac:grpSpMk id="2074" creationId="{8E9E0697-5443-4E03-9230-790154402EF0}"/>
          </ac:grpSpMkLst>
        </pc:grpChg>
        <pc:picChg chg="add mod">
          <ac:chgData name="Loh, Yen Lee" userId="e23f1e92-5e6f-467d-b9d6-f490a7118b36" providerId="ADAL" clId="{E3F9BCFD-1CC6-4B1A-9B93-A901C9DE7016}" dt="2021-06-17T14:31:05.181" v="10" actId="14100"/>
          <ac:picMkLst>
            <pc:docMk/>
            <pc:sldMk cId="3439185269" sldId="256"/>
            <ac:picMk id="2050" creationId="{EC5B616F-A337-4AF9-8870-70D6A6D5BF99}"/>
          </ac:picMkLst>
        </pc:picChg>
        <pc:inkChg chg="add del">
          <ac:chgData name="Loh, Yen Lee" userId="e23f1e92-5e6f-467d-b9d6-f490a7118b36" providerId="ADAL" clId="{E3F9BCFD-1CC6-4B1A-9B93-A901C9DE7016}" dt="2021-06-17T18:25:20.016" v="72"/>
          <ac:inkMkLst>
            <pc:docMk/>
            <pc:sldMk cId="3439185269" sldId="256"/>
            <ac:inkMk id="4" creationId="{8F1FBADD-263B-487F-8447-224454C7743C}"/>
          </ac:inkMkLst>
        </pc:inkChg>
        <pc:inkChg chg="add del mod">
          <ac:chgData name="Loh, Yen Lee" userId="e23f1e92-5e6f-467d-b9d6-f490a7118b36" providerId="ADAL" clId="{E3F9BCFD-1CC6-4B1A-9B93-A901C9DE7016}" dt="2021-06-17T18:25:20.008" v="57"/>
          <ac:inkMkLst>
            <pc:docMk/>
            <pc:sldMk cId="3439185269" sldId="256"/>
            <ac:inkMk id="5" creationId="{A9E86D5F-0F4A-472C-94C9-A3E079DF6DA3}"/>
          </ac:inkMkLst>
        </pc:inkChg>
        <pc:inkChg chg="add del mod">
          <ac:chgData name="Loh, Yen Lee" userId="e23f1e92-5e6f-467d-b9d6-f490a7118b36" providerId="ADAL" clId="{E3F9BCFD-1CC6-4B1A-9B93-A901C9DE7016}" dt="2021-06-17T18:25:20.016" v="71"/>
          <ac:inkMkLst>
            <pc:docMk/>
            <pc:sldMk cId="3439185269" sldId="256"/>
            <ac:inkMk id="6" creationId="{779B290E-D450-4D94-A852-D52E43ED2E59}"/>
          </ac:inkMkLst>
        </pc:inkChg>
        <pc:inkChg chg="add del mod">
          <ac:chgData name="Loh, Yen Lee" userId="e23f1e92-5e6f-467d-b9d6-f490a7118b36" providerId="ADAL" clId="{E3F9BCFD-1CC6-4B1A-9B93-A901C9DE7016}" dt="2021-06-17T18:25:20.002" v="49"/>
          <ac:inkMkLst>
            <pc:docMk/>
            <pc:sldMk cId="3439185269" sldId="256"/>
            <ac:inkMk id="7" creationId="{FB06B797-490F-46F3-97CB-79CE80524C62}"/>
          </ac:inkMkLst>
        </pc:inkChg>
        <pc:inkChg chg="add del mod">
          <ac:chgData name="Loh, Yen Lee" userId="e23f1e92-5e6f-467d-b9d6-f490a7118b36" providerId="ADAL" clId="{E3F9BCFD-1CC6-4B1A-9B93-A901C9DE7016}" dt="2021-06-17T18:25:20.011" v="63"/>
          <ac:inkMkLst>
            <pc:docMk/>
            <pc:sldMk cId="3439185269" sldId="256"/>
            <ac:inkMk id="8" creationId="{4826BF18-698D-4BD8-8CA8-7439F2199ABC}"/>
          </ac:inkMkLst>
        </pc:inkChg>
        <pc:inkChg chg="add del">
          <ac:chgData name="Loh, Yen Lee" userId="e23f1e92-5e6f-467d-b9d6-f490a7118b36" providerId="ADAL" clId="{E3F9BCFD-1CC6-4B1A-9B93-A901C9DE7016}" dt="2021-06-17T18:25:20.001" v="48"/>
          <ac:inkMkLst>
            <pc:docMk/>
            <pc:sldMk cId="3439185269" sldId="256"/>
            <ac:inkMk id="10" creationId="{2D478E46-53E9-40B7-AB5C-29F927AA7BE1}"/>
          </ac:inkMkLst>
        </pc:inkChg>
        <pc:inkChg chg="add del">
          <ac:chgData name="Loh, Yen Lee" userId="e23f1e92-5e6f-467d-b9d6-f490a7118b36" providerId="ADAL" clId="{E3F9BCFD-1CC6-4B1A-9B93-A901C9DE7016}" dt="2021-06-17T18:25:20.012" v="65"/>
          <ac:inkMkLst>
            <pc:docMk/>
            <pc:sldMk cId="3439185269" sldId="256"/>
            <ac:inkMk id="11" creationId="{5C6BC465-442F-4FD0-A5DC-37C55F963989}"/>
          </ac:inkMkLst>
        </pc:inkChg>
        <pc:inkChg chg="add del mod">
          <ac:chgData name="Loh, Yen Lee" userId="e23f1e92-5e6f-467d-b9d6-f490a7118b36" providerId="ADAL" clId="{E3F9BCFD-1CC6-4B1A-9B93-A901C9DE7016}" dt="2021-06-17T18:25:20.004" v="53"/>
          <ac:inkMkLst>
            <pc:docMk/>
            <pc:sldMk cId="3439185269" sldId="256"/>
            <ac:inkMk id="12" creationId="{EA82EAC2-95F9-4619-A71A-D9BDF87EE44B}"/>
          </ac:inkMkLst>
        </pc:inkChg>
        <pc:inkChg chg="add del mod">
          <ac:chgData name="Loh, Yen Lee" userId="e23f1e92-5e6f-467d-b9d6-f490a7118b36" providerId="ADAL" clId="{E3F9BCFD-1CC6-4B1A-9B93-A901C9DE7016}" dt="2021-06-17T18:25:20.005" v="54"/>
          <ac:inkMkLst>
            <pc:docMk/>
            <pc:sldMk cId="3439185269" sldId="256"/>
            <ac:inkMk id="13" creationId="{5C327480-0839-489A-938D-4921F40EAD80}"/>
          </ac:inkMkLst>
        </pc:inkChg>
        <pc:inkChg chg="add del mod">
          <ac:chgData name="Loh, Yen Lee" userId="e23f1e92-5e6f-467d-b9d6-f490a7118b36" providerId="ADAL" clId="{E3F9BCFD-1CC6-4B1A-9B93-A901C9DE7016}" dt="2021-06-17T18:25:20.009" v="59"/>
          <ac:inkMkLst>
            <pc:docMk/>
            <pc:sldMk cId="3439185269" sldId="256"/>
            <ac:inkMk id="14" creationId="{8C6AC9B8-56CB-484F-9DCE-D3C71239A449}"/>
          </ac:inkMkLst>
        </pc:inkChg>
        <pc:inkChg chg="add del mod">
          <ac:chgData name="Loh, Yen Lee" userId="e23f1e92-5e6f-467d-b9d6-f490a7118b36" providerId="ADAL" clId="{E3F9BCFD-1CC6-4B1A-9B93-A901C9DE7016}" dt="2021-06-17T18:25:20.006" v="55"/>
          <ac:inkMkLst>
            <pc:docMk/>
            <pc:sldMk cId="3439185269" sldId="256"/>
            <ac:inkMk id="16" creationId="{CCA1C0F2-3945-42A8-A6BD-CCA1676E92FD}"/>
          </ac:inkMkLst>
        </pc:inkChg>
        <pc:inkChg chg="add del mod">
          <ac:chgData name="Loh, Yen Lee" userId="e23f1e92-5e6f-467d-b9d6-f490a7118b36" providerId="ADAL" clId="{E3F9BCFD-1CC6-4B1A-9B93-A901C9DE7016}" dt="2021-06-17T18:25:20.014" v="69"/>
          <ac:inkMkLst>
            <pc:docMk/>
            <pc:sldMk cId="3439185269" sldId="256"/>
            <ac:inkMk id="17" creationId="{8689CF8D-E22C-4617-A77D-4751508A8983}"/>
          </ac:inkMkLst>
        </pc:inkChg>
        <pc:inkChg chg="add del mod">
          <ac:chgData name="Loh, Yen Lee" userId="e23f1e92-5e6f-467d-b9d6-f490a7118b36" providerId="ADAL" clId="{E3F9BCFD-1CC6-4B1A-9B93-A901C9DE7016}" dt="2021-06-17T18:25:20.015" v="70"/>
          <ac:inkMkLst>
            <pc:docMk/>
            <pc:sldMk cId="3439185269" sldId="256"/>
            <ac:inkMk id="18" creationId="{68452D8F-8B40-4963-8B36-C0D46CFE4D91}"/>
          </ac:inkMkLst>
        </pc:inkChg>
        <pc:inkChg chg="add del mod">
          <ac:chgData name="Loh, Yen Lee" userId="e23f1e92-5e6f-467d-b9d6-f490a7118b36" providerId="ADAL" clId="{E3F9BCFD-1CC6-4B1A-9B93-A901C9DE7016}" dt="2021-06-17T18:25:20.003" v="50"/>
          <ac:inkMkLst>
            <pc:docMk/>
            <pc:sldMk cId="3439185269" sldId="256"/>
            <ac:inkMk id="20" creationId="{7D21FC0B-D77C-4358-B570-B28036DE203C}"/>
          </ac:inkMkLst>
        </pc:inkChg>
        <pc:inkChg chg="add del mod">
          <ac:chgData name="Loh, Yen Lee" userId="e23f1e92-5e6f-467d-b9d6-f490a7118b36" providerId="ADAL" clId="{E3F9BCFD-1CC6-4B1A-9B93-A901C9DE7016}" dt="2021-06-17T18:25:20.009" v="60"/>
          <ac:inkMkLst>
            <pc:docMk/>
            <pc:sldMk cId="3439185269" sldId="256"/>
            <ac:inkMk id="21" creationId="{FE382193-31C8-42C5-A9E6-DC1734CBA7C4}"/>
          </ac:inkMkLst>
        </pc:inkChg>
        <pc:inkChg chg="add del mod">
          <ac:chgData name="Loh, Yen Lee" userId="e23f1e92-5e6f-467d-b9d6-f490a7118b36" providerId="ADAL" clId="{E3F9BCFD-1CC6-4B1A-9B93-A901C9DE7016}" dt="2021-06-17T18:25:20.013" v="67"/>
          <ac:inkMkLst>
            <pc:docMk/>
            <pc:sldMk cId="3439185269" sldId="256"/>
            <ac:inkMk id="23" creationId="{83B71612-8383-472C-88FA-39B9CCA60F4C}"/>
          </ac:inkMkLst>
        </pc:inkChg>
        <pc:inkChg chg="add del mod">
          <ac:chgData name="Loh, Yen Lee" userId="e23f1e92-5e6f-467d-b9d6-f490a7118b36" providerId="ADAL" clId="{E3F9BCFD-1CC6-4B1A-9B93-A901C9DE7016}" dt="2021-06-17T18:25:20.017" v="74"/>
          <ac:inkMkLst>
            <pc:docMk/>
            <pc:sldMk cId="3439185269" sldId="256"/>
            <ac:inkMk id="24" creationId="{A76611EA-2E2C-48AF-B1AD-3AC7779FBF1C}"/>
          </ac:inkMkLst>
        </pc:inkChg>
        <pc:inkChg chg="add del mod">
          <ac:chgData name="Loh, Yen Lee" userId="e23f1e92-5e6f-467d-b9d6-f490a7118b36" providerId="ADAL" clId="{E3F9BCFD-1CC6-4B1A-9B93-A901C9DE7016}" dt="2021-06-17T18:25:20.006" v="56"/>
          <ac:inkMkLst>
            <pc:docMk/>
            <pc:sldMk cId="3439185269" sldId="256"/>
            <ac:inkMk id="25" creationId="{6F2556C1-D8AD-435C-95ED-856168A815DC}"/>
          </ac:inkMkLst>
        </pc:inkChg>
        <pc:inkChg chg="add del mod">
          <ac:chgData name="Loh, Yen Lee" userId="e23f1e92-5e6f-467d-b9d6-f490a7118b36" providerId="ADAL" clId="{E3F9BCFD-1CC6-4B1A-9B93-A901C9DE7016}" dt="2021-06-17T18:25:20.014" v="68"/>
          <ac:inkMkLst>
            <pc:docMk/>
            <pc:sldMk cId="3439185269" sldId="256"/>
            <ac:inkMk id="26" creationId="{4C25FF16-4B36-4C19-9C34-6EE222492E5A}"/>
          </ac:inkMkLst>
        </pc:inkChg>
        <pc:inkChg chg="add del mod">
          <ac:chgData name="Loh, Yen Lee" userId="e23f1e92-5e6f-467d-b9d6-f490a7118b36" providerId="ADAL" clId="{E3F9BCFD-1CC6-4B1A-9B93-A901C9DE7016}" dt="2021-06-17T18:25:20.010" v="62"/>
          <ac:inkMkLst>
            <pc:docMk/>
            <pc:sldMk cId="3439185269" sldId="256"/>
            <ac:inkMk id="27" creationId="{1A580D85-7805-4274-BE83-06CF152C882E}"/>
          </ac:inkMkLst>
        </pc:inkChg>
        <pc:inkChg chg="add del mod">
          <ac:chgData name="Loh, Yen Lee" userId="e23f1e92-5e6f-467d-b9d6-f490a7118b36" providerId="ADAL" clId="{E3F9BCFD-1CC6-4B1A-9B93-A901C9DE7016}" dt="2021-06-17T18:25:20.016" v="73"/>
          <ac:inkMkLst>
            <pc:docMk/>
            <pc:sldMk cId="3439185269" sldId="256"/>
            <ac:inkMk id="29" creationId="{7B772547-D1B7-47DD-9F5A-87B46363AAB6}"/>
          </ac:inkMkLst>
        </pc:inkChg>
        <pc:inkChg chg="add del mod">
          <ac:chgData name="Loh, Yen Lee" userId="e23f1e92-5e6f-467d-b9d6-f490a7118b36" providerId="ADAL" clId="{E3F9BCFD-1CC6-4B1A-9B93-A901C9DE7016}" dt="2021-06-17T18:25:20.011" v="64"/>
          <ac:inkMkLst>
            <pc:docMk/>
            <pc:sldMk cId="3439185269" sldId="256"/>
            <ac:inkMk id="30" creationId="{328E000C-F659-4863-B576-1103EEF856BA}"/>
          </ac:inkMkLst>
        </pc:inkChg>
        <pc:inkChg chg="add del mod">
          <ac:chgData name="Loh, Yen Lee" userId="e23f1e92-5e6f-467d-b9d6-f490a7118b36" providerId="ADAL" clId="{E3F9BCFD-1CC6-4B1A-9B93-A901C9DE7016}" dt="2021-06-17T18:25:20.003" v="51"/>
          <ac:inkMkLst>
            <pc:docMk/>
            <pc:sldMk cId="3439185269" sldId="256"/>
            <ac:inkMk id="31" creationId="{03EFE255-2235-4FA6-96DB-114C07ABF515}"/>
          </ac:inkMkLst>
        </pc:inkChg>
        <pc:inkChg chg="add del mod">
          <ac:chgData name="Loh, Yen Lee" userId="e23f1e92-5e6f-467d-b9d6-f490a7118b36" providerId="ADAL" clId="{E3F9BCFD-1CC6-4B1A-9B93-A901C9DE7016}" dt="2021-06-17T18:25:20.009" v="61"/>
          <ac:inkMkLst>
            <pc:docMk/>
            <pc:sldMk cId="3439185269" sldId="256"/>
            <ac:inkMk id="32" creationId="{B321722E-1EE4-4BED-85DA-6B16838818CC}"/>
          </ac:inkMkLst>
        </pc:inkChg>
        <pc:inkChg chg="add del">
          <ac:chgData name="Loh, Yen Lee" userId="e23f1e92-5e6f-467d-b9d6-f490a7118b36" providerId="ADAL" clId="{E3F9BCFD-1CC6-4B1A-9B93-A901C9DE7016}" dt="2021-06-17T18:25:20.008" v="58"/>
          <ac:inkMkLst>
            <pc:docMk/>
            <pc:sldMk cId="3439185269" sldId="256"/>
            <ac:inkMk id="34" creationId="{FBFD48B5-7066-4B7F-952A-CC7E5B49FA52}"/>
          </ac:inkMkLst>
        </pc:inkChg>
        <pc:inkChg chg="add del mod">
          <ac:chgData name="Loh, Yen Lee" userId="e23f1e92-5e6f-467d-b9d6-f490a7118b36" providerId="ADAL" clId="{E3F9BCFD-1CC6-4B1A-9B93-A901C9DE7016}" dt="2021-06-17T18:25:20.012" v="66"/>
          <ac:inkMkLst>
            <pc:docMk/>
            <pc:sldMk cId="3439185269" sldId="256"/>
            <ac:inkMk id="35" creationId="{C951A99F-5FA9-44CD-BFF1-A8E436722129}"/>
          </ac:inkMkLst>
        </pc:inkChg>
        <pc:inkChg chg="add del mod">
          <ac:chgData name="Loh, Yen Lee" userId="e23f1e92-5e6f-467d-b9d6-f490a7118b36" providerId="ADAL" clId="{E3F9BCFD-1CC6-4B1A-9B93-A901C9DE7016}" dt="2021-06-17T18:25:20.004" v="52"/>
          <ac:inkMkLst>
            <pc:docMk/>
            <pc:sldMk cId="3439185269" sldId="256"/>
            <ac:inkMk id="36" creationId="{07D25834-C8E8-48FE-8BB9-FDF40870F713}"/>
          </ac:inkMkLst>
        </pc:inkChg>
        <pc:inkChg chg="add mod">
          <ac:chgData name="Loh, Yen Lee" userId="e23f1e92-5e6f-467d-b9d6-f490a7118b36" providerId="ADAL" clId="{E3F9BCFD-1CC6-4B1A-9B93-A901C9DE7016}" dt="2021-06-17T18:27:29.768" v="129"/>
          <ac:inkMkLst>
            <pc:docMk/>
            <pc:sldMk cId="3439185269" sldId="256"/>
            <ac:inkMk id="38" creationId="{CF05BEC6-32D2-4CA3-9E44-40AC9EC8175E}"/>
          </ac:inkMkLst>
        </pc:inkChg>
        <pc:inkChg chg="add mod">
          <ac:chgData name="Loh, Yen Lee" userId="e23f1e92-5e6f-467d-b9d6-f490a7118b36" providerId="ADAL" clId="{E3F9BCFD-1CC6-4B1A-9B93-A901C9DE7016}" dt="2021-06-17T18:27:29.768" v="129"/>
          <ac:inkMkLst>
            <pc:docMk/>
            <pc:sldMk cId="3439185269" sldId="256"/>
            <ac:inkMk id="39" creationId="{4BD52359-FA24-4205-B8BC-2CC95CCCEE05}"/>
          </ac:inkMkLst>
        </pc:inkChg>
        <pc:inkChg chg="add mod">
          <ac:chgData name="Loh, Yen Lee" userId="e23f1e92-5e6f-467d-b9d6-f490a7118b36" providerId="ADAL" clId="{E3F9BCFD-1CC6-4B1A-9B93-A901C9DE7016}" dt="2021-06-17T18:27:29.768" v="129"/>
          <ac:inkMkLst>
            <pc:docMk/>
            <pc:sldMk cId="3439185269" sldId="256"/>
            <ac:inkMk id="41" creationId="{D14F4803-4F65-4EF6-B3D1-4CE83FA05CAC}"/>
          </ac:inkMkLst>
        </pc:inkChg>
        <pc:inkChg chg="add mod">
          <ac:chgData name="Loh, Yen Lee" userId="e23f1e92-5e6f-467d-b9d6-f490a7118b36" providerId="ADAL" clId="{E3F9BCFD-1CC6-4B1A-9B93-A901C9DE7016}" dt="2021-06-17T18:25:51.489" v="86"/>
          <ac:inkMkLst>
            <pc:docMk/>
            <pc:sldMk cId="3439185269" sldId="256"/>
            <ac:inkMk id="43" creationId="{5FE07537-594E-4EAE-8720-EE3BA54939DE}"/>
          </ac:inkMkLst>
        </pc:inkChg>
        <pc:inkChg chg="add mod">
          <ac:chgData name="Loh, Yen Lee" userId="e23f1e92-5e6f-467d-b9d6-f490a7118b36" providerId="ADAL" clId="{E3F9BCFD-1CC6-4B1A-9B93-A901C9DE7016}" dt="2021-06-17T18:25:51.489" v="86"/>
          <ac:inkMkLst>
            <pc:docMk/>
            <pc:sldMk cId="3439185269" sldId="256"/>
            <ac:inkMk id="44" creationId="{5082AB89-4224-45AC-A188-751D574FA552}"/>
          </ac:inkMkLst>
        </pc:inkChg>
        <pc:inkChg chg="add mod">
          <ac:chgData name="Loh, Yen Lee" userId="e23f1e92-5e6f-467d-b9d6-f490a7118b36" providerId="ADAL" clId="{E3F9BCFD-1CC6-4B1A-9B93-A901C9DE7016}" dt="2021-06-17T18:25:51.489" v="86"/>
          <ac:inkMkLst>
            <pc:docMk/>
            <pc:sldMk cId="3439185269" sldId="256"/>
            <ac:inkMk id="46" creationId="{5E21A7FB-EE9B-49AF-9B70-AF26C91532E7}"/>
          </ac:inkMkLst>
        </pc:inkChg>
        <pc:inkChg chg="add mod">
          <ac:chgData name="Loh, Yen Lee" userId="e23f1e92-5e6f-467d-b9d6-f490a7118b36" providerId="ADAL" clId="{E3F9BCFD-1CC6-4B1A-9B93-A901C9DE7016}" dt="2021-06-17T18:25:51.489" v="86"/>
          <ac:inkMkLst>
            <pc:docMk/>
            <pc:sldMk cId="3439185269" sldId="256"/>
            <ac:inkMk id="48" creationId="{B4F9AB82-DFF9-49F8-B7B2-5FE6C0705F4B}"/>
          </ac:inkMkLst>
        </pc:inkChg>
        <pc:inkChg chg="add mod">
          <ac:chgData name="Loh, Yen Lee" userId="e23f1e92-5e6f-467d-b9d6-f490a7118b36" providerId="ADAL" clId="{E3F9BCFD-1CC6-4B1A-9B93-A901C9DE7016}" dt="2021-06-17T18:26:11.510" v="90"/>
          <ac:inkMkLst>
            <pc:docMk/>
            <pc:sldMk cId="3439185269" sldId="256"/>
            <ac:inkMk id="50" creationId="{FE8D1981-041B-4562-8F4A-3150E4BBE569}"/>
          </ac:inkMkLst>
        </pc:inkChg>
        <pc:inkChg chg="add mod">
          <ac:chgData name="Loh, Yen Lee" userId="e23f1e92-5e6f-467d-b9d6-f490a7118b36" providerId="ADAL" clId="{E3F9BCFD-1CC6-4B1A-9B93-A901C9DE7016}" dt="2021-06-17T18:26:11.510" v="90"/>
          <ac:inkMkLst>
            <pc:docMk/>
            <pc:sldMk cId="3439185269" sldId="256"/>
            <ac:inkMk id="51" creationId="{A54F1526-5335-44CF-8A07-D527DACA25FF}"/>
          </ac:inkMkLst>
        </pc:inkChg>
        <pc:inkChg chg="add mod">
          <ac:chgData name="Loh, Yen Lee" userId="e23f1e92-5e6f-467d-b9d6-f490a7118b36" providerId="ADAL" clId="{E3F9BCFD-1CC6-4B1A-9B93-A901C9DE7016}" dt="2021-06-17T18:26:11.510" v="90"/>
          <ac:inkMkLst>
            <pc:docMk/>
            <pc:sldMk cId="3439185269" sldId="256"/>
            <ac:inkMk id="52" creationId="{96AE7075-7591-4AA6-B5C1-69D7BEB4B236}"/>
          </ac:inkMkLst>
        </pc:inkChg>
        <pc:inkChg chg="add mod">
          <ac:chgData name="Loh, Yen Lee" userId="e23f1e92-5e6f-467d-b9d6-f490a7118b36" providerId="ADAL" clId="{E3F9BCFD-1CC6-4B1A-9B93-A901C9DE7016}" dt="2021-06-17T18:27:03.287" v="124"/>
          <ac:inkMkLst>
            <pc:docMk/>
            <pc:sldMk cId="3439185269" sldId="256"/>
            <ac:inkMk id="54" creationId="{5141F3E1-831C-45D4-AF5D-74E21E0DB549}"/>
          </ac:inkMkLst>
        </pc:inkChg>
        <pc:inkChg chg="add mod">
          <ac:chgData name="Loh, Yen Lee" userId="e23f1e92-5e6f-467d-b9d6-f490a7118b36" providerId="ADAL" clId="{E3F9BCFD-1CC6-4B1A-9B93-A901C9DE7016}" dt="2021-06-17T18:27:03.287" v="124"/>
          <ac:inkMkLst>
            <pc:docMk/>
            <pc:sldMk cId="3439185269" sldId="256"/>
            <ac:inkMk id="55" creationId="{06CD7E45-E873-4590-8D37-E1476F5E593C}"/>
          </ac:inkMkLst>
        </pc:inkChg>
        <pc:inkChg chg="add del mod">
          <ac:chgData name="Loh, Yen Lee" userId="e23f1e92-5e6f-467d-b9d6-f490a7118b36" providerId="ADAL" clId="{E3F9BCFD-1CC6-4B1A-9B93-A901C9DE7016}" dt="2021-06-17T18:26:43.686" v="98"/>
          <ac:inkMkLst>
            <pc:docMk/>
            <pc:sldMk cId="3439185269" sldId="256"/>
            <ac:inkMk id="57" creationId="{53F93C5B-F4EB-4F5C-976E-7B2ADA7931E2}"/>
          </ac:inkMkLst>
        </pc:inkChg>
        <pc:inkChg chg="add del mod">
          <ac:chgData name="Loh, Yen Lee" userId="e23f1e92-5e6f-467d-b9d6-f490a7118b36" providerId="ADAL" clId="{E3F9BCFD-1CC6-4B1A-9B93-A901C9DE7016}" dt="2021-06-17T18:26:43.688" v="100"/>
          <ac:inkMkLst>
            <pc:docMk/>
            <pc:sldMk cId="3439185269" sldId="256"/>
            <ac:inkMk id="58" creationId="{8A6005B3-5425-4569-B2DD-D9AA2F803CC7}"/>
          </ac:inkMkLst>
        </pc:inkChg>
        <pc:inkChg chg="add del mod">
          <ac:chgData name="Loh, Yen Lee" userId="e23f1e92-5e6f-467d-b9d6-f490a7118b36" providerId="ADAL" clId="{E3F9BCFD-1CC6-4B1A-9B93-A901C9DE7016}" dt="2021-06-17T18:26:43.687" v="99"/>
          <ac:inkMkLst>
            <pc:docMk/>
            <pc:sldMk cId="3439185269" sldId="256"/>
            <ac:inkMk id="59" creationId="{E0FF679C-E8C4-43C4-A749-DD057F10D847}"/>
          </ac:inkMkLst>
        </pc:inkChg>
        <pc:inkChg chg="add mod">
          <ac:chgData name="Loh, Yen Lee" userId="e23f1e92-5e6f-467d-b9d6-f490a7118b36" providerId="ADAL" clId="{E3F9BCFD-1CC6-4B1A-9B93-A901C9DE7016}" dt="2021-06-17T18:26:55.999" v="112"/>
          <ac:inkMkLst>
            <pc:docMk/>
            <pc:sldMk cId="3439185269" sldId="256"/>
            <ac:inkMk id="61" creationId="{5AFDF523-7A34-45F3-9590-DA34BB21D58F}"/>
          </ac:inkMkLst>
        </pc:inkChg>
        <pc:inkChg chg="add mod">
          <ac:chgData name="Loh, Yen Lee" userId="e23f1e92-5e6f-467d-b9d6-f490a7118b36" providerId="ADAL" clId="{E3F9BCFD-1CC6-4B1A-9B93-A901C9DE7016}" dt="2021-06-17T18:26:55.999" v="112"/>
          <ac:inkMkLst>
            <pc:docMk/>
            <pc:sldMk cId="3439185269" sldId="256"/>
            <ac:inkMk id="62" creationId="{FEC810D0-7083-434C-8345-3CB7730338E7}"/>
          </ac:inkMkLst>
        </pc:inkChg>
        <pc:inkChg chg="add mod">
          <ac:chgData name="Loh, Yen Lee" userId="e23f1e92-5e6f-467d-b9d6-f490a7118b36" providerId="ADAL" clId="{E3F9BCFD-1CC6-4B1A-9B93-A901C9DE7016}" dt="2021-06-17T18:26:55.999" v="112"/>
          <ac:inkMkLst>
            <pc:docMk/>
            <pc:sldMk cId="3439185269" sldId="256"/>
            <ac:inkMk id="63" creationId="{80D37CA0-50C1-40B8-A319-653459749986}"/>
          </ac:inkMkLst>
        </pc:inkChg>
        <pc:inkChg chg="add mod">
          <ac:chgData name="Loh, Yen Lee" userId="e23f1e92-5e6f-467d-b9d6-f490a7118b36" providerId="ADAL" clId="{E3F9BCFD-1CC6-4B1A-9B93-A901C9DE7016}" dt="2021-06-17T18:26:55.999" v="112"/>
          <ac:inkMkLst>
            <pc:docMk/>
            <pc:sldMk cId="3439185269" sldId="256"/>
            <ac:inkMk id="2048" creationId="{1D99007B-F05F-4735-9085-B37697937AB6}"/>
          </ac:inkMkLst>
        </pc:inkChg>
        <pc:inkChg chg="add mod">
          <ac:chgData name="Loh, Yen Lee" userId="e23f1e92-5e6f-467d-b9d6-f490a7118b36" providerId="ADAL" clId="{E3F9BCFD-1CC6-4B1A-9B93-A901C9DE7016}" dt="2021-06-17T18:26:55.999" v="112"/>
          <ac:inkMkLst>
            <pc:docMk/>
            <pc:sldMk cId="3439185269" sldId="256"/>
            <ac:inkMk id="2051" creationId="{1985C511-DEB0-4C98-A22C-502C3E731018}"/>
          </ac:inkMkLst>
        </pc:inkChg>
        <pc:inkChg chg="add mod">
          <ac:chgData name="Loh, Yen Lee" userId="e23f1e92-5e6f-467d-b9d6-f490a7118b36" providerId="ADAL" clId="{E3F9BCFD-1CC6-4B1A-9B93-A901C9DE7016}" dt="2021-06-17T18:26:55.999" v="112"/>
          <ac:inkMkLst>
            <pc:docMk/>
            <pc:sldMk cId="3439185269" sldId="256"/>
            <ac:inkMk id="2052" creationId="{99A171EC-57C9-4A86-B372-C6D22BDEE78D}"/>
          </ac:inkMkLst>
        </pc:inkChg>
        <pc:inkChg chg="add mod">
          <ac:chgData name="Loh, Yen Lee" userId="e23f1e92-5e6f-467d-b9d6-f490a7118b36" providerId="ADAL" clId="{E3F9BCFD-1CC6-4B1A-9B93-A901C9DE7016}" dt="2021-06-17T18:26:55.999" v="112"/>
          <ac:inkMkLst>
            <pc:docMk/>
            <pc:sldMk cId="3439185269" sldId="256"/>
            <ac:inkMk id="2053" creationId="{BB4BC1A0-2736-4005-A58A-05E2DD752E0C}"/>
          </ac:inkMkLst>
        </pc:inkChg>
        <pc:inkChg chg="add mod">
          <ac:chgData name="Loh, Yen Lee" userId="e23f1e92-5e6f-467d-b9d6-f490a7118b36" providerId="ADAL" clId="{E3F9BCFD-1CC6-4B1A-9B93-A901C9DE7016}" dt="2021-06-17T18:26:55.999" v="112"/>
          <ac:inkMkLst>
            <pc:docMk/>
            <pc:sldMk cId="3439185269" sldId="256"/>
            <ac:inkMk id="2054" creationId="{62841682-C759-4F7E-8E6A-1F7069CFD3E1}"/>
          </ac:inkMkLst>
        </pc:inkChg>
        <pc:inkChg chg="add mod">
          <ac:chgData name="Loh, Yen Lee" userId="e23f1e92-5e6f-467d-b9d6-f490a7118b36" providerId="ADAL" clId="{E3F9BCFD-1CC6-4B1A-9B93-A901C9DE7016}" dt="2021-06-17T18:26:55.999" v="112"/>
          <ac:inkMkLst>
            <pc:docMk/>
            <pc:sldMk cId="3439185269" sldId="256"/>
            <ac:inkMk id="2055" creationId="{D688F3F7-647B-4CF3-B7E3-6249D2A92D12}"/>
          </ac:inkMkLst>
        </pc:inkChg>
        <pc:inkChg chg="add mod">
          <ac:chgData name="Loh, Yen Lee" userId="e23f1e92-5e6f-467d-b9d6-f490a7118b36" providerId="ADAL" clId="{E3F9BCFD-1CC6-4B1A-9B93-A901C9DE7016}" dt="2021-06-17T18:26:55.999" v="112"/>
          <ac:inkMkLst>
            <pc:docMk/>
            <pc:sldMk cId="3439185269" sldId="256"/>
            <ac:inkMk id="2056" creationId="{D0E41894-76D3-4B8A-8AA9-BAA3A1376DBA}"/>
          </ac:inkMkLst>
        </pc:inkChg>
        <pc:inkChg chg="add mod">
          <ac:chgData name="Loh, Yen Lee" userId="e23f1e92-5e6f-467d-b9d6-f490a7118b36" providerId="ADAL" clId="{E3F9BCFD-1CC6-4B1A-9B93-A901C9DE7016}" dt="2021-06-17T18:27:03.287" v="124"/>
          <ac:inkMkLst>
            <pc:docMk/>
            <pc:sldMk cId="3439185269" sldId="256"/>
            <ac:inkMk id="2058" creationId="{61C88B7A-1F6D-420B-8A1F-B99FFA5E25F6}"/>
          </ac:inkMkLst>
        </pc:inkChg>
        <pc:inkChg chg="add mod">
          <ac:chgData name="Loh, Yen Lee" userId="e23f1e92-5e6f-467d-b9d6-f490a7118b36" providerId="ADAL" clId="{E3F9BCFD-1CC6-4B1A-9B93-A901C9DE7016}" dt="2021-06-17T18:27:03.287" v="124"/>
          <ac:inkMkLst>
            <pc:docMk/>
            <pc:sldMk cId="3439185269" sldId="256"/>
            <ac:inkMk id="2059" creationId="{8CF721AA-FA0E-4792-8432-20251E0DF9DC}"/>
          </ac:inkMkLst>
        </pc:inkChg>
        <pc:inkChg chg="add mod">
          <ac:chgData name="Loh, Yen Lee" userId="e23f1e92-5e6f-467d-b9d6-f490a7118b36" providerId="ADAL" clId="{E3F9BCFD-1CC6-4B1A-9B93-A901C9DE7016}" dt="2021-06-17T18:27:03.287" v="124"/>
          <ac:inkMkLst>
            <pc:docMk/>
            <pc:sldMk cId="3439185269" sldId="256"/>
            <ac:inkMk id="2060" creationId="{F7A9E3EE-BBA3-46AA-AFB7-FA4A1BC44575}"/>
          </ac:inkMkLst>
        </pc:inkChg>
        <pc:inkChg chg="add mod">
          <ac:chgData name="Loh, Yen Lee" userId="e23f1e92-5e6f-467d-b9d6-f490a7118b36" providerId="ADAL" clId="{E3F9BCFD-1CC6-4B1A-9B93-A901C9DE7016}" dt="2021-06-17T18:27:03.287" v="124"/>
          <ac:inkMkLst>
            <pc:docMk/>
            <pc:sldMk cId="3439185269" sldId="256"/>
            <ac:inkMk id="2061" creationId="{FD4CF2FF-EFDB-476F-8562-EFCE6E7B14A2}"/>
          </ac:inkMkLst>
        </pc:inkChg>
        <pc:inkChg chg="add mod">
          <ac:chgData name="Loh, Yen Lee" userId="e23f1e92-5e6f-467d-b9d6-f490a7118b36" providerId="ADAL" clId="{E3F9BCFD-1CC6-4B1A-9B93-A901C9DE7016}" dt="2021-06-17T18:27:03.287" v="124"/>
          <ac:inkMkLst>
            <pc:docMk/>
            <pc:sldMk cId="3439185269" sldId="256"/>
            <ac:inkMk id="2062" creationId="{D50FF7B5-274A-44B6-84B4-FA9DB2F3B8CB}"/>
          </ac:inkMkLst>
        </pc:inkChg>
        <pc:inkChg chg="add mod">
          <ac:chgData name="Loh, Yen Lee" userId="e23f1e92-5e6f-467d-b9d6-f490a7118b36" providerId="ADAL" clId="{E3F9BCFD-1CC6-4B1A-9B93-A901C9DE7016}" dt="2021-06-17T18:27:03.287" v="124"/>
          <ac:inkMkLst>
            <pc:docMk/>
            <pc:sldMk cId="3439185269" sldId="256"/>
            <ac:inkMk id="2063" creationId="{E9736477-D3D5-45A2-8B95-2FDF55C4BC3D}"/>
          </ac:inkMkLst>
        </pc:inkChg>
        <pc:inkChg chg="add mod">
          <ac:chgData name="Loh, Yen Lee" userId="e23f1e92-5e6f-467d-b9d6-f490a7118b36" providerId="ADAL" clId="{E3F9BCFD-1CC6-4B1A-9B93-A901C9DE7016}" dt="2021-06-17T18:27:03.287" v="124"/>
          <ac:inkMkLst>
            <pc:docMk/>
            <pc:sldMk cId="3439185269" sldId="256"/>
            <ac:inkMk id="2064" creationId="{12138E2A-3511-4AD3-8DC5-4DF739ABF627}"/>
          </ac:inkMkLst>
        </pc:inkChg>
        <pc:inkChg chg="add mod">
          <ac:chgData name="Loh, Yen Lee" userId="e23f1e92-5e6f-467d-b9d6-f490a7118b36" providerId="ADAL" clId="{E3F9BCFD-1CC6-4B1A-9B93-A901C9DE7016}" dt="2021-06-17T18:27:03.287" v="124"/>
          <ac:inkMkLst>
            <pc:docMk/>
            <pc:sldMk cId="3439185269" sldId="256"/>
            <ac:inkMk id="2065" creationId="{F6545E23-2DAF-4D70-BCD0-71D66B819712}"/>
          </ac:inkMkLst>
        </pc:inkChg>
        <pc:inkChg chg="add mod">
          <ac:chgData name="Loh, Yen Lee" userId="e23f1e92-5e6f-467d-b9d6-f490a7118b36" providerId="ADAL" clId="{E3F9BCFD-1CC6-4B1A-9B93-A901C9DE7016}" dt="2021-06-17T18:27:03.287" v="124"/>
          <ac:inkMkLst>
            <pc:docMk/>
            <pc:sldMk cId="3439185269" sldId="256"/>
            <ac:inkMk id="2066" creationId="{5B6E5F7D-84CE-44AB-97C5-6FA550C3E2C9}"/>
          </ac:inkMkLst>
        </pc:inkChg>
        <pc:inkChg chg="add mod">
          <ac:chgData name="Loh, Yen Lee" userId="e23f1e92-5e6f-467d-b9d6-f490a7118b36" providerId="ADAL" clId="{E3F9BCFD-1CC6-4B1A-9B93-A901C9DE7016}" dt="2021-06-17T18:27:03.287" v="124"/>
          <ac:inkMkLst>
            <pc:docMk/>
            <pc:sldMk cId="3439185269" sldId="256"/>
            <ac:inkMk id="2067" creationId="{FD449810-C7C1-487D-B70C-4BE2EDA6C120}"/>
          </ac:inkMkLst>
        </pc:inkChg>
        <pc:inkChg chg="add mod">
          <ac:chgData name="Loh, Yen Lee" userId="e23f1e92-5e6f-467d-b9d6-f490a7118b36" providerId="ADAL" clId="{E3F9BCFD-1CC6-4B1A-9B93-A901C9DE7016}" dt="2021-06-17T18:27:03.287" v="124"/>
          <ac:inkMkLst>
            <pc:docMk/>
            <pc:sldMk cId="3439185269" sldId="256"/>
            <ac:inkMk id="2068" creationId="{4B3D78ED-8CAC-4AA9-9F45-10A646E111EE}"/>
          </ac:inkMkLst>
        </pc:inkChg>
        <pc:inkChg chg="add mod">
          <ac:chgData name="Loh, Yen Lee" userId="e23f1e92-5e6f-467d-b9d6-f490a7118b36" providerId="ADAL" clId="{E3F9BCFD-1CC6-4B1A-9B93-A901C9DE7016}" dt="2021-06-17T18:27:29.768" v="129"/>
          <ac:inkMkLst>
            <pc:docMk/>
            <pc:sldMk cId="3439185269" sldId="256"/>
            <ac:inkMk id="2070" creationId="{39A0EAD1-D295-4B8F-8F48-EA6247543E5D}"/>
          </ac:inkMkLst>
        </pc:inkChg>
        <pc:inkChg chg="add mod">
          <ac:chgData name="Loh, Yen Lee" userId="e23f1e92-5e6f-467d-b9d6-f490a7118b36" providerId="ADAL" clId="{E3F9BCFD-1CC6-4B1A-9B93-A901C9DE7016}" dt="2021-06-17T18:27:29.768" v="129"/>
          <ac:inkMkLst>
            <pc:docMk/>
            <pc:sldMk cId="3439185269" sldId="256"/>
            <ac:inkMk id="2071" creationId="{B970BE08-603A-493A-A164-C1969FAA9630}"/>
          </ac:inkMkLst>
        </pc:inkChg>
        <pc:inkChg chg="add mod">
          <ac:chgData name="Loh, Yen Lee" userId="e23f1e92-5e6f-467d-b9d6-f490a7118b36" providerId="ADAL" clId="{E3F9BCFD-1CC6-4B1A-9B93-A901C9DE7016}" dt="2021-06-17T18:27:29.768" v="129"/>
          <ac:inkMkLst>
            <pc:docMk/>
            <pc:sldMk cId="3439185269" sldId="256"/>
            <ac:inkMk id="2073" creationId="{2D82FC86-FBD5-4C2D-B77F-62CB238F3156}"/>
          </ac:inkMkLst>
        </pc:inkChg>
        <pc:inkChg chg="add">
          <ac:chgData name="Loh, Yen Lee" userId="e23f1e92-5e6f-467d-b9d6-f490a7118b36" providerId="ADAL" clId="{E3F9BCFD-1CC6-4B1A-9B93-A901C9DE7016}" dt="2021-06-17T18:27:53.572" v="130" actId="9405"/>
          <ac:inkMkLst>
            <pc:docMk/>
            <pc:sldMk cId="3439185269" sldId="256"/>
            <ac:inkMk id="2075" creationId="{2773D56E-51A1-4326-82CE-D0CC942E133D}"/>
          </ac:inkMkLst>
        </pc:inkChg>
      </pc:sldChg>
      <pc:sldChg chg="add del">
        <pc:chgData name="Loh, Yen Lee" userId="e23f1e92-5e6f-467d-b9d6-f490a7118b36" providerId="ADAL" clId="{E3F9BCFD-1CC6-4B1A-9B93-A901C9DE7016}" dt="2021-06-17T18:42:33.197" v="347" actId="47"/>
        <pc:sldMkLst>
          <pc:docMk/>
          <pc:sldMk cId="3798488827" sldId="257"/>
        </pc:sldMkLst>
      </pc:sldChg>
      <pc:sldChg chg="add del">
        <pc:chgData name="Loh, Yen Lee" userId="e23f1e92-5e6f-467d-b9d6-f490a7118b36" providerId="ADAL" clId="{E3F9BCFD-1CC6-4B1A-9B93-A901C9DE7016}" dt="2021-06-17T18:42:33.197" v="347" actId="47"/>
        <pc:sldMkLst>
          <pc:docMk/>
          <pc:sldMk cId="797480805" sldId="258"/>
        </pc:sldMkLst>
      </pc:sldChg>
      <pc:sldChg chg="add del">
        <pc:chgData name="Loh, Yen Lee" userId="e23f1e92-5e6f-467d-b9d6-f490a7118b36" providerId="ADAL" clId="{E3F9BCFD-1CC6-4B1A-9B93-A901C9DE7016}" dt="2021-06-17T18:42:33.197" v="347" actId="47"/>
        <pc:sldMkLst>
          <pc:docMk/>
          <pc:sldMk cId="300893916" sldId="259"/>
        </pc:sldMkLst>
      </pc:sldChg>
      <pc:sldChg chg="add del">
        <pc:chgData name="Loh, Yen Lee" userId="e23f1e92-5e6f-467d-b9d6-f490a7118b36" providerId="ADAL" clId="{E3F9BCFD-1CC6-4B1A-9B93-A901C9DE7016}" dt="2021-06-17T18:42:33.197" v="347" actId="47"/>
        <pc:sldMkLst>
          <pc:docMk/>
          <pc:sldMk cId="4272560060" sldId="260"/>
        </pc:sldMkLst>
      </pc:sldChg>
      <pc:sldChg chg="addSp delSp add del">
        <pc:chgData name="Loh, Yen Lee" userId="e23f1e92-5e6f-467d-b9d6-f490a7118b36" providerId="ADAL" clId="{E3F9BCFD-1CC6-4B1A-9B93-A901C9DE7016}" dt="2021-06-17T18:42:33.197" v="347" actId="47"/>
        <pc:sldMkLst>
          <pc:docMk/>
          <pc:sldMk cId="3658989937" sldId="261"/>
        </pc:sldMkLst>
        <pc:picChg chg="add del">
          <ac:chgData name="Loh, Yen Lee" userId="e23f1e92-5e6f-467d-b9d6-f490a7118b36" providerId="ADAL" clId="{E3F9BCFD-1CC6-4B1A-9B93-A901C9DE7016}" dt="2021-06-17T14:30:58.296" v="7"/>
          <ac:picMkLst>
            <pc:docMk/>
            <pc:sldMk cId="3658989937" sldId="261"/>
            <ac:picMk id="1026" creationId="{CE905511-43F1-4C52-AC8B-792FF47653CA}"/>
          </ac:picMkLst>
        </pc:picChg>
      </pc:sldChg>
      <pc:sldChg chg="addSp delSp modSp add mod">
        <pc:chgData name="Loh, Yen Lee" userId="e23f1e92-5e6f-467d-b9d6-f490a7118b36" providerId="ADAL" clId="{E3F9BCFD-1CC6-4B1A-9B93-A901C9DE7016}" dt="2021-06-17T18:29:07.253" v="188"/>
        <pc:sldMkLst>
          <pc:docMk/>
          <pc:sldMk cId="698520596" sldId="262"/>
        </pc:sldMkLst>
        <pc:grpChg chg="del mod">
          <ac:chgData name="Loh, Yen Lee" userId="e23f1e92-5e6f-467d-b9d6-f490a7118b36" providerId="ADAL" clId="{E3F9BCFD-1CC6-4B1A-9B93-A901C9DE7016}" dt="2021-06-17T18:28:35.673" v="164"/>
          <ac:grpSpMkLst>
            <pc:docMk/>
            <pc:sldMk cId="698520596" sldId="262"/>
            <ac:grpSpMk id="5" creationId="{96020C87-7E77-43A1-B7A9-45682A3B854C}"/>
          </ac:grpSpMkLst>
        </pc:grpChg>
        <pc:grpChg chg="del mod">
          <ac:chgData name="Loh, Yen Lee" userId="e23f1e92-5e6f-467d-b9d6-f490a7118b36" providerId="ADAL" clId="{E3F9BCFD-1CC6-4B1A-9B93-A901C9DE7016}" dt="2021-06-17T18:28:39.723" v="170"/>
          <ac:grpSpMkLst>
            <pc:docMk/>
            <pc:sldMk cId="698520596" sldId="262"/>
            <ac:grpSpMk id="14" creationId="{8445BA79-1202-4F12-BC1F-33B26D8BF839}"/>
          </ac:grpSpMkLst>
        </pc:grpChg>
        <pc:grpChg chg="mod">
          <ac:chgData name="Loh, Yen Lee" userId="e23f1e92-5e6f-467d-b9d6-f490a7118b36" providerId="ADAL" clId="{E3F9BCFD-1CC6-4B1A-9B93-A901C9DE7016}" dt="2021-06-17T18:28:23.915" v="153"/>
          <ac:grpSpMkLst>
            <pc:docMk/>
            <pc:sldMk cId="698520596" sldId="262"/>
            <ac:grpSpMk id="24" creationId="{2E0B2B97-9645-4FE4-AAAB-538851A57C84}"/>
          </ac:grpSpMkLst>
        </pc:grpChg>
        <pc:grpChg chg="mod">
          <ac:chgData name="Loh, Yen Lee" userId="e23f1e92-5e6f-467d-b9d6-f490a7118b36" providerId="ADAL" clId="{E3F9BCFD-1CC6-4B1A-9B93-A901C9DE7016}" dt="2021-06-17T18:28:29.438" v="156"/>
          <ac:grpSpMkLst>
            <pc:docMk/>
            <pc:sldMk cId="698520596" sldId="262"/>
            <ac:grpSpMk id="27" creationId="{9870D1CA-069E-4987-BFA8-CAEDC7DB45DD}"/>
          </ac:grpSpMkLst>
        </pc:grpChg>
        <pc:grpChg chg="del mod">
          <ac:chgData name="Loh, Yen Lee" userId="e23f1e92-5e6f-467d-b9d6-f490a7118b36" providerId="ADAL" clId="{E3F9BCFD-1CC6-4B1A-9B93-A901C9DE7016}" dt="2021-06-17T18:28:39.723" v="170"/>
          <ac:grpSpMkLst>
            <pc:docMk/>
            <pc:sldMk cId="698520596" sldId="262"/>
            <ac:grpSpMk id="35" creationId="{339E2879-E0F4-4B1F-AEE9-E9FE1E773632}"/>
          </ac:grpSpMkLst>
        </pc:grpChg>
        <pc:grpChg chg="del mod">
          <ac:chgData name="Loh, Yen Lee" userId="e23f1e92-5e6f-467d-b9d6-f490a7118b36" providerId="ADAL" clId="{E3F9BCFD-1CC6-4B1A-9B93-A901C9DE7016}" dt="2021-06-17T18:29:07.253" v="188"/>
          <ac:grpSpMkLst>
            <pc:docMk/>
            <pc:sldMk cId="698520596" sldId="262"/>
            <ac:grpSpMk id="41" creationId="{171664CB-095F-4666-B3C3-CBD5AADF64D8}"/>
          </ac:grpSpMkLst>
        </pc:grpChg>
        <pc:grpChg chg="del mod">
          <ac:chgData name="Loh, Yen Lee" userId="e23f1e92-5e6f-467d-b9d6-f490a7118b36" providerId="ADAL" clId="{E3F9BCFD-1CC6-4B1A-9B93-A901C9DE7016}" dt="2021-06-17T18:28:44.537" v="177"/>
          <ac:grpSpMkLst>
            <pc:docMk/>
            <pc:sldMk cId="698520596" sldId="262"/>
            <ac:grpSpMk id="44" creationId="{538E5F1C-E0BA-47F8-B683-3F233D056346}"/>
          </ac:grpSpMkLst>
        </pc:grpChg>
        <pc:grpChg chg="mod">
          <ac:chgData name="Loh, Yen Lee" userId="e23f1e92-5e6f-467d-b9d6-f490a7118b36" providerId="ADAL" clId="{E3F9BCFD-1CC6-4B1A-9B93-A901C9DE7016}" dt="2021-06-17T18:28:44.537" v="177"/>
          <ac:grpSpMkLst>
            <pc:docMk/>
            <pc:sldMk cId="698520596" sldId="262"/>
            <ac:grpSpMk id="48" creationId="{080E1B2D-1761-4FA7-A506-7F72A870CF35}"/>
          </ac:grpSpMkLst>
        </pc:grpChg>
        <pc:grpChg chg="mod">
          <ac:chgData name="Loh, Yen Lee" userId="e23f1e92-5e6f-467d-b9d6-f490a7118b36" providerId="ADAL" clId="{E3F9BCFD-1CC6-4B1A-9B93-A901C9DE7016}" dt="2021-06-17T18:28:44.537" v="177"/>
          <ac:grpSpMkLst>
            <pc:docMk/>
            <pc:sldMk cId="698520596" sldId="262"/>
            <ac:grpSpMk id="49" creationId="{D751AF2D-8A4C-445F-B704-55A7DA9FD1DD}"/>
          </ac:grpSpMkLst>
        </pc:grpChg>
        <pc:grpChg chg="mod">
          <ac:chgData name="Loh, Yen Lee" userId="e23f1e92-5e6f-467d-b9d6-f490a7118b36" providerId="ADAL" clId="{E3F9BCFD-1CC6-4B1A-9B93-A901C9DE7016}" dt="2021-06-17T18:29:01.326" v="181"/>
          <ac:grpSpMkLst>
            <pc:docMk/>
            <pc:sldMk cId="698520596" sldId="262"/>
            <ac:grpSpMk id="53" creationId="{B0658DFB-21F9-499C-9CCA-A9A56E8D4046}"/>
          </ac:grpSpMkLst>
        </pc:grpChg>
        <pc:grpChg chg="mod">
          <ac:chgData name="Loh, Yen Lee" userId="e23f1e92-5e6f-467d-b9d6-f490a7118b36" providerId="ADAL" clId="{E3F9BCFD-1CC6-4B1A-9B93-A901C9DE7016}" dt="2021-06-17T18:29:07.253" v="188"/>
          <ac:grpSpMkLst>
            <pc:docMk/>
            <pc:sldMk cId="698520596" sldId="262"/>
            <ac:grpSpMk id="60" creationId="{4FCF8B9C-AB09-4C38-80A9-7E619444F5A2}"/>
          </ac:grpSpMkLst>
        </pc:grp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2" creationId="{D4957360-BABC-4C4F-B3FF-0F9FAC248F80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3" creationId="{F2985C29-7BF4-49F5-A7AF-FB0E849B79A5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4" creationId="{2E8A436F-4F27-45AD-8791-EC580807E21A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6" creationId="{D41CF52E-CD00-4ABD-908E-8D2B1728522B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7" creationId="{EEA6F202-3F02-46F9-BBBD-C25A75FFED5B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8" creationId="{D11AA086-D5D3-4E7E-8413-77781B2048D1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9" creationId="{F62D18D7-7571-4B88-98C0-CE762DC8C2A7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10" creationId="{36BC44ED-5659-4C5C-972C-CB69455A704C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11" creationId="{C3BB5AFD-0A11-4324-AAB1-4715283832C7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12" creationId="{83DF5261-526A-4ACE-9A69-3801687D153A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13" creationId="{74A29558-3ACB-469F-A222-30D9CAD5A5C2}"/>
          </ac:inkMkLst>
        </pc:inkChg>
        <pc:inkChg chg="add mod">
          <ac:chgData name="Loh, Yen Lee" userId="e23f1e92-5e6f-467d-b9d6-f490a7118b36" providerId="ADAL" clId="{E3F9BCFD-1CC6-4B1A-9B93-A901C9DE7016}" dt="2021-06-17T18:28:23.915" v="153"/>
          <ac:inkMkLst>
            <pc:docMk/>
            <pc:sldMk cId="698520596" sldId="262"/>
            <ac:inkMk id="15" creationId="{2A9A266D-007F-45B5-88E0-2434834E282A}"/>
          </ac:inkMkLst>
        </pc:inkChg>
        <pc:inkChg chg="add mod">
          <ac:chgData name="Loh, Yen Lee" userId="e23f1e92-5e6f-467d-b9d6-f490a7118b36" providerId="ADAL" clId="{E3F9BCFD-1CC6-4B1A-9B93-A901C9DE7016}" dt="2021-06-17T18:28:23.915" v="153"/>
          <ac:inkMkLst>
            <pc:docMk/>
            <pc:sldMk cId="698520596" sldId="262"/>
            <ac:inkMk id="16" creationId="{DC4ACEDB-C21C-4BE7-BFA3-B65151787ADF}"/>
          </ac:inkMkLst>
        </pc:inkChg>
        <pc:inkChg chg="add mod">
          <ac:chgData name="Loh, Yen Lee" userId="e23f1e92-5e6f-467d-b9d6-f490a7118b36" providerId="ADAL" clId="{E3F9BCFD-1CC6-4B1A-9B93-A901C9DE7016}" dt="2021-06-17T18:28:23.915" v="153"/>
          <ac:inkMkLst>
            <pc:docMk/>
            <pc:sldMk cId="698520596" sldId="262"/>
            <ac:inkMk id="17" creationId="{DE247E7F-F349-4390-BBE1-971E54BE84B7}"/>
          </ac:inkMkLst>
        </pc:inkChg>
        <pc:inkChg chg="add mod">
          <ac:chgData name="Loh, Yen Lee" userId="e23f1e92-5e6f-467d-b9d6-f490a7118b36" providerId="ADAL" clId="{E3F9BCFD-1CC6-4B1A-9B93-A901C9DE7016}" dt="2021-06-17T18:28:23.915" v="153"/>
          <ac:inkMkLst>
            <pc:docMk/>
            <pc:sldMk cId="698520596" sldId="262"/>
            <ac:inkMk id="18" creationId="{A1E52E96-887F-4DAB-8CC8-FE5455C48707}"/>
          </ac:inkMkLst>
        </pc:inkChg>
        <pc:inkChg chg="add mod">
          <ac:chgData name="Loh, Yen Lee" userId="e23f1e92-5e6f-467d-b9d6-f490a7118b36" providerId="ADAL" clId="{E3F9BCFD-1CC6-4B1A-9B93-A901C9DE7016}" dt="2021-06-17T18:28:23.915" v="153"/>
          <ac:inkMkLst>
            <pc:docMk/>
            <pc:sldMk cId="698520596" sldId="262"/>
            <ac:inkMk id="19" creationId="{FD8A5CF9-B9BE-4301-93BF-F6F38E8D30A1}"/>
          </ac:inkMkLst>
        </pc:inkChg>
        <pc:inkChg chg="add mod">
          <ac:chgData name="Loh, Yen Lee" userId="e23f1e92-5e6f-467d-b9d6-f490a7118b36" providerId="ADAL" clId="{E3F9BCFD-1CC6-4B1A-9B93-A901C9DE7016}" dt="2021-06-17T18:28:23.915" v="153"/>
          <ac:inkMkLst>
            <pc:docMk/>
            <pc:sldMk cId="698520596" sldId="262"/>
            <ac:inkMk id="20" creationId="{03D57756-1AFF-4E8B-B5BB-3DAD5C2435D1}"/>
          </ac:inkMkLst>
        </pc:inkChg>
        <pc:inkChg chg="add mod">
          <ac:chgData name="Loh, Yen Lee" userId="e23f1e92-5e6f-467d-b9d6-f490a7118b36" providerId="ADAL" clId="{E3F9BCFD-1CC6-4B1A-9B93-A901C9DE7016}" dt="2021-06-17T18:28:23.915" v="153"/>
          <ac:inkMkLst>
            <pc:docMk/>
            <pc:sldMk cId="698520596" sldId="262"/>
            <ac:inkMk id="21" creationId="{36457363-0A27-4712-8FD8-3683B0F274C0}"/>
          </ac:inkMkLst>
        </pc:inkChg>
        <pc:inkChg chg="add mod">
          <ac:chgData name="Loh, Yen Lee" userId="e23f1e92-5e6f-467d-b9d6-f490a7118b36" providerId="ADAL" clId="{E3F9BCFD-1CC6-4B1A-9B93-A901C9DE7016}" dt="2021-06-17T18:28:23.915" v="153"/>
          <ac:inkMkLst>
            <pc:docMk/>
            <pc:sldMk cId="698520596" sldId="262"/>
            <ac:inkMk id="22" creationId="{78963383-622F-4F1A-9324-8744A2FCA670}"/>
          </ac:inkMkLst>
        </pc:inkChg>
        <pc:inkChg chg="add mod">
          <ac:chgData name="Loh, Yen Lee" userId="e23f1e92-5e6f-467d-b9d6-f490a7118b36" providerId="ADAL" clId="{E3F9BCFD-1CC6-4B1A-9B93-A901C9DE7016}" dt="2021-06-17T18:28:23.915" v="153"/>
          <ac:inkMkLst>
            <pc:docMk/>
            <pc:sldMk cId="698520596" sldId="262"/>
            <ac:inkMk id="23" creationId="{FBFFFB16-94B0-4706-BF94-6C3A1CA652C7}"/>
          </ac:inkMkLst>
        </pc:inkChg>
        <pc:inkChg chg="add mod">
          <ac:chgData name="Loh, Yen Lee" userId="e23f1e92-5e6f-467d-b9d6-f490a7118b36" providerId="ADAL" clId="{E3F9BCFD-1CC6-4B1A-9B93-A901C9DE7016}" dt="2021-06-17T18:28:29.438" v="156"/>
          <ac:inkMkLst>
            <pc:docMk/>
            <pc:sldMk cId="698520596" sldId="262"/>
            <ac:inkMk id="25" creationId="{84E8554D-9168-4C92-BD60-2DFADB0398FB}"/>
          </ac:inkMkLst>
        </pc:inkChg>
        <pc:inkChg chg="add mod">
          <ac:chgData name="Loh, Yen Lee" userId="e23f1e92-5e6f-467d-b9d6-f490a7118b36" providerId="ADAL" clId="{E3F9BCFD-1CC6-4B1A-9B93-A901C9DE7016}" dt="2021-06-17T18:28:29.438" v="156"/>
          <ac:inkMkLst>
            <pc:docMk/>
            <pc:sldMk cId="698520596" sldId="262"/>
            <ac:inkMk id="26" creationId="{CC10BAE5-346B-4D01-AE18-1A7B3C374E99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28" creationId="{51DCF287-FBFC-4E2B-B9AE-D3C0B56ED299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29" creationId="{02571679-D494-46DD-8343-2037C9671C4B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30" creationId="{68544E88-E2D4-4150-8019-D0B5A472FC74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31" creationId="{AD764136-29FC-4091-992D-4225E66D41B4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32" creationId="{A65A993E-7C4E-43FA-8DC5-0516C8217203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33" creationId="{614D547E-B169-4D6B-B174-46AD73C9988A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34" creationId="{40867002-8C50-4B04-A4A6-B79C16180DFF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36" creationId="{7B9000C6-C027-44DA-BF3F-2A80C1BF76E2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37" creationId="{4C8E6FA7-46BD-4CE7-A99F-E64111782E54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38" creationId="{5E38C475-316F-4724-B793-798FD3E5609E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39" creationId="{1D3531C2-B0C6-462A-B601-DE1356C9D6F9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40" creationId="{6EB5C58A-4CE4-4B75-9729-0481F1405B7C}"/>
          </ac:inkMkLst>
        </pc:inkChg>
        <pc:inkChg chg="add mod">
          <ac:chgData name="Loh, Yen Lee" userId="e23f1e92-5e6f-467d-b9d6-f490a7118b36" providerId="ADAL" clId="{E3F9BCFD-1CC6-4B1A-9B93-A901C9DE7016}" dt="2021-06-17T18:28:44.537" v="177"/>
          <ac:inkMkLst>
            <pc:docMk/>
            <pc:sldMk cId="698520596" sldId="262"/>
            <ac:inkMk id="42" creationId="{40BB77F4-0ABF-4514-9AA2-1D6ED89B5018}"/>
          </ac:inkMkLst>
        </pc:inkChg>
        <pc:inkChg chg="add mod">
          <ac:chgData name="Loh, Yen Lee" userId="e23f1e92-5e6f-467d-b9d6-f490a7118b36" providerId="ADAL" clId="{E3F9BCFD-1CC6-4B1A-9B93-A901C9DE7016}" dt="2021-06-17T18:28:44.537" v="177"/>
          <ac:inkMkLst>
            <pc:docMk/>
            <pc:sldMk cId="698520596" sldId="262"/>
            <ac:inkMk id="43" creationId="{4F5941F1-C910-48AC-AE07-787D97E9139E}"/>
          </ac:inkMkLst>
        </pc:inkChg>
        <pc:inkChg chg="add mod">
          <ac:chgData name="Loh, Yen Lee" userId="e23f1e92-5e6f-467d-b9d6-f490a7118b36" providerId="ADAL" clId="{E3F9BCFD-1CC6-4B1A-9B93-A901C9DE7016}" dt="2021-06-17T18:28:44.537" v="177"/>
          <ac:inkMkLst>
            <pc:docMk/>
            <pc:sldMk cId="698520596" sldId="262"/>
            <ac:inkMk id="45" creationId="{884EBA26-0121-4CAF-9687-227EAE2BFF8E}"/>
          </ac:inkMkLst>
        </pc:inkChg>
        <pc:inkChg chg="add mod">
          <ac:chgData name="Loh, Yen Lee" userId="e23f1e92-5e6f-467d-b9d6-f490a7118b36" providerId="ADAL" clId="{E3F9BCFD-1CC6-4B1A-9B93-A901C9DE7016}" dt="2021-06-17T18:28:44.537" v="177"/>
          <ac:inkMkLst>
            <pc:docMk/>
            <pc:sldMk cId="698520596" sldId="262"/>
            <ac:inkMk id="46" creationId="{FD808D15-3A2A-46F0-8977-1B0049043CCC}"/>
          </ac:inkMkLst>
        </pc:inkChg>
        <pc:inkChg chg="add mod">
          <ac:chgData name="Loh, Yen Lee" userId="e23f1e92-5e6f-467d-b9d6-f490a7118b36" providerId="ADAL" clId="{E3F9BCFD-1CC6-4B1A-9B93-A901C9DE7016}" dt="2021-06-17T18:28:44.537" v="177"/>
          <ac:inkMkLst>
            <pc:docMk/>
            <pc:sldMk cId="698520596" sldId="262"/>
            <ac:inkMk id="47" creationId="{D2270B84-3CAB-4900-830B-B5A85423A92B}"/>
          </ac:inkMkLst>
        </pc:inkChg>
        <pc:inkChg chg="add mod">
          <ac:chgData name="Loh, Yen Lee" userId="e23f1e92-5e6f-467d-b9d6-f490a7118b36" providerId="ADAL" clId="{E3F9BCFD-1CC6-4B1A-9B93-A901C9DE7016}" dt="2021-06-17T18:29:01.326" v="181"/>
          <ac:inkMkLst>
            <pc:docMk/>
            <pc:sldMk cId="698520596" sldId="262"/>
            <ac:inkMk id="50" creationId="{15E3056D-2546-4FD0-9E23-52D887175708}"/>
          </ac:inkMkLst>
        </pc:inkChg>
        <pc:inkChg chg="add mod">
          <ac:chgData name="Loh, Yen Lee" userId="e23f1e92-5e6f-467d-b9d6-f490a7118b36" providerId="ADAL" clId="{E3F9BCFD-1CC6-4B1A-9B93-A901C9DE7016}" dt="2021-06-17T18:29:01.326" v="181"/>
          <ac:inkMkLst>
            <pc:docMk/>
            <pc:sldMk cId="698520596" sldId="262"/>
            <ac:inkMk id="51" creationId="{A43D6C36-757D-4907-991C-05B557257A16}"/>
          </ac:inkMkLst>
        </pc:inkChg>
        <pc:inkChg chg="add mod">
          <ac:chgData name="Loh, Yen Lee" userId="e23f1e92-5e6f-467d-b9d6-f490a7118b36" providerId="ADAL" clId="{E3F9BCFD-1CC6-4B1A-9B93-A901C9DE7016}" dt="2021-06-17T18:29:01.326" v="181"/>
          <ac:inkMkLst>
            <pc:docMk/>
            <pc:sldMk cId="698520596" sldId="262"/>
            <ac:inkMk id="52" creationId="{493FF927-C1A2-4EE6-B9BE-38B4092AF121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54" creationId="{0C300479-45EE-4C96-86E3-52CDC1D9FCD0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55" creationId="{266F5DCA-1932-43F0-ABCF-2EF772031DAD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56" creationId="{5CE8702B-5B38-4B01-BB03-58A62EF6FDEC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57" creationId="{70EE7C27-A8B1-48B9-BEFE-6C083C88FAC8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58" creationId="{2F004E45-2217-4883-A171-CE9DC50152BA}"/>
          </ac:inkMkLst>
        </pc:inkChg>
        <pc:inkChg chg="add mod">
          <ac:chgData name="Loh, Yen Lee" userId="e23f1e92-5e6f-467d-b9d6-f490a7118b36" providerId="ADAL" clId="{E3F9BCFD-1CC6-4B1A-9B93-A901C9DE7016}" dt="2021-06-17T18:29:07.253" v="188"/>
          <ac:inkMkLst>
            <pc:docMk/>
            <pc:sldMk cId="698520596" sldId="262"/>
            <ac:inkMk id="59" creationId="{A9A28D67-3CAF-4130-8C56-6A6A5F9A612B}"/>
          </ac:inkMkLst>
        </pc:inkChg>
      </pc:sldChg>
      <pc:sldChg chg="addSp delSp modSp add mod">
        <pc:chgData name="Loh, Yen Lee" userId="e23f1e92-5e6f-467d-b9d6-f490a7118b36" providerId="ADAL" clId="{E3F9BCFD-1CC6-4B1A-9B93-A901C9DE7016}" dt="2021-06-17T18:40:23.568" v="339"/>
        <pc:sldMkLst>
          <pc:docMk/>
          <pc:sldMk cId="2616944146" sldId="263"/>
        </pc:sldMkLst>
        <pc:grpChg chg="del mod">
          <ac:chgData name="Loh, Yen Lee" userId="e23f1e92-5e6f-467d-b9d6-f490a7118b36" providerId="ADAL" clId="{E3F9BCFD-1CC6-4B1A-9B93-A901C9DE7016}" dt="2021-06-17T18:29:34.640" v="197"/>
          <ac:grpSpMkLst>
            <pc:docMk/>
            <pc:sldMk cId="2616944146" sldId="263"/>
            <ac:grpSpMk id="7" creationId="{A4A9ABA7-1558-41D9-B618-2277927705A9}"/>
          </ac:grpSpMkLst>
        </pc:grpChg>
        <pc:grpChg chg="del mod">
          <ac:chgData name="Loh, Yen Lee" userId="e23f1e92-5e6f-467d-b9d6-f490a7118b36" providerId="ADAL" clId="{E3F9BCFD-1CC6-4B1A-9B93-A901C9DE7016}" dt="2021-06-17T18:29:41.836" v="206"/>
          <ac:grpSpMkLst>
            <pc:docMk/>
            <pc:sldMk cId="2616944146" sldId="263"/>
            <ac:grpSpMk id="10" creationId="{9E25B1F6-CFF0-43E4-B186-A0CE20BF11D1}"/>
          </ac:grpSpMkLst>
        </pc:grpChg>
        <pc:grpChg chg="del mod">
          <ac:chgData name="Loh, Yen Lee" userId="e23f1e92-5e6f-467d-b9d6-f490a7118b36" providerId="ADAL" clId="{E3F9BCFD-1CC6-4B1A-9B93-A901C9DE7016}" dt="2021-06-17T18:29:41.836" v="206"/>
          <ac:grpSpMkLst>
            <pc:docMk/>
            <pc:sldMk cId="2616944146" sldId="263"/>
            <ac:grpSpMk id="12" creationId="{83AAF291-B584-45E7-B242-8DF3ACF96DF5}"/>
          </ac:grpSpMkLst>
        </pc:grpChg>
        <pc:grpChg chg="del mod">
          <ac:chgData name="Loh, Yen Lee" userId="e23f1e92-5e6f-467d-b9d6-f490a7118b36" providerId="ADAL" clId="{E3F9BCFD-1CC6-4B1A-9B93-A901C9DE7016}" dt="2021-06-17T18:29:41.836" v="206"/>
          <ac:grpSpMkLst>
            <pc:docMk/>
            <pc:sldMk cId="2616944146" sldId="263"/>
            <ac:grpSpMk id="15" creationId="{94729085-41FA-4503-97B9-381C739E085A}"/>
          </ac:grpSpMkLst>
        </pc:grpChg>
        <pc:grpChg chg="del mod">
          <ac:chgData name="Loh, Yen Lee" userId="e23f1e92-5e6f-467d-b9d6-f490a7118b36" providerId="ADAL" clId="{E3F9BCFD-1CC6-4B1A-9B93-A901C9DE7016}" dt="2021-06-17T18:32:11.632" v="233"/>
          <ac:grpSpMkLst>
            <pc:docMk/>
            <pc:sldMk cId="2616944146" sldId="263"/>
            <ac:grpSpMk id="19" creationId="{FDF3E06A-C021-4A11-814D-DD1C658CB14E}"/>
          </ac:grpSpMkLst>
        </pc:grpChg>
        <pc:grpChg chg="del mod">
          <ac:chgData name="Loh, Yen Lee" userId="e23f1e92-5e6f-467d-b9d6-f490a7118b36" providerId="ADAL" clId="{E3F9BCFD-1CC6-4B1A-9B93-A901C9DE7016}" dt="2021-06-17T18:32:57.557" v="250"/>
          <ac:grpSpMkLst>
            <pc:docMk/>
            <pc:sldMk cId="2616944146" sldId="263"/>
            <ac:grpSpMk id="26" creationId="{2D08817D-FABF-4D79-BD1F-3C6DEE1B8AEF}"/>
          </ac:grpSpMkLst>
        </pc:grpChg>
        <pc:grpChg chg="mod">
          <ac:chgData name="Loh, Yen Lee" userId="e23f1e92-5e6f-467d-b9d6-f490a7118b36" providerId="ADAL" clId="{E3F9BCFD-1CC6-4B1A-9B93-A901C9DE7016}" dt="2021-06-17T18:29:55.707" v="221"/>
          <ac:grpSpMkLst>
            <pc:docMk/>
            <pc:sldMk cId="2616944146" sldId="263"/>
            <ac:grpSpMk id="34" creationId="{0ABDB63C-5909-41B3-A7C5-2DB3CA5BAC15}"/>
          </ac:grpSpMkLst>
        </pc:grpChg>
        <pc:grpChg chg="del mod">
          <ac:chgData name="Loh, Yen Lee" userId="e23f1e92-5e6f-467d-b9d6-f490a7118b36" providerId="ADAL" clId="{E3F9BCFD-1CC6-4B1A-9B93-A901C9DE7016}" dt="2021-06-17T18:32:11.632" v="233"/>
          <ac:grpSpMkLst>
            <pc:docMk/>
            <pc:sldMk cId="2616944146" sldId="263"/>
            <ac:grpSpMk id="40" creationId="{0D163AB1-9A1D-442B-A285-1DC72B1AD21A}"/>
          </ac:grpSpMkLst>
        </pc:grpChg>
        <pc:grpChg chg="del mod">
          <ac:chgData name="Loh, Yen Lee" userId="e23f1e92-5e6f-467d-b9d6-f490a7118b36" providerId="ADAL" clId="{E3F9BCFD-1CC6-4B1A-9B93-A901C9DE7016}" dt="2021-06-17T18:32:11.632" v="233"/>
          <ac:grpSpMkLst>
            <pc:docMk/>
            <pc:sldMk cId="2616944146" sldId="263"/>
            <ac:grpSpMk id="41" creationId="{4B6B84CD-EE1E-4675-AB13-428F88E42C98}"/>
          </ac:grpSpMkLst>
        </pc:grpChg>
        <pc:grpChg chg="del mod">
          <ac:chgData name="Loh, Yen Lee" userId="e23f1e92-5e6f-467d-b9d6-f490a7118b36" providerId="ADAL" clId="{E3F9BCFD-1CC6-4B1A-9B93-A901C9DE7016}" dt="2021-06-17T18:38:36.593" v="301"/>
          <ac:grpSpMkLst>
            <pc:docMk/>
            <pc:sldMk cId="2616944146" sldId="263"/>
            <ac:grpSpMk id="47" creationId="{1B439A65-71A6-4686-B0E5-3860B1F32156}"/>
          </ac:grpSpMkLst>
        </pc:grpChg>
        <pc:grpChg chg="del mod">
          <ac:chgData name="Loh, Yen Lee" userId="e23f1e92-5e6f-467d-b9d6-f490a7118b36" providerId="ADAL" clId="{E3F9BCFD-1CC6-4B1A-9B93-A901C9DE7016}" dt="2021-06-17T18:32:49.558" v="243"/>
          <ac:grpSpMkLst>
            <pc:docMk/>
            <pc:sldMk cId="2616944146" sldId="263"/>
            <ac:grpSpMk id="48" creationId="{4741B085-2698-4AE7-85F3-DCFC5E501B95}"/>
          </ac:grpSpMkLst>
        </pc:grpChg>
        <pc:grpChg chg="del mod">
          <ac:chgData name="Loh, Yen Lee" userId="e23f1e92-5e6f-467d-b9d6-f490a7118b36" providerId="ADAL" clId="{E3F9BCFD-1CC6-4B1A-9B93-A901C9DE7016}" dt="2021-06-17T18:32:49.558" v="243"/>
          <ac:grpSpMkLst>
            <pc:docMk/>
            <pc:sldMk cId="2616944146" sldId="263"/>
            <ac:grpSpMk id="58" creationId="{2536FC52-4BF7-4924-AE69-ACFC55D5D95F}"/>
          </ac:grpSpMkLst>
        </pc:grpChg>
        <pc:grpChg chg="del mod">
          <ac:chgData name="Loh, Yen Lee" userId="e23f1e92-5e6f-467d-b9d6-f490a7118b36" providerId="ADAL" clId="{E3F9BCFD-1CC6-4B1A-9B93-A901C9DE7016}" dt="2021-06-17T18:38:36.593" v="301"/>
          <ac:grpSpMkLst>
            <pc:docMk/>
            <pc:sldMk cId="2616944146" sldId="263"/>
            <ac:grpSpMk id="59" creationId="{D7147BFE-4B5F-4A42-840A-D2DD41480C25}"/>
          </ac:grpSpMkLst>
        </pc:grpChg>
        <pc:grpChg chg="del mod">
          <ac:chgData name="Loh, Yen Lee" userId="e23f1e92-5e6f-467d-b9d6-f490a7118b36" providerId="ADAL" clId="{E3F9BCFD-1CC6-4B1A-9B93-A901C9DE7016}" dt="2021-06-17T18:38:36.593" v="301"/>
          <ac:grpSpMkLst>
            <pc:docMk/>
            <pc:sldMk cId="2616944146" sldId="263"/>
            <ac:grpSpMk id="2051" creationId="{575C6766-4474-4EC7-965A-D6F80C8C85D2}"/>
          </ac:grpSpMkLst>
        </pc:grpChg>
        <pc:grpChg chg="mod">
          <ac:chgData name="Loh, Yen Lee" userId="e23f1e92-5e6f-467d-b9d6-f490a7118b36" providerId="ADAL" clId="{E3F9BCFD-1CC6-4B1A-9B93-A901C9DE7016}" dt="2021-06-17T18:33:04.902" v="254"/>
          <ac:grpSpMkLst>
            <pc:docMk/>
            <pc:sldMk cId="2616944146" sldId="263"/>
            <ac:grpSpMk id="2055" creationId="{75404DF8-1A89-4CC4-9E69-4F3FB83E485F}"/>
          </ac:grpSpMkLst>
        </pc:grpChg>
        <pc:grpChg chg="del mod">
          <ac:chgData name="Loh, Yen Lee" userId="e23f1e92-5e6f-467d-b9d6-f490a7118b36" providerId="ADAL" clId="{E3F9BCFD-1CC6-4B1A-9B93-A901C9DE7016}" dt="2021-06-17T18:34:35.778" v="261"/>
          <ac:grpSpMkLst>
            <pc:docMk/>
            <pc:sldMk cId="2616944146" sldId="263"/>
            <ac:grpSpMk id="2060" creationId="{3D5A2A87-4473-45A6-8546-358F0B71654F}"/>
          </ac:grpSpMkLst>
        </pc:grpChg>
        <pc:grpChg chg="del mod">
          <ac:chgData name="Loh, Yen Lee" userId="e23f1e92-5e6f-467d-b9d6-f490a7118b36" providerId="ADAL" clId="{E3F9BCFD-1CC6-4B1A-9B93-A901C9DE7016}" dt="2021-06-17T18:34:37.336" v="263"/>
          <ac:grpSpMkLst>
            <pc:docMk/>
            <pc:sldMk cId="2616944146" sldId="263"/>
            <ac:grpSpMk id="2062" creationId="{AF63DF35-CD90-42FD-9E0C-7D8129811F05}"/>
          </ac:grpSpMkLst>
        </pc:grpChg>
        <pc:grpChg chg="del mod">
          <ac:chgData name="Loh, Yen Lee" userId="e23f1e92-5e6f-467d-b9d6-f490a7118b36" providerId="ADAL" clId="{E3F9BCFD-1CC6-4B1A-9B93-A901C9DE7016}" dt="2021-06-17T18:34:39.846" v="266"/>
          <ac:grpSpMkLst>
            <pc:docMk/>
            <pc:sldMk cId="2616944146" sldId="263"/>
            <ac:grpSpMk id="2064" creationId="{C54F20D2-FCBA-4A90-A014-216397610AFA}"/>
          </ac:grpSpMkLst>
        </pc:grpChg>
        <pc:grpChg chg="del mod">
          <ac:chgData name="Loh, Yen Lee" userId="e23f1e92-5e6f-467d-b9d6-f490a7118b36" providerId="ADAL" clId="{E3F9BCFD-1CC6-4B1A-9B93-A901C9DE7016}" dt="2021-06-17T18:34:41.305" v="268"/>
          <ac:grpSpMkLst>
            <pc:docMk/>
            <pc:sldMk cId="2616944146" sldId="263"/>
            <ac:grpSpMk id="2067" creationId="{9EF26F6D-0AC0-4800-917B-F75B8CA648C1}"/>
          </ac:grpSpMkLst>
        </pc:grpChg>
        <pc:grpChg chg="del mod">
          <ac:chgData name="Loh, Yen Lee" userId="e23f1e92-5e6f-467d-b9d6-f490a7118b36" providerId="ADAL" clId="{E3F9BCFD-1CC6-4B1A-9B93-A901C9DE7016}" dt="2021-06-17T18:35:04.263" v="276"/>
          <ac:grpSpMkLst>
            <pc:docMk/>
            <pc:sldMk cId="2616944146" sldId="263"/>
            <ac:grpSpMk id="2069" creationId="{27B8B383-D4E7-4CD0-BCC7-2F7108F1C7E2}"/>
          </ac:grpSpMkLst>
        </pc:grpChg>
        <pc:grpChg chg="del mod">
          <ac:chgData name="Loh, Yen Lee" userId="e23f1e92-5e6f-467d-b9d6-f490a7118b36" providerId="ADAL" clId="{E3F9BCFD-1CC6-4B1A-9B93-A901C9DE7016}" dt="2021-06-17T18:38:36.593" v="301"/>
          <ac:grpSpMkLst>
            <pc:docMk/>
            <pc:sldMk cId="2616944146" sldId="263"/>
            <ac:grpSpMk id="2077" creationId="{5D153B78-2873-4167-92C3-C2BE1737EB53}"/>
          </ac:grpSpMkLst>
        </pc:grpChg>
        <pc:grpChg chg="del mod">
          <ac:chgData name="Loh, Yen Lee" userId="e23f1e92-5e6f-467d-b9d6-f490a7118b36" providerId="ADAL" clId="{E3F9BCFD-1CC6-4B1A-9B93-A901C9DE7016}" dt="2021-06-17T18:35:28.934" v="287"/>
          <ac:grpSpMkLst>
            <pc:docMk/>
            <pc:sldMk cId="2616944146" sldId="263"/>
            <ac:grpSpMk id="2081" creationId="{AF6E2826-3865-4DBB-9BDA-7AF78A856A03}"/>
          </ac:grpSpMkLst>
        </pc:grpChg>
        <pc:grpChg chg="del mod">
          <ac:chgData name="Loh, Yen Lee" userId="e23f1e92-5e6f-467d-b9d6-f490a7118b36" providerId="ADAL" clId="{E3F9BCFD-1CC6-4B1A-9B93-A901C9DE7016}" dt="2021-06-17T18:35:28.934" v="287"/>
          <ac:grpSpMkLst>
            <pc:docMk/>
            <pc:sldMk cId="2616944146" sldId="263"/>
            <ac:grpSpMk id="2086" creationId="{166E0142-7148-4F12-8E2F-00244666B39D}"/>
          </ac:grpSpMkLst>
        </pc:grpChg>
        <pc:grpChg chg="mod">
          <ac:chgData name="Loh, Yen Lee" userId="e23f1e92-5e6f-467d-b9d6-f490a7118b36" providerId="ADAL" clId="{E3F9BCFD-1CC6-4B1A-9B93-A901C9DE7016}" dt="2021-06-17T18:35:28.934" v="287"/>
          <ac:grpSpMkLst>
            <pc:docMk/>
            <pc:sldMk cId="2616944146" sldId="263"/>
            <ac:grpSpMk id="2088" creationId="{BA625524-6B82-4B55-A8DB-1206A2E646A3}"/>
          </ac:grpSpMkLst>
        </pc:grpChg>
        <pc:grpChg chg="del mod">
          <ac:chgData name="Loh, Yen Lee" userId="e23f1e92-5e6f-467d-b9d6-f490a7118b36" providerId="ADAL" clId="{E3F9BCFD-1CC6-4B1A-9B93-A901C9DE7016}" dt="2021-06-17T18:35:37.799" v="293"/>
          <ac:grpSpMkLst>
            <pc:docMk/>
            <pc:sldMk cId="2616944146" sldId="263"/>
            <ac:grpSpMk id="2092" creationId="{77730585-BF91-47DB-836F-78E26C6203F1}"/>
          </ac:grpSpMkLst>
        </pc:grpChg>
        <pc:grpChg chg="mod">
          <ac:chgData name="Loh, Yen Lee" userId="e23f1e92-5e6f-467d-b9d6-f490a7118b36" providerId="ADAL" clId="{E3F9BCFD-1CC6-4B1A-9B93-A901C9DE7016}" dt="2021-06-17T18:35:37.799" v="293"/>
          <ac:grpSpMkLst>
            <pc:docMk/>
            <pc:sldMk cId="2616944146" sldId="263"/>
            <ac:grpSpMk id="2094" creationId="{043119C9-445B-4580-86CA-657B1E09C0C6}"/>
          </ac:grpSpMkLst>
        </pc:grpChg>
        <pc:grpChg chg="mod">
          <ac:chgData name="Loh, Yen Lee" userId="e23f1e92-5e6f-467d-b9d6-f490a7118b36" providerId="ADAL" clId="{E3F9BCFD-1CC6-4B1A-9B93-A901C9DE7016}" dt="2021-06-17T18:35:57.391" v="298"/>
          <ac:grpSpMkLst>
            <pc:docMk/>
            <pc:sldMk cId="2616944146" sldId="263"/>
            <ac:grpSpMk id="2099" creationId="{7D5C15E2-A398-4524-9B5B-95E12D226E18}"/>
          </ac:grpSpMkLst>
        </pc:grpChg>
        <pc:grpChg chg="mod">
          <ac:chgData name="Loh, Yen Lee" userId="e23f1e92-5e6f-467d-b9d6-f490a7118b36" providerId="ADAL" clId="{E3F9BCFD-1CC6-4B1A-9B93-A901C9DE7016}" dt="2021-06-17T18:38:36.593" v="301"/>
          <ac:grpSpMkLst>
            <pc:docMk/>
            <pc:sldMk cId="2616944146" sldId="263"/>
            <ac:grpSpMk id="2102" creationId="{0BF2C002-A4EB-471F-AB51-AAAE7195D695}"/>
          </ac:grpSpMkLst>
        </pc:grpChg>
        <pc:grpChg chg="del mod">
          <ac:chgData name="Loh, Yen Lee" userId="e23f1e92-5e6f-467d-b9d6-f490a7118b36" providerId="ADAL" clId="{E3F9BCFD-1CC6-4B1A-9B93-A901C9DE7016}" dt="2021-06-17T18:38:57.206" v="307"/>
          <ac:grpSpMkLst>
            <pc:docMk/>
            <pc:sldMk cId="2616944146" sldId="263"/>
            <ac:grpSpMk id="2105" creationId="{0473FE3C-02B9-4B8F-95EA-AE59E24E9826}"/>
          </ac:grpSpMkLst>
        </pc:grpChg>
        <pc:grpChg chg="del mod">
          <ac:chgData name="Loh, Yen Lee" userId="e23f1e92-5e6f-467d-b9d6-f490a7118b36" providerId="ADAL" clId="{E3F9BCFD-1CC6-4B1A-9B93-A901C9DE7016}" dt="2021-06-17T18:39:01.711" v="310"/>
          <ac:grpSpMkLst>
            <pc:docMk/>
            <pc:sldMk cId="2616944146" sldId="263"/>
            <ac:grpSpMk id="2108" creationId="{591E1434-C341-4C73-8924-DD0F9342095F}"/>
          </ac:grpSpMkLst>
        </pc:grpChg>
        <pc:grpChg chg="del mod">
          <ac:chgData name="Loh, Yen Lee" userId="e23f1e92-5e6f-467d-b9d6-f490a7118b36" providerId="ADAL" clId="{E3F9BCFD-1CC6-4B1A-9B93-A901C9DE7016}" dt="2021-06-17T18:39:07.408" v="316"/>
          <ac:grpSpMkLst>
            <pc:docMk/>
            <pc:sldMk cId="2616944146" sldId="263"/>
            <ac:grpSpMk id="2111" creationId="{2F2E3B53-C8B4-4CC1-ADA2-D1880EABAFD6}"/>
          </ac:grpSpMkLst>
        </pc:grpChg>
        <pc:grpChg chg="del mod">
          <ac:chgData name="Loh, Yen Lee" userId="e23f1e92-5e6f-467d-b9d6-f490a7118b36" providerId="ADAL" clId="{E3F9BCFD-1CC6-4B1A-9B93-A901C9DE7016}" dt="2021-06-17T18:39:08.716" v="319"/>
          <ac:grpSpMkLst>
            <pc:docMk/>
            <pc:sldMk cId="2616944146" sldId="263"/>
            <ac:grpSpMk id="2117" creationId="{A9D37E9B-C984-4DD9-AD86-0F497212D2CF}"/>
          </ac:grpSpMkLst>
        </pc:grpChg>
        <pc:grpChg chg="del mod">
          <ac:chgData name="Loh, Yen Lee" userId="e23f1e92-5e6f-467d-b9d6-f490a7118b36" providerId="ADAL" clId="{E3F9BCFD-1CC6-4B1A-9B93-A901C9DE7016}" dt="2021-06-17T18:39:31.455" v="325"/>
          <ac:grpSpMkLst>
            <pc:docMk/>
            <pc:sldMk cId="2616944146" sldId="263"/>
            <ac:grpSpMk id="2120" creationId="{D46717A7-937F-48FE-A9D4-16D723F168F8}"/>
          </ac:grpSpMkLst>
        </pc:grpChg>
        <pc:grpChg chg="del mod">
          <ac:chgData name="Loh, Yen Lee" userId="e23f1e92-5e6f-467d-b9d6-f490a7118b36" providerId="ADAL" clId="{E3F9BCFD-1CC6-4B1A-9B93-A901C9DE7016}" dt="2021-06-17T18:39:35.215" v="328"/>
          <ac:grpSpMkLst>
            <pc:docMk/>
            <pc:sldMk cId="2616944146" sldId="263"/>
            <ac:grpSpMk id="2126" creationId="{7B3B22BC-0549-4377-8C0A-E7CD5730CF11}"/>
          </ac:grpSpMkLst>
        </pc:grpChg>
        <pc:grpChg chg="del mod">
          <ac:chgData name="Loh, Yen Lee" userId="e23f1e92-5e6f-467d-b9d6-f490a7118b36" providerId="ADAL" clId="{E3F9BCFD-1CC6-4B1A-9B93-A901C9DE7016}" dt="2021-06-17T18:39:36.218" v="330"/>
          <ac:grpSpMkLst>
            <pc:docMk/>
            <pc:sldMk cId="2616944146" sldId="263"/>
            <ac:grpSpMk id="2129" creationId="{7706765E-5419-4359-8050-F603027C5FAB}"/>
          </ac:grpSpMkLst>
        </pc:grpChg>
        <pc:grpChg chg="del mod">
          <ac:chgData name="Loh, Yen Lee" userId="e23f1e92-5e6f-467d-b9d6-f490a7118b36" providerId="ADAL" clId="{E3F9BCFD-1CC6-4B1A-9B93-A901C9DE7016}" dt="2021-06-17T18:39:38.458" v="332"/>
          <ac:grpSpMkLst>
            <pc:docMk/>
            <pc:sldMk cId="2616944146" sldId="263"/>
            <ac:grpSpMk id="2131" creationId="{DBF381AF-36BB-4445-9C73-0B529ED7DA53}"/>
          </ac:grpSpMkLst>
        </pc:grpChg>
        <pc:grpChg chg="del mod">
          <ac:chgData name="Loh, Yen Lee" userId="e23f1e92-5e6f-467d-b9d6-f490a7118b36" providerId="ADAL" clId="{E3F9BCFD-1CC6-4B1A-9B93-A901C9DE7016}" dt="2021-06-17T18:40:23.568" v="339"/>
          <ac:grpSpMkLst>
            <pc:docMk/>
            <pc:sldMk cId="2616944146" sldId="263"/>
            <ac:grpSpMk id="2133" creationId="{192311AF-ED90-45B1-BB8D-F0BDF46171E1}"/>
          </ac:grpSpMkLst>
        </pc:grpChg>
        <pc:grpChg chg="mod">
          <ac:chgData name="Loh, Yen Lee" userId="e23f1e92-5e6f-467d-b9d6-f490a7118b36" providerId="ADAL" clId="{E3F9BCFD-1CC6-4B1A-9B93-A901C9DE7016}" dt="2021-06-17T18:40:23.568" v="339"/>
          <ac:grpSpMkLst>
            <pc:docMk/>
            <pc:sldMk cId="2616944146" sldId="263"/>
            <ac:grpSpMk id="2140" creationId="{1524A85C-3F46-4148-BE1F-1642B3039B8A}"/>
          </ac:grpSpMkLst>
        </pc:grpChg>
        <pc:inkChg chg="add">
          <ac:chgData name="Loh, Yen Lee" userId="e23f1e92-5e6f-467d-b9d6-f490a7118b36" providerId="ADAL" clId="{E3F9BCFD-1CC6-4B1A-9B93-A901C9DE7016}" dt="2021-06-17T18:29:27.171" v="189" actId="9405"/>
          <ac:inkMkLst>
            <pc:docMk/>
            <pc:sldMk cId="2616944146" sldId="263"/>
            <ac:inkMk id="2" creationId="{4A2BF885-8184-4C6F-BDB1-7DE0039D2DEB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3" creationId="{F468A7BC-22FE-411C-95AE-C82CEA58A355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4" creationId="{EEACA778-6D6E-46DB-BA67-7FE087EE4AD0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5" creationId="{D7BD4561-1718-4C03-920A-05541FEE439C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6" creationId="{CC8913E7-6631-4557-A7AD-AE668FB90CEC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8" creationId="{D27A3CFA-FD68-4107-8A1F-44F39AA30BA4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9" creationId="{E31782CE-C37B-4CEA-BA6E-F88526883242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11" creationId="{9A1AA392-979B-4802-B5D0-FC273B4C9676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13" creationId="{E868834C-C579-4931-BA0F-809424F8C52F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14" creationId="{ACD86B9B-5433-41CE-ACD8-62935CDEC151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16" creationId="{9AF86134-8BCA-450F-84B0-25116B54A423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17" creationId="{6A13C012-F1C0-4D43-AFDB-796E73EF5709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18" creationId="{13BB958D-5946-47AB-9B76-FFDC46BF75D1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" creationId="{01D3CF6C-6560-4486-9CA2-AF9B923ABFE0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1" creationId="{97A7EE93-DA2D-4FF6-8D14-0ADA364A9F9C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2" creationId="{723E6598-904C-4D5D-835D-1D793097ADDE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3" creationId="{0919CBA2-D838-4E1D-A62F-ECD5407A7434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4" creationId="{76F38C0D-67B9-4199-B259-0D2858E976D6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5" creationId="{2735B92E-EE19-40F2-BF7D-51D2A9E025B0}"/>
          </ac:inkMkLst>
        </pc:inkChg>
        <pc:inkChg chg="add mod">
          <ac:chgData name="Loh, Yen Lee" userId="e23f1e92-5e6f-467d-b9d6-f490a7118b36" providerId="ADAL" clId="{E3F9BCFD-1CC6-4B1A-9B93-A901C9DE7016}" dt="2021-06-17T18:29:55.707" v="221"/>
          <ac:inkMkLst>
            <pc:docMk/>
            <pc:sldMk cId="2616944146" sldId="263"/>
            <ac:inkMk id="27" creationId="{57636518-DB3B-4257-BF08-584BA03EA501}"/>
          </ac:inkMkLst>
        </pc:inkChg>
        <pc:inkChg chg="add mod">
          <ac:chgData name="Loh, Yen Lee" userId="e23f1e92-5e6f-467d-b9d6-f490a7118b36" providerId="ADAL" clId="{E3F9BCFD-1CC6-4B1A-9B93-A901C9DE7016}" dt="2021-06-17T18:29:55.707" v="221"/>
          <ac:inkMkLst>
            <pc:docMk/>
            <pc:sldMk cId="2616944146" sldId="263"/>
            <ac:inkMk id="28" creationId="{5275E6A1-BC11-471C-8284-4F8E6E319F5B}"/>
          </ac:inkMkLst>
        </pc:inkChg>
        <pc:inkChg chg="add mod">
          <ac:chgData name="Loh, Yen Lee" userId="e23f1e92-5e6f-467d-b9d6-f490a7118b36" providerId="ADAL" clId="{E3F9BCFD-1CC6-4B1A-9B93-A901C9DE7016}" dt="2021-06-17T18:29:55.707" v="221"/>
          <ac:inkMkLst>
            <pc:docMk/>
            <pc:sldMk cId="2616944146" sldId="263"/>
            <ac:inkMk id="29" creationId="{C07F9182-AD75-4CF9-A3E4-2218087C5FAB}"/>
          </ac:inkMkLst>
        </pc:inkChg>
        <pc:inkChg chg="add mod">
          <ac:chgData name="Loh, Yen Lee" userId="e23f1e92-5e6f-467d-b9d6-f490a7118b36" providerId="ADAL" clId="{E3F9BCFD-1CC6-4B1A-9B93-A901C9DE7016}" dt="2021-06-17T18:29:55.707" v="221"/>
          <ac:inkMkLst>
            <pc:docMk/>
            <pc:sldMk cId="2616944146" sldId="263"/>
            <ac:inkMk id="30" creationId="{E33A998D-E393-4034-B69C-46D8483DC948}"/>
          </ac:inkMkLst>
        </pc:inkChg>
        <pc:inkChg chg="add mod">
          <ac:chgData name="Loh, Yen Lee" userId="e23f1e92-5e6f-467d-b9d6-f490a7118b36" providerId="ADAL" clId="{E3F9BCFD-1CC6-4B1A-9B93-A901C9DE7016}" dt="2021-06-17T18:29:55.707" v="221"/>
          <ac:inkMkLst>
            <pc:docMk/>
            <pc:sldMk cId="2616944146" sldId="263"/>
            <ac:inkMk id="31" creationId="{D066695F-CBE8-447C-844E-18A658D28B65}"/>
          </ac:inkMkLst>
        </pc:inkChg>
        <pc:inkChg chg="add mod">
          <ac:chgData name="Loh, Yen Lee" userId="e23f1e92-5e6f-467d-b9d6-f490a7118b36" providerId="ADAL" clId="{E3F9BCFD-1CC6-4B1A-9B93-A901C9DE7016}" dt="2021-06-17T18:29:55.707" v="221"/>
          <ac:inkMkLst>
            <pc:docMk/>
            <pc:sldMk cId="2616944146" sldId="263"/>
            <ac:inkMk id="32" creationId="{E74A3ECD-6B29-453B-AF40-59CC6A7E703E}"/>
          </ac:inkMkLst>
        </pc:inkChg>
        <pc:inkChg chg="add mod">
          <ac:chgData name="Loh, Yen Lee" userId="e23f1e92-5e6f-467d-b9d6-f490a7118b36" providerId="ADAL" clId="{E3F9BCFD-1CC6-4B1A-9B93-A901C9DE7016}" dt="2021-06-17T18:29:55.707" v="221"/>
          <ac:inkMkLst>
            <pc:docMk/>
            <pc:sldMk cId="2616944146" sldId="263"/>
            <ac:inkMk id="33" creationId="{C0B0E458-F61C-4319-B9AE-84DE19266EA1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35" creationId="{E51A85D4-797B-431E-8B96-CC96CA4BE678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36" creationId="{48D494A2-48B8-4601-8FF4-44D0A1286EB4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37" creationId="{1822DCD4-35C5-4DC6-AE9E-8DDB777C4895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38" creationId="{9CF38F8F-608A-48B5-A33D-C8789EAFAA06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39" creationId="{0A764A33-32AC-4C33-AC18-50642B520390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42" creationId="{73EC351D-F354-4382-86EC-113E49DCAC89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43" creationId="{755D9F12-401D-4936-A611-1C56058BDCB7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44" creationId="{4B2A2100-AF05-4C49-BB8C-F9290CF3D64A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45" creationId="{6BEB0485-0797-473D-A274-B7A8A6C34B25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46" creationId="{D62D40BB-C8CD-4646-B4E7-03BEF9823C5C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49" creationId="{71C06441-2ACF-46C0-AA07-8EEE68639A0E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50" creationId="{6945CE8F-F61A-40DF-89BE-3EACA2B19DBD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51" creationId="{B58F7F70-0328-4488-ADBB-4F67A5B5CC94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52" creationId="{A3E47B50-8A1A-4DFF-AFF8-2404063E85D7}"/>
          </ac:inkMkLst>
        </pc:inkChg>
        <pc:inkChg chg="add">
          <ac:chgData name="Loh, Yen Lee" userId="e23f1e92-5e6f-467d-b9d6-f490a7118b36" providerId="ADAL" clId="{E3F9BCFD-1CC6-4B1A-9B93-A901C9DE7016}" dt="2021-06-17T18:32:47.386" v="238" actId="9405"/>
          <ac:inkMkLst>
            <pc:docMk/>
            <pc:sldMk cId="2616944146" sldId="263"/>
            <ac:inkMk id="53" creationId="{5EAF1D4C-4A78-45CC-937E-08A3D8D67292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54" creationId="{6DE3C38E-8D8E-42AA-897B-41A1947B5C9B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55" creationId="{F939D2FC-CDBF-4B15-BB3A-55DF41615FC2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56" creationId="{12458032-9BCE-4394-B3D5-7534F91F3885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57" creationId="{9049DE27-34D2-458D-98AD-10E0A5590E30}"/>
          </ac:inkMkLst>
        </pc:inkChg>
        <pc:inkChg chg="add">
          <ac:chgData name="Loh, Yen Lee" userId="e23f1e92-5e6f-467d-b9d6-f490a7118b36" providerId="ADAL" clId="{E3F9BCFD-1CC6-4B1A-9B93-A901C9DE7016}" dt="2021-06-17T18:32:52.216" v="244" actId="9405"/>
          <ac:inkMkLst>
            <pc:docMk/>
            <pc:sldMk cId="2616944146" sldId="263"/>
            <ac:inkMk id="60" creationId="{60BE64B2-4F8E-4FE7-8DE2-31B44809CC55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61" creationId="{A5A3F3FE-790C-4F5A-9D68-DE35AA56B1BA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62" creationId="{E00F711D-9732-47E7-9C1B-68FB3C9530E5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63" creationId="{3E07232F-C27B-4CF9-BF47-9834BA7DEB75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48" creationId="{52323144-DD60-48AB-9E21-E2367837BEF3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49" creationId="{27F78B9F-EEDE-410D-A492-B7650ACB5FFE}"/>
          </ac:inkMkLst>
        </pc:inkChg>
        <pc:inkChg chg="add">
          <ac:chgData name="Loh, Yen Lee" userId="e23f1e92-5e6f-467d-b9d6-f490a7118b36" providerId="ADAL" clId="{E3F9BCFD-1CC6-4B1A-9B93-A901C9DE7016}" dt="2021-06-17T18:32:59.575" v="251" actId="9405"/>
          <ac:inkMkLst>
            <pc:docMk/>
            <pc:sldMk cId="2616944146" sldId="263"/>
            <ac:inkMk id="2052" creationId="{BE3AE473-C06F-42E1-965A-8937E0336F73}"/>
          </ac:inkMkLst>
        </pc:inkChg>
        <pc:inkChg chg="add mod">
          <ac:chgData name="Loh, Yen Lee" userId="e23f1e92-5e6f-467d-b9d6-f490a7118b36" providerId="ADAL" clId="{E3F9BCFD-1CC6-4B1A-9B93-A901C9DE7016}" dt="2021-06-17T18:33:04.902" v="254"/>
          <ac:inkMkLst>
            <pc:docMk/>
            <pc:sldMk cId="2616944146" sldId="263"/>
            <ac:inkMk id="2053" creationId="{CEDA19A7-83B1-41B9-ADA5-FD5F0776DC48}"/>
          </ac:inkMkLst>
        </pc:inkChg>
        <pc:inkChg chg="add mod">
          <ac:chgData name="Loh, Yen Lee" userId="e23f1e92-5e6f-467d-b9d6-f490a7118b36" providerId="ADAL" clId="{E3F9BCFD-1CC6-4B1A-9B93-A901C9DE7016}" dt="2021-06-17T18:33:04.902" v="254"/>
          <ac:inkMkLst>
            <pc:docMk/>
            <pc:sldMk cId="2616944146" sldId="263"/>
            <ac:inkMk id="2054" creationId="{A926D264-EF09-4872-AFBB-3F261D75D34C}"/>
          </ac:inkMkLst>
        </pc:inkChg>
        <pc:inkChg chg="add">
          <ac:chgData name="Loh, Yen Lee" userId="e23f1e92-5e6f-467d-b9d6-f490a7118b36" providerId="ADAL" clId="{E3F9BCFD-1CC6-4B1A-9B93-A901C9DE7016}" dt="2021-06-17T18:34:27.663" v="255" actId="9405"/>
          <ac:inkMkLst>
            <pc:docMk/>
            <pc:sldMk cId="2616944146" sldId="263"/>
            <ac:inkMk id="2056" creationId="{D461B07F-D14F-4F3A-93FA-3018C279C4CE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57" creationId="{29276BBC-083B-4B80-96F5-981F1E805952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58" creationId="{F85D53BA-BA4D-4378-A199-CC412ABC8E10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59" creationId="{20C25132-F33C-4B01-AD4D-3840F78F4F28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61" creationId="{B7375F29-9424-4320-804F-0D4794BCE969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63" creationId="{8B39B90B-C967-41A6-9FDD-895E6CC63286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65" creationId="{A6900BBF-3088-4807-80EF-1BD57A2153A6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66" creationId="{CD299ECF-6F10-4E0A-88BF-DE007DBF3A9C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68" creationId="{9435096E-91BC-4A6F-ACC0-A36CBC7B2BFA}"/>
          </ac:inkMkLst>
        </pc:inkChg>
        <pc:inkChg chg="add">
          <ac:chgData name="Loh, Yen Lee" userId="e23f1e92-5e6f-467d-b9d6-f490a7118b36" providerId="ADAL" clId="{E3F9BCFD-1CC6-4B1A-9B93-A901C9DE7016}" dt="2021-06-17T18:34:47.688" v="269" actId="9405"/>
          <ac:inkMkLst>
            <pc:docMk/>
            <pc:sldMk cId="2616944146" sldId="263"/>
            <ac:inkMk id="2070" creationId="{501DE141-8789-4DD4-BB59-AFB114C361C7}"/>
          </ac:inkMkLst>
        </pc:inkChg>
        <pc:inkChg chg="add">
          <ac:chgData name="Loh, Yen Lee" userId="e23f1e92-5e6f-467d-b9d6-f490a7118b36" providerId="ADAL" clId="{E3F9BCFD-1CC6-4B1A-9B93-A901C9DE7016}" dt="2021-06-17T18:34:51.180" v="270" actId="9405"/>
          <ac:inkMkLst>
            <pc:docMk/>
            <pc:sldMk cId="2616944146" sldId="263"/>
            <ac:inkMk id="2071" creationId="{0D487714-A76E-40AD-9E7A-97E1AD10377C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72" creationId="{525D00C6-BB03-45FF-93CA-433336E0B668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73" creationId="{D4AC67D8-879B-4C5C-AC8D-EAB25823D295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74" creationId="{23D07C10-63D0-45F0-9FD5-33E9DE22933D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75" creationId="{800835FD-B9EF-403B-9388-6DC04852F091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76" creationId="{B57CA1F2-4E7A-4DFF-9036-2ECF94DF4B52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078" creationId="{3D93A612-BA89-415E-B682-2FB1E49DFEA7}"/>
          </ac:inkMkLst>
        </pc:inkChg>
        <pc:inkChg chg="add mod">
          <ac:chgData name="Loh, Yen Lee" userId="e23f1e92-5e6f-467d-b9d6-f490a7118b36" providerId="ADAL" clId="{E3F9BCFD-1CC6-4B1A-9B93-A901C9DE7016}" dt="2021-06-17T18:35:28.934" v="287"/>
          <ac:inkMkLst>
            <pc:docMk/>
            <pc:sldMk cId="2616944146" sldId="263"/>
            <ac:inkMk id="2079" creationId="{DFCC7FFA-B92D-476F-A79B-4B7C6C832580}"/>
          </ac:inkMkLst>
        </pc:inkChg>
        <pc:inkChg chg="add mod">
          <ac:chgData name="Loh, Yen Lee" userId="e23f1e92-5e6f-467d-b9d6-f490a7118b36" providerId="ADAL" clId="{E3F9BCFD-1CC6-4B1A-9B93-A901C9DE7016}" dt="2021-06-17T18:35:28.934" v="287"/>
          <ac:inkMkLst>
            <pc:docMk/>
            <pc:sldMk cId="2616944146" sldId="263"/>
            <ac:inkMk id="2080" creationId="{67B7CD12-E6A4-48E6-9127-8F54D6081D44}"/>
          </ac:inkMkLst>
        </pc:inkChg>
        <pc:inkChg chg="add mod">
          <ac:chgData name="Loh, Yen Lee" userId="e23f1e92-5e6f-467d-b9d6-f490a7118b36" providerId="ADAL" clId="{E3F9BCFD-1CC6-4B1A-9B93-A901C9DE7016}" dt="2021-06-17T18:35:28.934" v="287"/>
          <ac:inkMkLst>
            <pc:docMk/>
            <pc:sldMk cId="2616944146" sldId="263"/>
            <ac:inkMk id="2082" creationId="{720B13E8-2FF0-4629-9855-41D2239796C6}"/>
          </ac:inkMkLst>
        </pc:inkChg>
        <pc:inkChg chg="add mod">
          <ac:chgData name="Loh, Yen Lee" userId="e23f1e92-5e6f-467d-b9d6-f490a7118b36" providerId="ADAL" clId="{E3F9BCFD-1CC6-4B1A-9B93-A901C9DE7016}" dt="2021-06-17T18:35:28.934" v="287"/>
          <ac:inkMkLst>
            <pc:docMk/>
            <pc:sldMk cId="2616944146" sldId="263"/>
            <ac:inkMk id="2083" creationId="{F53D7A0C-F28C-4D37-819B-F7C921C21125}"/>
          </ac:inkMkLst>
        </pc:inkChg>
        <pc:inkChg chg="add mod">
          <ac:chgData name="Loh, Yen Lee" userId="e23f1e92-5e6f-467d-b9d6-f490a7118b36" providerId="ADAL" clId="{E3F9BCFD-1CC6-4B1A-9B93-A901C9DE7016}" dt="2021-06-17T18:35:28.934" v="287"/>
          <ac:inkMkLst>
            <pc:docMk/>
            <pc:sldMk cId="2616944146" sldId="263"/>
            <ac:inkMk id="2084" creationId="{AFE3A9E8-0983-4095-84B2-99CF6000715D}"/>
          </ac:inkMkLst>
        </pc:inkChg>
        <pc:inkChg chg="add mod">
          <ac:chgData name="Loh, Yen Lee" userId="e23f1e92-5e6f-467d-b9d6-f490a7118b36" providerId="ADAL" clId="{E3F9BCFD-1CC6-4B1A-9B93-A901C9DE7016}" dt="2021-06-17T18:35:28.934" v="287"/>
          <ac:inkMkLst>
            <pc:docMk/>
            <pc:sldMk cId="2616944146" sldId="263"/>
            <ac:inkMk id="2085" creationId="{3148CA18-E907-4A1D-9897-185309361E6A}"/>
          </ac:inkMkLst>
        </pc:inkChg>
        <pc:inkChg chg="add mod">
          <ac:chgData name="Loh, Yen Lee" userId="e23f1e92-5e6f-467d-b9d6-f490a7118b36" providerId="ADAL" clId="{E3F9BCFD-1CC6-4B1A-9B93-A901C9DE7016}" dt="2021-06-17T18:35:28.934" v="287"/>
          <ac:inkMkLst>
            <pc:docMk/>
            <pc:sldMk cId="2616944146" sldId="263"/>
            <ac:inkMk id="2087" creationId="{53B4A66D-B27D-49A4-9BA4-3EEE85673D90}"/>
          </ac:inkMkLst>
        </pc:inkChg>
        <pc:inkChg chg="add">
          <ac:chgData name="Loh, Yen Lee" userId="e23f1e92-5e6f-467d-b9d6-f490a7118b36" providerId="ADAL" clId="{E3F9BCFD-1CC6-4B1A-9B93-A901C9DE7016}" dt="2021-06-17T18:35:31.223" v="288" actId="9405"/>
          <ac:inkMkLst>
            <pc:docMk/>
            <pc:sldMk cId="2616944146" sldId="263"/>
            <ac:inkMk id="2089" creationId="{23C37186-BC8B-4B2B-9A42-616B998202B1}"/>
          </ac:inkMkLst>
        </pc:inkChg>
        <pc:inkChg chg="add mod">
          <ac:chgData name="Loh, Yen Lee" userId="e23f1e92-5e6f-467d-b9d6-f490a7118b36" providerId="ADAL" clId="{E3F9BCFD-1CC6-4B1A-9B93-A901C9DE7016}" dt="2021-06-17T18:35:37.799" v="293"/>
          <ac:inkMkLst>
            <pc:docMk/>
            <pc:sldMk cId="2616944146" sldId="263"/>
            <ac:inkMk id="2090" creationId="{BE23C3AB-CE54-4DEA-A769-3450257496D9}"/>
          </ac:inkMkLst>
        </pc:inkChg>
        <pc:inkChg chg="add mod">
          <ac:chgData name="Loh, Yen Lee" userId="e23f1e92-5e6f-467d-b9d6-f490a7118b36" providerId="ADAL" clId="{E3F9BCFD-1CC6-4B1A-9B93-A901C9DE7016}" dt="2021-06-17T18:35:37.799" v="293"/>
          <ac:inkMkLst>
            <pc:docMk/>
            <pc:sldMk cId="2616944146" sldId="263"/>
            <ac:inkMk id="2091" creationId="{5C634B0B-A27D-4D29-B76D-2647F03C7D90}"/>
          </ac:inkMkLst>
        </pc:inkChg>
        <pc:inkChg chg="add mod">
          <ac:chgData name="Loh, Yen Lee" userId="e23f1e92-5e6f-467d-b9d6-f490a7118b36" providerId="ADAL" clId="{E3F9BCFD-1CC6-4B1A-9B93-A901C9DE7016}" dt="2021-06-17T18:35:37.799" v="293"/>
          <ac:inkMkLst>
            <pc:docMk/>
            <pc:sldMk cId="2616944146" sldId="263"/>
            <ac:inkMk id="2093" creationId="{A75E4F82-0ACE-4E22-8982-9BB9A7F53DD6}"/>
          </ac:inkMkLst>
        </pc:inkChg>
        <pc:inkChg chg="add mod">
          <ac:chgData name="Loh, Yen Lee" userId="e23f1e92-5e6f-467d-b9d6-f490a7118b36" providerId="ADAL" clId="{E3F9BCFD-1CC6-4B1A-9B93-A901C9DE7016}" dt="2021-06-17T18:35:57.391" v="298"/>
          <ac:inkMkLst>
            <pc:docMk/>
            <pc:sldMk cId="2616944146" sldId="263"/>
            <ac:inkMk id="2095" creationId="{24A53B81-B07B-4F4F-9493-3D0D2FDA00AD}"/>
          </ac:inkMkLst>
        </pc:inkChg>
        <pc:inkChg chg="add mod">
          <ac:chgData name="Loh, Yen Lee" userId="e23f1e92-5e6f-467d-b9d6-f490a7118b36" providerId="ADAL" clId="{E3F9BCFD-1CC6-4B1A-9B93-A901C9DE7016}" dt="2021-06-17T18:35:57.391" v="298"/>
          <ac:inkMkLst>
            <pc:docMk/>
            <pc:sldMk cId="2616944146" sldId="263"/>
            <ac:inkMk id="2096" creationId="{D173F68C-3965-493A-8027-1433D83EE3D8}"/>
          </ac:inkMkLst>
        </pc:inkChg>
        <pc:inkChg chg="add mod">
          <ac:chgData name="Loh, Yen Lee" userId="e23f1e92-5e6f-467d-b9d6-f490a7118b36" providerId="ADAL" clId="{E3F9BCFD-1CC6-4B1A-9B93-A901C9DE7016}" dt="2021-06-17T18:35:57.391" v="298"/>
          <ac:inkMkLst>
            <pc:docMk/>
            <pc:sldMk cId="2616944146" sldId="263"/>
            <ac:inkMk id="2097" creationId="{0665BE38-9E53-4035-A66F-4853C2B7D329}"/>
          </ac:inkMkLst>
        </pc:inkChg>
        <pc:inkChg chg="add mod">
          <ac:chgData name="Loh, Yen Lee" userId="e23f1e92-5e6f-467d-b9d6-f490a7118b36" providerId="ADAL" clId="{E3F9BCFD-1CC6-4B1A-9B93-A901C9DE7016}" dt="2021-06-17T18:35:57.391" v="298"/>
          <ac:inkMkLst>
            <pc:docMk/>
            <pc:sldMk cId="2616944146" sldId="263"/>
            <ac:inkMk id="2098" creationId="{3CBDD041-0875-4FF1-8525-0723588F6CA1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100" creationId="{B190A573-13F4-42DE-826D-AC55602E4ADD}"/>
          </ac:inkMkLst>
        </pc:inkChg>
        <pc:inkChg chg="add mod">
          <ac:chgData name="Loh, Yen Lee" userId="e23f1e92-5e6f-467d-b9d6-f490a7118b36" providerId="ADAL" clId="{E3F9BCFD-1CC6-4B1A-9B93-A901C9DE7016}" dt="2021-06-17T18:38:36.593" v="301"/>
          <ac:inkMkLst>
            <pc:docMk/>
            <pc:sldMk cId="2616944146" sldId="263"/>
            <ac:inkMk id="2101" creationId="{87411E3F-5B24-4887-B774-467AE0814EBC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03" creationId="{B6395979-FE6B-4C10-BC66-1BE5A46B4AA8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04" creationId="{823B3524-638D-462E-8DC7-6B0246C41ECB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06" creationId="{88BB47D7-ED3B-43B2-A227-B55E19972ABE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07" creationId="{DF8C1D08-E00E-45E2-94F4-29E32DF6879C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09" creationId="{E45A2EEE-D35C-46A8-9D29-165A97B15512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10" creationId="{35D065E9-9902-467E-8B1E-69CAE26114E1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12" creationId="{D8EFF790-36E8-418B-8A13-57A90F7CA0DE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13" creationId="{4135875E-207D-4874-B939-16709CE195C1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14" creationId="{63DD35B0-C3A6-4C0E-86D9-CE241085CDDB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15" creationId="{2D43EEE1-89BE-42C8-9ED2-DFF61DD23649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16" creationId="{29D50BE3-DC38-479B-A586-0A1BEB88077D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18" creationId="{A8F3A6C1-5AFC-4908-84DF-2E3CBB240711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19" creationId="{B3C9C97D-D878-4385-AC59-41DA4BDF3B16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21" creationId="{DAAD8FA9-8E53-45B0-B753-A08F7DD2333A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22" creationId="{CBD664F7-F0F3-42AE-82DD-7608B0499417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23" creationId="{26EE103B-813C-49A4-8614-419E9AB545D1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24" creationId="{D21CDD6B-D207-434C-973E-2DC0445CA0F9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25" creationId="{B4720D8D-BEE6-4B82-A2AF-A477442B1DB2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27" creationId="{4459571B-7871-49E3-BE41-B3770AB32FE3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28" creationId="{2E1F56EF-CAA7-4F9F-BDF5-16BE2E354F3C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30" creationId="{5E693096-ED7E-4E78-B944-53B25D766BD6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32" creationId="{5DDCB303-9019-4FD4-B933-907F850A3A39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34" creationId="{55681DE2-5129-4984-8BBE-0B069A89BBAD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35" creationId="{A0936DC9-FC9C-4D81-AA31-7A58EBB8AF5D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36" creationId="{544D0D11-14DF-45D0-90F9-2FFF778774C4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37" creationId="{01DC3F6A-4934-412C-8185-3E73341930B0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38" creationId="{6801FB76-DED6-4B2E-BF9C-CB6556B35EF9}"/>
          </ac:inkMkLst>
        </pc:inkChg>
        <pc:inkChg chg="add mod">
          <ac:chgData name="Loh, Yen Lee" userId="e23f1e92-5e6f-467d-b9d6-f490a7118b36" providerId="ADAL" clId="{E3F9BCFD-1CC6-4B1A-9B93-A901C9DE7016}" dt="2021-06-17T18:40:23.568" v="339"/>
          <ac:inkMkLst>
            <pc:docMk/>
            <pc:sldMk cId="2616944146" sldId="263"/>
            <ac:inkMk id="2139" creationId="{4752DFE6-2615-406E-856D-74A3C674D040}"/>
          </ac:inkMkLst>
        </pc:inkChg>
      </pc:sldChg>
      <pc:sldChg chg="addSp delSp modSp add mod">
        <pc:chgData name="Loh, Yen Lee" userId="e23f1e92-5e6f-467d-b9d6-f490a7118b36" providerId="ADAL" clId="{E3F9BCFD-1CC6-4B1A-9B93-A901C9DE7016}" dt="2021-06-17T18:51:21.931" v="595"/>
        <pc:sldMkLst>
          <pc:docMk/>
          <pc:sldMk cId="4248415665" sldId="264"/>
        </pc:sldMkLst>
        <pc:grpChg chg="del mod">
          <ac:chgData name="Loh, Yen Lee" userId="e23f1e92-5e6f-467d-b9d6-f490a7118b36" providerId="ADAL" clId="{E3F9BCFD-1CC6-4B1A-9B93-A901C9DE7016}" dt="2021-06-17T18:48:44.355" v="526"/>
          <ac:grpSpMkLst>
            <pc:docMk/>
            <pc:sldMk cId="4248415665" sldId="264"/>
            <ac:grpSpMk id="11" creationId="{0C5C5CA5-CA1C-43AE-A764-E51B7444821B}"/>
          </ac:grpSpMkLst>
        </pc:grpChg>
        <pc:grpChg chg="del mod">
          <ac:chgData name="Loh, Yen Lee" userId="e23f1e92-5e6f-467d-b9d6-f490a7118b36" providerId="ADAL" clId="{E3F9BCFD-1CC6-4B1A-9B93-A901C9DE7016}" dt="2021-06-17T18:50:34.155" v="578"/>
          <ac:grpSpMkLst>
            <pc:docMk/>
            <pc:sldMk cId="4248415665" sldId="264"/>
            <ac:grpSpMk id="12" creationId="{9E3BE259-8AB8-4D16-A437-CB4C5B6CC5F0}"/>
          </ac:grpSpMkLst>
        </pc:grpChg>
        <pc:grpChg chg="mod">
          <ac:chgData name="Loh, Yen Lee" userId="e23f1e92-5e6f-467d-b9d6-f490a7118b36" providerId="ADAL" clId="{E3F9BCFD-1CC6-4B1A-9B93-A901C9DE7016}" dt="2021-06-17T18:43:29.849" v="366"/>
          <ac:grpSpMkLst>
            <pc:docMk/>
            <pc:sldMk cId="4248415665" sldId="264"/>
            <ac:grpSpMk id="21" creationId="{C9EE3B83-73DB-4280-BF75-B7FBC9514D59}"/>
          </ac:grpSpMkLst>
        </pc:grpChg>
        <pc:grpChg chg="mod">
          <ac:chgData name="Loh, Yen Lee" userId="e23f1e92-5e6f-467d-b9d6-f490a7118b36" providerId="ADAL" clId="{E3F9BCFD-1CC6-4B1A-9B93-A901C9DE7016}" dt="2021-06-17T18:43:29.849" v="366"/>
          <ac:grpSpMkLst>
            <pc:docMk/>
            <pc:sldMk cId="4248415665" sldId="264"/>
            <ac:grpSpMk id="22" creationId="{460B0D24-B762-4D84-87CC-8FEDF7019F28}"/>
          </ac:grpSpMkLst>
        </pc:grpChg>
        <pc:grpChg chg="mod">
          <ac:chgData name="Loh, Yen Lee" userId="e23f1e92-5e6f-467d-b9d6-f490a7118b36" providerId="ADAL" clId="{E3F9BCFD-1CC6-4B1A-9B93-A901C9DE7016}" dt="2021-06-17T18:43:33.964" v="375"/>
          <ac:grpSpMkLst>
            <pc:docMk/>
            <pc:sldMk cId="4248415665" sldId="264"/>
            <ac:grpSpMk id="31" creationId="{A4D6380D-ACE9-483E-92CB-8C016A79F59C}"/>
          </ac:grpSpMkLst>
        </pc:grpChg>
        <pc:grpChg chg="mod">
          <ac:chgData name="Loh, Yen Lee" userId="e23f1e92-5e6f-467d-b9d6-f490a7118b36" providerId="ADAL" clId="{E3F9BCFD-1CC6-4B1A-9B93-A901C9DE7016}" dt="2021-06-17T18:48:34.816" v="499"/>
          <ac:grpSpMkLst>
            <pc:docMk/>
            <pc:sldMk cId="4248415665" sldId="264"/>
            <ac:grpSpMk id="32" creationId="{083CFF91-91F8-47BA-858F-53D6DC5FEB09}"/>
          </ac:grpSpMkLst>
        </pc:grpChg>
        <pc:grpChg chg="del mod">
          <ac:chgData name="Loh, Yen Lee" userId="e23f1e92-5e6f-467d-b9d6-f490a7118b36" providerId="ADAL" clId="{E3F9BCFD-1CC6-4B1A-9B93-A901C9DE7016}" dt="2021-06-17T18:43:58.608" v="384"/>
          <ac:grpSpMkLst>
            <pc:docMk/>
            <pc:sldMk cId="4248415665" sldId="264"/>
            <ac:grpSpMk id="39" creationId="{D67FF3D8-1AD3-425C-B311-4A1CB2A3BEEB}"/>
          </ac:grpSpMkLst>
        </pc:grpChg>
        <pc:grpChg chg="del mod">
          <ac:chgData name="Loh, Yen Lee" userId="e23f1e92-5e6f-467d-b9d6-f490a7118b36" providerId="ADAL" clId="{E3F9BCFD-1CC6-4B1A-9B93-A901C9DE7016}" dt="2021-06-17T18:48:21.091" v="480"/>
          <ac:grpSpMkLst>
            <pc:docMk/>
            <pc:sldMk cId="4248415665" sldId="264"/>
            <ac:grpSpMk id="41" creationId="{EE9D221E-123F-4A3E-878A-AC5E88388D86}"/>
          </ac:grpSpMkLst>
        </pc:grpChg>
        <pc:grpChg chg="del mod">
          <ac:chgData name="Loh, Yen Lee" userId="e23f1e92-5e6f-467d-b9d6-f490a7118b36" providerId="ADAL" clId="{E3F9BCFD-1CC6-4B1A-9B93-A901C9DE7016}" dt="2021-06-17T18:45:40.745" v="393"/>
          <ac:grpSpMkLst>
            <pc:docMk/>
            <pc:sldMk cId="4248415665" sldId="264"/>
            <ac:grpSpMk id="46" creationId="{91E2F4B8-56CF-458B-AC08-66473A6C7052}"/>
          </ac:grpSpMkLst>
        </pc:grpChg>
        <pc:grpChg chg="del mod">
          <ac:chgData name="Loh, Yen Lee" userId="e23f1e92-5e6f-467d-b9d6-f490a7118b36" providerId="ADAL" clId="{E3F9BCFD-1CC6-4B1A-9B93-A901C9DE7016}" dt="2021-06-17T18:46:05.440" v="403"/>
          <ac:grpSpMkLst>
            <pc:docMk/>
            <pc:sldMk cId="4248415665" sldId="264"/>
            <ac:grpSpMk id="50" creationId="{521BDF6A-33F9-4355-86E4-34AECECA989D}"/>
          </ac:grpSpMkLst>
        </pc:grpChg>
        <pc:grpChg chg="del mod">
          <ac:chgData name="Loh, Yen Lee" userId="e23f1e92-5e6f-467d-b9d6-f490a7118b36" providerId="ADAL" clId="{E3F9BCFD-1CC6-4B1A-9B93-A901C9DE7016}" dt="2021-06-17T18:46:05.440" v="403"/>
          <ac:grpSpMkLst>
            <pc:docMk/>
            <pc:sldMk cId="4248415665" sldId="264"/>
            <ac:grpSpMk id="51" creationId="{B398B53A-156D-4C34-8520-04E8F2778254}"/>
          </ac:grpSpMkLst>
        </pc:grpChg>
        <pc:grpChg chg="del mod">
          <ac:chgData name="Loh, Yen Lee" userId="e23f1e92-5e6f-467d-b9d6-f490a7118b36" providerId="ADAL" clId="{E3F9BCFD-1CC6-4B1A-9B93-A901C9DE7016}" dt="2021-06-17T18:46:06.940" v="405"/>
          <ac:grpSpMkLst>
            <pc:docMk/>
            <pc:sldMk cId="4248415665" sldId="264"/>
            <ac:grpSpMk id="61" creationId="{31A3176B-A106-41E6-8679-3ECDCFB515B7}"/>
          </ac:grpSpMkLst>
        </pc:grpChg>
        <pc:grpChg chg="del mod">
          <ac:chgData name="Loh, Yen Lee" userId="e23f1e92-5e6f-467d-b9d6-f490a7118b36" providerId="ADAL" clId="{E3F9BCFD-1CC6-4B1A-9B93-A901C9DE7016}" dt="2021-06-17T18:47:05.630" v="425"/>
          <ac:grpSpMkLst>
            <pc:docMk/>
            <pc:sldMk cId="4248415665" sldId="264"/>
            <ac:grpSpMk id="63" creationId="{1CF1756A-1962-4F47-942A-5FDFE390C36B}"/>
          </ac:grpSpMkLst>
        </pc:grpChg>
        <pc:grpChg chg="del mod">
          <ac:chgData name="Loh, Yen Lee" userId="e23f1e92-5e6f-467d-b9d6-f490a7118b36" providerId="ADAL" clId="{E3F9BCFD-1CC6-4B1A-9B93-A901C9DE7016}" dt="2021-06-17T18:46:58.190" v="421"/>
          <ac:grpSpMkLst>
            <pc:docMk/>
            <pc:sldMk cId="4248415665" sldId="264"/>
            <ac:grpSpMk id="2051" creationId="{45772BFA-0A47-48E5-9E5E-58FBFE909281}"/>
          </ac:grpSpMkLst>
        </pc:grpChg>
        <pc:grpChg chg="del mod">
          <ac:chgData name="Loh, Yen Lee" userId="e23f1e92-5e6f-467d-b9d6-f490a7118b36" providerId="ADAL" clId="{E3F9BCFD-1CC6-4B1A-9B93-A901C9DE7016}" dt="2021-06-17T18:46:58.190" v="421"/>
          <ac:grpSpMkLst>
            <pc:docMk/>
            <pc:sldMk cId="4248415665" sldId="264"/>
            <ac:grpSpMk id="2055" creationId="{27A34370-2D88-4EFB-8579-827B0334FFB9}"/>
          </ac:grpSpMkLst>
        </pc:grpChg>
        <pc:grpChg chg="del mod">
          <ac:chgData name="Loh, Yen Lee" userId="e23f1e92-5e6f-467d-b9d6-f490a7118b36" providerId="ADAL" clId="{E3F9BCFD-1CC6-4B1A-9B93-A901C9DE7016}" dt="2021-06-17T18:48:00.988" v="471"/>
          <ac:grpSpMkLst>
            <pc:docMk/>
            <pc:sldMk cId="4248415665" sldId="264"/>
            <ac:grpSpMk id="2064" creationId="{10ACCEAE-C330-44F4-AB88-9AD57C6CD8EC}"/>
          </ac:grpSpMkLst>
        </pc:grpChg>
        <pc:grpChg chg="del mod">
          <ac:chgData name="Loh, Yen Lee" userId="e23f1e92-5e6f-467d-b9d6-f490a7118b36" providerId="ADAL" clId="{E3F9BCFD-1CC6-4B1A-9B93-A901C9DE7016}" dt="2021-06-17T18:47:35.301" v="432"/>
          <ac:grpSpMkLst>
            <pc:docMk/>
            <pc:sldMk cId="4248415665" sldId="264"/>
            <ac:grpSpMk id="2068" creationId="{218AB0DC-A19A-4D21-9425-AA18E22F2F46}"/>
          </ac:grpSpMkLst>
        </pc:grpChg>
        <pc:grpChg chg="del mod">
          <ac:chgData name="Loh, Yen Lee" userId="e23f1e92-5e6f-467d-b9d6-f490a7118b36" providerId="ADAL" clId="{E3F9BCFD-1CC6-4B1A-9B93-A901C9DE7016}" dt="2021-06-17T18:47:56.294" v="459"/>
          <ac:grpSpMkLst>
            <pc:docMk/>
            <pc:sldMk cId="4248415665" sldId="264"/>
            <ac:grpSpMk id="2073" creationId="{D70BF0D9-851C-4BC8-96FD-40511512F993}"/>
          </ac:grpSpMkLst>
        </pc:grpChg>
        <pc:grpChg chg="del mod">
          <ac:chgData name="Loh, Yen Lee" userId="e23f1e92-5e6f-467d-b9d6-f490a7118b36" providerId="ADAL" clId="{E3F9BCFD-1CC6-4B1A-9B93-A901C9DE7016}" dt="2021-06-17T18:47:39.705" v="434"/>
          <ac:grpSpMkLst>
            <pc:docMk/>
            <pc:sldMk cId="4248415665" sldId="264"/>
            <ac:grpSpMk id="2075" creationId="{475B46DE-F2A6-4BEC-9012-228C64A74884}"/>
          </ac:grpSpMkLst>
        </pc:grpChg>
        <pc:grpChg chg="del mod">
          <ac:chgData name="Loh, Yen Lee" userId="e23f1e92-5e6f-467d-b9d6-f490a7118b36" providerId="ADAL" clId="{E3F9BCFD-1CC6-4B1A-9B93-A901C9DE7016}" dt="2021-06-17T18:47:43.964" v="436"/>
          <ac:grpSpMkLst>
            <pc:docMk/>
            <pc:sldMk cId="4248415665" sldId="264"/>
            <ac:grpSpMk id="2077" creationId="{36A605DB-95FE-43FC-9B36-C4735B1910C6}"/>
          </ac:grpSpMkLst>
        </pc:grpChg>
        <pc:grpChg chg="del mod">
          <ac:chgData name="Loh, Yen Lee" userId="e23f1e92-5e6f-467d-b9d6-f490a7118b36" providerId="ADAL" clId="{E3F9BCFD-1CC6-4B1A-9B93-A901C9DE7016}" dt="2021-06-17T18:47:45.935" v="438"/>
          <ac:grpSpMkLst>
            <pc:docMk/>
            <pc:sldMk cId="4248415665" sldId="264"/>
            <ac:grpSpMk id="2079" creationId="{B1D5119A-A624-4D25-BC4E-460C3A0F1CBA}"/>
          </ac:grpSpMkLst>
        </pc:grpChg>
        <pc:grpChg chg="del mod">
          <ac:chgData name="Loh, Yen Lee" userId="e23f1e92-5e6f-467d-b9d6-f490a7118b36" providerId="ADAL" clId="{E3F9BCFD-1CC6-4B1A-9B93-A901C9DE7016}" dt="2021-06-17T18:47:51.406" v="448"/>
          <ac:grpSpMkLst>
            <pc:docMk/>
            <pc:sldMk cId="4248415665" sldId="264"/>
            <ac:grpSpMk id="2081" creationId="{8A20BC6A-CF7E-44D3-BBDC-AF495DC1F115}"/>
          </ac:grpSpMkLst>
        </pc:grpChg>
        <pc:grpChg chg="del mod">
          <ac:chgData name="Loh, Yen Lee" userId="e23f1e92-5e6f-467d-b9d6-f490a7118b36" providerId="ADAL" clId="{E3F9BCFD-1CC6-4B1A-9B93-A901C9DE7016}" dt="2021-06-17T18:47:56.294" v="459"/>
          <ac:grpSpMkLst>
            <pc:docMk/>
            <pc:sldMk cId="4248415665" sldId="264"/>
            <ac:grpSpMk id="2091" creationId="{FF5C77CC-4054-4BAC-9F02-7BD3B3F44EAC}"/>
          </ac:grpSpMkLst>
        </pc:grpChg>
        <pc:grpChg chg="del mod">
          <ac:chgData name="Loh, Yen Lee" userId="e23f1e92-5e6f-467d-b9d6-f490a7118b36" providerId="ADAL" clId="{E3F9BCFD-1CC6-4B1A-9B93-A901C9DE7016}" dt="2021-06-17T18:48:00.988" v="471"/>
          <ac:grpSpMkLst>
            <pc:docMk/>
            <pc:sldMk cId="4248415665" sldId="264"/>
            <ac:grpSpMk id="2102" creationId="{F9CEB49E-771F-4046-AAA2-3886ED5D1E86}"/>
          </ac:grpSpMkLst>
        </pc:grpChg>
        <pc:grpChg chg="del mod">
          <ac:chgData name="Loh, Yen Lee" userId="e23f1e92-5e6f-467d-b9d6-f490a7118b36" providerId="ADAL" clId="{E3F9BCFD-1CC6-4B1A-9B93-A901C9DE7016}" dt="2021-06-17T18:48:00.988" v="471"/>
          <ac:grpSpMkLst>
            <pc:docMk/>
            <pc:sldMk cId="4248415665" sldId="264"/>
            <ac:grpSpMk id="2103" creationId="{B62DF827-1ACE-44E3-B6EA-457EC718F0B9}"/>
          </ac:grpSpMkLst>
        </pc:grpChg>
        <pc:grpChg chg="del mod">
          <ac:chgData name="Loh, Yen Lee" userId="e23f1e92-5e6f-467d-b9d6-f490a7118b36" providerId="ADAL" clId="{E3F9BCFD-1CC6-4B1A-9B93-A901C9DE7016}" dt="2021-06-17T18:48:15.942" v="474"/>
          <ac:grpSpMkLst>
            <pc:docMk/>
            <pc:sldMk cId="4248415665" sldId="264"/>
            <ac:grpSpMk id="2115" creationId="{ED844680-2F3A-4EC0-A10A-B694E2DB21E7}"/>
          </ac:grpSpMkLst>
        </pc:grpChg>
        <pc:grpChg chg="del mod">
          <ac:chgData name="Loh, Yen Lee" userId="e23f1e92-5e6f-467d-b9d6-f490a7118b36" providerId="ADAL" clId="{E3F9BCFD-1CC6-4B1A-9B93-A901C9DE7016}" dt="2021-06-17T18:48:18.628" v="476"/>
          <ac:grpSpMkLst>
            <pc:docMk/>
            <pc:sldMk cId="4248415665" sldId="264"/>
            <ac:grpSpMk id="2118" creationId="{5B5605A7-046C-42A0-8549-3C1F59D7743C}"/>
          </ac:grpSpMkLst>
        </pc:grpChg>
        <pc:grpChg chg="del mod">
          <ac:chgData name="Loh, Yen Lee" userId="e23f1e92-5e6f-467d-b9d6-f490a7118b36" providerId="ADAL" clId="{E3F9BCFD-1CC6-4B1A-9B93-A901C9DE7016}" dt="2021-06-17T18:48:21.091" v="480"/>
          <ac:grpSpMkLst>
            <pc:docMk/>
            <pc:sldMk cId="4248415665" sldId="264"/>
            <ac:grpSpMk id="2120" creationId="{D871D1B4-6BB8-4764-9F6B-95B104E99D91}"/>
          </ac:grpSpMkLst>
        </pc:grpChg>
        <pc:grpChg chg="del mod">
          <ac:chgData name="Loh, Yen Lee" userId="e23f1e92-5e6f-467d-b9d6-f490a7118b36" providerId="ADAL" clId="{E3F9BCFD-1CC6-4B1A-9B93-A901C9DE7016}" dt="2021-06-17T18:48:27.108" v="493"/>
          <ac:grpSpMkLst>
            <pc:docMk/>
            <pc:sldMk cId="4248415665" sldId="264"/>
            <ac:grpSpMk id="2124" creationId="{7068FA5A-62B1-4DD7-82E1-D5A098A22254}"/>
          </ac:grpSpMkLst>
        </pc:grpChg>
        <pc:grpChg chg="del mod">
          <ac:chgData name="Loh, Yen Lee" userId="e23f1e92-5e6f-467d-b9d6-f490a7118b36" providerId="ADAL" clId="{E3F9BCFD-1CC6-4B1A-9B93-A901C9DE7016}" dt="2021-06-17T18:48:48.300" v="534"/>
          <ac:grpSpMkLst>
            <pc:docMk/>
            <pc:sldMk cId="4248415665" sldId="264"/>
            <ac:grpSpMk id="2137" creationId="{4736419B-00DE-482F-B79F-F44BA0943B7A}"/>
          </ac:grpSpMkLst>
        </pc:grpChg>
        <pc:grpChg chg="del mod">
          <ac:chgData name="Loh, Yen Lee" userId="e23f1e92-5e6f-467d-b9d6-f490a7118b36" providerId="ADAL" clId="{E3F9BCFD-1CC6-4B1A-9B93-A901C9DE7016}" dt="2021-06-17T18:48:51.451" v="538"/>
          <ac:grpSpMkLst>
            <pc:docMk/>
            <pc:sldMk cId="4248415665" sldId="264"/>
            <ac:grpSpMk id="2140" creationId="{08DDBF54-DFF4-4DA7-8973-2C9591D4B888}"/>
          </ac:grpSpMkLst>
        </pc:grpChg>
        <pc:grpChg chg="del mod">
          <ac:chgData name="Loh, Yen Lee" userId="e23f1e92-5e6f-467d-b9d6-f490a7118b36" providerId="ADAL" clId="{E3F9BCFD-1CC6-4B1A-9B93-A901C9DE7016}" dt="2021-06-17T18:48:52.891" v="540"/>
          <ac:grpSpMkLst>
            <pc:docMk/>
            <pc:sldMk cId="4248415665" sldId="264"/>
            <ac:grpSpMk id="2144" creationId="{9E338513-AA15-4147-BA10-D7B8207B85F4}"/>
          </ac:grpSpMkLst>
        </pc:grpChg>
        <pc:grpChg chg="del mod">
          <ac:chgData name="Loh, Yen Lee" userId="e23f1e92-5e6f-467d-b9d6-f490a7118b36" providerId="ADAL" clId="{E3F9BCFD-1CC6-4B1A-9B93-A901C9DE7016}" dt="2021-06-17T18:48:56.668" v="548"/>
          <ac:grpSpMkLst>
            <pc:docMk/>
            <pc:sldMk cId="4248415665" sldId="264"/>
            <ac:grpSpMk id="2146" creationId="{3BDD392E-47F2-462F-9888-AC7BC66D45F3}"/>
          </ac:grpSpMkLst>
        </pc:grpChg>
        <pc:grpChg chg="mod">
          <ac:chgData name="Loh, Yen Lee" userId="e23f1e92-5e6f-467d-b9d6-f490a7118b36" providerId="ADAL" clId="{E3F9BCFD-1CC6-4B1A-9B93-A901C9DE7016}" dt="2021-06-17T18:48:56.668" v="548"/>
          <ac:grpSpMkLst>
            <pc:docMk/>
            <pc:sldMk cId="4248415665" sldId="264"/>
            <ac:grpSpMk id="2154" creationId="{D0D1693C-FDEB-4AEA-A2CF-964B5B63A090}"/>
          </ac:grpSpMkLst>
        </pc:grpChg>
        <pc:grpChg chg="mod">
          <ac:chgData name="Loh, Yen Lee" userId="e23f1e92-5e6f-467d-b9d6-f490a7118b36" providerId="ADAL" clId="{E3F9BCFD-1CC6-4B1A-9B93-A901C9DE7016}" dt="2021-06-17T18:49:03.469" v="561"/>
          <ac:grpSpMkLst>
            <pc:docMk/>
            <pc:sldMk cId="4248415665" sldId="264"/>
            <ac:grpSpMk id="2167" creationId="{3562FB5B-8EA3-43F9-AC33-2B3296699043}"/>
          </ac:grpSpMkLst>
        </pc:grpChg>
        <pc:grpChg chg="mod">
          <ac:chgData name="Loh, Yen Lee" userId="e23f1e92-5e6f-467d-b9d6-f490a7118b36" providerId="ADAL" clId="{E3F9BCFD-1CC6-4B1A-9B93-A901C9DE7016}" dt="2021-06-17T18:49:03.469" v="561"/>
          <ac:grpSpMkLst>
            <pc:docMk/>
            <pc:sldMk cId="4248415665" sldId="264"/>
            <ac:grpSpMk id="2168" creationId="{89169B6B-5FDD-42C4-8401-F5C590DD20F1}"/>
          </ac:grpSpMkLst>
        </pc:grpChg>
        <pc:grpChg chg="mod">
          <ac:chgData name="Loh, Yen Lee" userId="e23f1e92-5e6f-467d-b9d6-f490a7118b36" providerId="ADAL" clId="{E3F9BCFD-1CC6-4B1A-9B93-A901C9DE7016}" dt="2021-06-17T18:50:22.140" v="574"/>
          <ac:grpSpMkLst>
            <pc:docMk/>
            <pc:sldMk cId="4248415665" sldId="264"/>
            <ac:grpSpMk id="2180" creationId="{F2455FC8-8D70-4EED-A507-43FE90F2CFD7}"/>
          </ac:grpSpMkLst>
        </pc:grpChg>
        <pc:grpChg chg="mod">
          <ac:chgData name="Loh, Yen Lee" userId="e23f1e92-5e6f-467d-b9d6-f490a7118b36" providerId="ADAL" clId="{E3F9BCFD-1CC6-4B1A-9B93-A901C9DE7016}" dt="2021-06-17T18:51:08.277" v="585"/>
          <ac:grpSpMkLst>
            <pc:docMk/>
            <pc:sldMk cId="4248415665" sldId="264"/>
            <ac:grpSpMk id="2189" creationId="{754C8157-72DD-4F74-B58E-399825D133C5}"/>
          </ac:grpSpMkLst>
        </pc:grpChg>
        <pc:grpChg chg="mod">
          <ac:chgData name="Loh, Yen Lee" userId="e23f1e92-5e6f-467d-b9d6-f490a7118b36" providerId="ADAL" clId="{E3F9BCFD-1CC6-4B1A-9B93-A901C9DE7016}" dt="2021-06-17T18:51:08.277" v="585"/>
          <ac:grpSpMkLst>
            <pc:docMk/>
            <pc:sldMk cId="4248415665" sldId="264"/>
            <ac:grpSpMk id="2190" creationId="{56A3BD05-8136-4AC9-A4E9-FFD0BAC56725}"/>
          </ac:grpSpMkLst>
        </pc:grpChg>
        <pc:grpChg chg="mod">
          <ac:chgData name="Loh, Yen Lee" userId="e23f1e92-5e6f-467d-b9d6-f490a7118b36" providerId="ADAL" clId="{E3F9BCFD-1CC6-4B1A-9B93-A901C9DE7016}" dt="2021-06-17T18:51:11.880" v="588"/>
          <ac:grpSpMkLst>
            <pc:docMk/>
            <pc:sldMk cId="4248415665" sldId="264"/>
            <ac:grpSpMk id="2193" creationId="{6C4917E5-BA60-42AC-99E7-58F1725F474B}"/>
          </ac:grpSpMkLst>
        </pc:grpChg>
        <pc:grpChg chg="mod">
          <ac:chgData name="Loh, Yen Lee" userId="e23f1e92-5e6f-467d-b9d6-f490a7118b36" providerId="ADAL" clId="{E3F9BCFD-1CC6-4B1A-9B93-A901C9DE7016}" dt="2021-06-17T18:51:21.931" v="595"/>
          <ac:grpSpMkLst>
            <pc:docMk/>
            <pc:sldMk cId="4248415665" sldId="264"/>
            <ac:grpSpMk id="2200" creationId="{FB81381C-1E79-4E88-9234-DACF9F5E6961}"/>
          </ac:grpSpMkLst>
        </pc:grpChg>
        <pc:inkChg chg="add del">
          <ac:chgData name="Loh, Yen Lee" userId="e23f1e92-5e6f-467d-b9d6-f490a7118b36" providerId="ADAL" clId="{E3F9BCFD-1CC6-4B1A-9B93-A901C9DE7016}" dt="2021-06-17T18:48:44.356" v="529"/>
          <ac:inkMkLst>
            <pc:docMk/>
            <pc:sldMk cId="4248415665" sldId="264"/>
            <ac:inkMk id="2" creationId="{540EF186-6BD7-42A5-B3CF-7149ACFB5DEA}"/>
          </ac:inkMkLst>
        </pc:inkChg>
        <pc:inkChg chg="add del mod">
          <ac:chgData name="Loh, Yen Lee" userId="e23f1e92-5e6f-467d-b9d6-f490a7118b36" providerId="ADAL" clId="{E3F9BCFD-1CC6-4B1A-9B93-A901C9DE7016}" dt="2021-06-17T18:48:44.356" v="528"/>
          <ac:inkMkLst>
            <pc:docMk/>
            <pc:sldMk cId="4248415665" sldId="264"/>
            <ac:inkMk id="3" creationId="{8205D753-E781-4AA5-88AC-E4B764B9A8D5}"/>
          </ac:inkMkLst>
        </pc:inkChg>
        <pc:inkChg chg="add del mod">
          <ac:chgData name="Loh, Yen Lee" userId="e23f1e92-5e6f-467d-b9d6-f490a7118b36" providerId="ADAL" clId="{E3F9BCFD-1CC6-4B1A-9B93-A901C9DE7016}" dt="2021-06-17T18:50:34.155" v="578"/>
          <ac:inkMkLst>
            <pc:docMk/>
            <pc:sldMk cId="4248415665" sldId="264"/>
            <ac:inkMk id="4" creationId="{4757250A-2FCD-4266-8868-A15B18D41698}"/>
          </ac:inkMkLst>
        </pc:inkChg>
        <pc:inkChg chg="add del">
          <ac:chgData name="Loh, Yen Lee" userId="e23f1e92-5e6f-467d-b9d6-f490a7118b36" providerId="ADAL" clId="{E3F9BCFD-1CC6-4B1A-9B93-A901C9DE7016}" dt="2021-06-17T18:49:07.417" v="563"/>
          <ac:inkMkLst>
            <pc:docMk/>
            <pc:sldMk cId="4248415665" sldId="264"/>
            <ac:inkMk id="5" creationId="{76A684FF-2A1D-4DF2-BE7F-D2238385AEE2}"/>
          </ac:inkMkLst>
        </pc:inkChg>
        <pc:inkChg chg="add del mod">
          <ac:chgData name="Loh, Yen Lee" userId="e23f1e92-5e6f-467d-b9d6-f490a7118b36" providerId="ADAL" clId="{E3F9BCFD-1CC6-4B1A-9B93-A901C9DE7016}" dt="2021-06-17T18:48:44.355" v="526"/>
          <ac:inkMkLst>
            <pc:docMk/>
            <pc:sldMk cId="4248415665" sldId="264"/>
            <ac:inkMk id="6" creationId="{04C7B6CD-A488-4B38-8831-3658D1E7A624}"/>
          </ac:inkMkLst>
        </pc:inkChg>
        <pc:inkChg chg="add mod">
          <ac:chgData name="Loh, Yen Lee" userId="e23f1e92-5e6f-467d-b9d6-f490a7118b36" providerId="ADAL" clId="{E3F9BCFD-1CC6-4B1A-9B93-A901C9DE7016}" dt="2021-06-17T18:50:34.155" v="578"/>
          <ac:inkMkLst>
            <pc:docMk/>
            <pc:sldMk cId="4248415665" sldId="264"/>
            <ac:inkMk id="7" creationId="{06D84FB8-31F5-46AC-A907-6E044DF8808C}"/>
          </ac:inkMkLst>
        </pc:inkChg>
        <pc:inkChg chg="add del mod">
          <ac:chgData name="Loh, Yen Lee" userId="e23f1e92-5e6f-467d-b9d6-f490a7118b36" providerId="ADAL" clId="{E3F9BCFD-1CC6-4B1A-9B93-A901C9DE7016}" dt="2021-06-17T18:48:44.357" v="531"/>
          <ac:inkMkLst>
            <pc:docMk/>
            <pc:sldMk cId="4248415665" sldId="264"/>
            <ac:inkMk id="8" creationId="{0B288D5A-6E51-4E02-BA76-ADED28F66A24}"/>
          </ac:inkMkLst>
        </pc:inkChg>
        <pc:inkChg chg="add">
          <ac:chgData name="Loh, Yen Lee" userId="e23f1e92-5e6f-467d-b9d6-f490a7118b36" providerId="ADAL" clId="{E3F9BCFD-1CC6-4B1A-9B93-A901C9DE7016}" dt="2021-06-17T18:43:09.662" v="355" actId="9405"/>
          <ac:inkMkLst>
            <pc:docMk/>
            <pc:sldMk cId="4248415665" sldId="264"/>
            <ac:inkMk id="9" creationId="{F2E56347-CC78-4563-911D-E1BABF58942A}"/>
          </ac:inkMkLst>
        </pc:inkChg>
        <pc:inkChg chg="add del mod">
          <ac:chgData name="Loh, Yen Lee" userId="e23f1e92-5e6f-467d-b9d6-f490a7118b36" providerId="ADAL" clId="{E3F9BCFD-1CC6-4B1A-9B93-A901C9DE7016}" dt="2021-06-17T18:48:44.355" v="527"/>
          <ac:inkMkLst>
            <pc:docMk/>
            <pc:sldMk cId="4248415665" sldId="264"/>
            <ac:inkMk id="10" creationId="{82969D6E-8AE2-460C-B08E-76BD392613B9}"/>
          </ac:inkMkLst>
        </pc:inkChg>
        <pc:inkChg chg="add mod">
          <ac:chgData name="Loh, Yen Lee" userId="e23f1e92-5e6f-467d-b9d6-f490a7118b36" providerId="ADAL" clId="{E3F9BCFD-1CC6-4B1A-9B93-A901C9DE7016}" dt="2021-06-17T18:43:29.849" v="366"/>
          <ac:inkMkLst>
            <pc:docMk/>
            <pc:sldMk cId="4248415665" sldId="264"/>
            <ac:inkMk id="13" creationId="{A4C52DF0-AA55-4E3C-A27B-0EE267F71BAB}"/>
          </ac:inkMkLst>
        </pc:inkChg>
        <pc:inkChg chg="add mod">
          <ac:chgData name="Loh, Yen Lee" userId="e23f1e92-5e6f-467d-b9d6-f490a7118b36" providerId="ADAL" clId="{E3F9BCFD-1CC6-4B1A-9B93-A901C9DE7016}" dt="2021-06-17T18:43:29.849" v="366"/>
          <ac:inkMkLst>
            <pc:docMk/>
            <pc:sldMk cId="4248415665" sldId="264"/>
            <ac:inkMk id="14" creationId="{000B3909-0CCB-43F4-A498-4B0584AF1072}"/>
          </ac:inkMkLst>
        </pc:inkChg>
        <pc:inkChg chg="add mod">
          <ac:chgData name="Loh, Yen Lee" userId="e23f1e92-5e6f-467d-b9d6-f490a7118b36" providerId="ADAL" clId="{E3F9BCFD-1CC6-4B1A-9B93-A901C9DE7016}" dt="2021-06-17T18:43:29.849" v="366"/>
          <ac:inkMkLst>
            <pc:docMk/>
            <pc:sldMk cId="4248415665" sldId="264"/>
            <ac:inkMk id="15" creationId="{97874FCA-5931-4243-B3C8-E284F3895F48}"/>
          </ac:inkMkLst>
        </pc:inkChg>
        <pc:inkChg chg="add mod">
          <ac:chgData name="Loh, Yen Lee" userId="e23f1e92-5e6f-467d-b9d6-f490a7118b36" providerId="ADAL" clId="{E3F9BCFD-1CC6-4B1A-9B93-A901C9DE7016}" dt="2021-06-17T18:43:29.849" v="366"/>
          <ac:inkMkLst>
            <pc:docMk/>
            <pc:sldMk cId="4248415665" sldId="264"/>
            <ac:inkMk id="16" creationId="{A171CFF4-B5B4-4DF4-8B6F-5A5EFFA0657F}"/>
          </ac:inkMkLst>
        </pc:inkChg>
        <pc:inkChg chg="add mod">
          <ac:chgData name="Loh, Yen Lee" userId="e23f1e92-5e6f-467d-b9d6-f490a7118b36" providerId="ADAL" clId="{E3F9BCFD-1CC6-4B1A-9B93-A901C9DE7016}" dt="2021-06-17T18:43:29.849" v="366"/>
          <ac:inkMkLst>
            <pc:docMk/>
            <pc:sldMk cId="4248415665" sldId="264"/>
            <ac:inkMk id="17" creationId="{D86FA53C-40BA-4CF6-B311-B165F9A82EAA}"/>
          </ac:inkMkLst>
        </pc:inkChg>
        <pc:inkChg chg="add mod">
          <ac:chgData name="Loh, Yen Lee" userId="e23f1e92-5e6f-467d-b9d6-f490a7118b36" providerId="ADAL" clId="{E3F9BCFD-1CC6-4B1A-9B93-A901C9DE7016}" dt="2021-06-17T18:43:29.849" v="366"/>
          <ac:inkMkLst>
            <pc:docMk/>
            <pc:sldMk cId="4248415665" sldId="264"/>
            <ac:inkMk id="18" creationId="{CDB8A188-8299-49CC-AC8B-5672E81260B3}"/>
          </ac:inkMkLst>
        </pc:inkChg>
        <pc:inkChg chg="add mod">
          <ac:chgData name="Loh, Yen Lee" userId="e23f1e92-5e6f-467d-b9d6-f490a7118b36" providerId="ADAL" clId="{E3F9BCFD-1CC6-4B1A-9B93-A901C9DE7016}" dt="2021-06-17T18:43:29.849" v="366"/>
          <ac:inkMkLst>
            <pc:docMk/>
            <pc:sldMk cId="4248415665" sldId="264"/>
            <ac:inkMk id="19" creationId="{2B222D2A-D367-4BD1-AEF4-D3F6265AC341}"/>
          </ac:inkMkLst>
        </pc:inkChg>
        <pc:inkChg chg="add mod">
          <ac:chgData name="Loh, Yen Lee" userId="e23f1e92-5e6f-467d-b9d6-f490a7118b36" providerId="ADAL" clId="{E3F9BCFD-1CC6-4B1A-9B93-A901C9DE7016}" dt="2021-06-17T18:43:29.849" v="366"/>
          <ac:inkMkLst>
            <pc:docMk/>
            <pc:sldMk cId="4248415665" sldId="264"/>
            <ac:inkMk id="20" creationId="{37E52742-5973-42EC-857D-2533B22ADC65}"/>
          </ac:inkMkLst>
        </pc:inkChg>
        <pc:inkChg chg="add del mod">
          <ac:chgData name="Loh, Yen Lee" userId="e23f1e92-5e6f-467d-b9d6-f490a7118b36" providerId="ADAL" clId="{E3F9BCFD-1CC6-4B1A-9B93-A901C9DE7016}" dt="2021-06-17T18:48:34.816" v="499"/>
          <ac:inkMkLst>
            <pc:docMk/>
            <pc:sldMk cId="4248415665" sldId="264"/>
            <ac:inkMk id="23" creationId="{CF0AB709-E935-45BA-A661-D1E50614F01F}"/>
          </ac:inkMkLst>
        </pc:inkChg>
        <pc:inkChg chg="add mod">
          <ac:chgData name="Loh, Yen Lee" userId="e23f1e92-5e6f-467d-b9d6-f490a7118b36" providerId="ADAL" clId="{E3F9BCFD-1CC6-4B1A-9B93-A901C9DE7016}" dt="2021-06-17T18:48:34.816" v="499"/>
          <ac:inkMkLst>
            <pc:docMk/>
            <pc:sldMk cId="4248415665" sldId="264"/>
            <ac:inkMk id="24" creationId="{7BAF6B34-3A4C-426C-B13B-588417C1A766}"/>
          </ac:inkMkLst>
        </pc:inkChg>
        <pc:inkChg chg="add mod">
          <ac:chgData name="Loh, Yen Lee" userId="e23f1e92-5e6f-467d-b9d6-f490a7118b36" providerId="ADAL" clId="{E3F9BCFD-1CC6-4B1A-9B93-A901C9DE7016}" dt="2021-06-17T18:48:34.816" v="499"/>
          <ac:inkMkLst>
            <pc:docMk/>
            <pc:sldMk cId="4248415665" sldId="264"/>
            <ac:inkMk id="25" creationId="{70C89450-21F3-40C4-8CC2-326DEF78A12F}"/>
          </ac:inkMkLst>
        </pc:inkChg>
        <pc:inkChg chg="add mod">
          <ac:chgData name="Loh, Yen Lee" userId="e23f1e92-5e6f-467d-b9d6-f490a7118b36" providerId="ADAL" clId="{E3F9BCFD-1CC6-4B1A-9B93-A901C9DE7016}" dt="2021-06-17T18:43:33.964" v="375"/>
          <ac:inkMkLst>
            <pc:docMk/>
            <pc:sldMk cId="4248415665" sldId="264"/>
            <ac:inkMk id="26" creationId="{BA7CCA54-1834-4409-8A66-0F92809248BE}"/>
          </ac:inkMkLst>
        </pc:inkChg>
        <pc:inkChg chg="add mod">
          <ac:chgData name="Loh, Yen Lee" userId="e23f1e92-5e6f-467d-b9d6-f490a7118b36" providerId="ADAL" clId="{E3F9BCFD-1CC6-4B1A-9B93-A901C9DE7016}" dt="2021-06-17T18:43:33.964" v="375"/>
          <ac:inkMkLst>
            <pc:docMk/>
            <pc:sldMk cId="4248415665" sldId="264"/>
            <ac:inkMk id="27" creationId="{ABE35306-BC75-4320-AC15-C0F06B2B3A11}"/>
          </ac:inkMkLst>
        </pc:inkChg>
        <pc:inkChg chg="add mod">
          <ac:chgData name="Loh, Yen Lee" userId="e23f1e92-5e6f-467d-b9d6-f490a7118b36" providerId="ADAL" clId="{E3F9BCFD-1CC6-4B1A-9B93-A901C9DE7016}" dt="2021-06-17T18:48:42.060" v="517"/>
          <ac:inkMkLst>
            <pc:docMk/>
            <pc:sldMk cId="4248415665" sldId="264"/>
            <ac:inkMk id="28" creationId="{C4069D90-12E4-4FDB-86AA-34B5B79E1758}"/>
          </ac:inkMkLst>
        </pc:inkChg>
        <pc:inkChg chg="add mod">
          <ac:chgData name="Loh, Yen Lee" userId="e23f1e92-5e6f-467d-b9d6-f490a7118b36" providerId="ADAL" clId="{E3F9BCFD-1CC6-4B1A-9B93-A901C9DE7016}" dt="2021-06-17T18:43:33.964" v="375"/>
          <ac:inkMkLst>
            <pc:docMk/>
            <pc:sldMk cId="4248415665" sldId="264"/>
            <ac:inkMk id="29" creationId="{3AA66076-9401-4A28-9E2C-F406AE013589}"/>
          </ac:inkMkLst>
        </pc:inkChg>
        <pc:inkChg chg="add mod">
          <ac:chgData name="Loh, Yen Lee" userId="e23f1e92-5e6f-467d-b9d6-f490a7118b36" providerId="ADAL" clId="{E3F9BCFD-1CC6-4B1A-9B93-A901C9DE7016}" dt="2021-06-17T18:43:33.964" v="375"/>
          <ac:inkMkLst>
            <pc:docMk/>
            <pc:sldMk cId="4248415665" sldId="264"/>
            <ac:inkMk id="30" creationId="{BAD91A74-9D71-428B-A973-5B169A632F7A}"/>
          </ac:inkMkLst>
        </pc:inkChg>
        <pc:inkChg chg="add del">
          <ac:chgData name="Loh, Yen Lee" userId="e23f1e92-5e6f-467d-b9d6-f490a7118b36" providerId="ADAL" clId="{E3F9BCFD-1CC6-4B1A-9B93-A901C9DE7016}" dt="2021-06-17T18:48:44.356" v="530"/>
          <ac:inkMkLst>
            <pc:docMk/>
            <pc:sldMk cId="4248415665" sldId="264"/>
            <ac:inkMk id="33" creationId="{79AD0D3A-AAAA-4835-B27E-432FB6A05BA6}"/>
          </ac:inkMkLst>
        </pc:inkChg>
        <pc:inkChg chg="add del mod">
          <ac:chgData name="Loh, Yen Lee" userId="e23f1e92-5e6f-467d-b9d6-f490a7118b36" providerId="ADAL" clId="{E3F9BCFD-1CC6-4B1A-9B93-A901C9DE7016}" dt="2021-06-17T18:48:43.480" v="523"/>
          <ac:inkMkLst>
            <pc:docMk/>
            <pc:sldMk cId="4248415665" sldId="264"/>
            <ac:inkMk id="34" creationId="{7FAE4533-946B-45B3-8527-EAB451D5B415}"/>
          </ac:inkMkLst>
        </pc:inkChg>
        <pc:inkChg chg="add del mod">
          <ac:chgData name="Loh, Yen Lee" userId="e23f1e92-5e6f-467d-b9d6-f490a7118b36" providerId="ADAL" clId="{E3F9BCFD-1CC6-4B1A-9B93-A901C9DE7016}" dt="2021-06-17T18:48:43.482" v="524"/>
          <ac:inkMkLst>
            <pc:docMk/>
            <pc:sldMk cId="4248415665" sldId="264"/>
            <ac:inkMk id="35" creationId="{017DEC43-4013-444B-9D99-08E2A97872A5}"/>
          </ac:inkMkLst>
        </pc:inkChg>
        <pc:inkChg chg="add del mod">
          <ac:chgData name="Loh, Yen Lee" userId="e23f1e92-5e6f-467d-b9d6-f490a7118b36" providerId="ADAL" clId="{E3F9BCFD-1CC6-4B1A-9B93-A901C9DE7016}" dt="2021-06-17T18:48:43.472" v="520"/>
          <ac:inkMkLst>
            <pc:docMk/>
            <pc:sldMk cId="4248415665" sldId="264"/>
            <ac:inkMk id="36" creationId="{161DAE1C-293E-4A68-BE0F-276A9AF1A151}"/>
          </ac:inkMkLst>
        </pc:inkChg>
        <pc:inkChg chg="add del mod">
          <ac:chgData name="Loh, Yen Lee" userId="e23f1e92-5e6f-467d-b9d6-f490a7118b36" providerId="ADAL" clId="{E3F9BCFD-1CC6-4B1A-9B93-A901C9DE7016}" dt="2021-06-17T18:48:43.472" v="521"/>
          <ac:inkMkLst>
            <pc:docMk/>
            <pc:sldMk cId="4248415665" sldId="264"/>
            <ac:inkMk id="37" creationId="{800B0EA8-C6A6-46F7-873B-D2B761345EDA}"/>
          </ac:inkMkLst>
        </pc:inkChg>
        <pc:inkChg chg="add del mod">
          <ac:chgData name="Loh, Yen Lee" userId="e23f1e92-5e6f-467d-b9d6-f490a7118b36" providerId="ADAL" clId="{E3F9BCFD-1CC6-4B1A-9B93-A901C9DE7016}" dt="2021-06-17T18:48:43.479" v="522"/>
          <ac:inkMkLst>
            <pc:docMk/>
            <pc:sldMk cId="4248415665" sldId="264"/>
            <ac:inkMk id="38" creationId="{9C17442F-25C6-44A2-8635-C26BFB0CC665}"/>
          </ac:inkMkLst>
        </pc:inkChg>
        <pc:inkChg chg="add del mod">
          <ac:chgData name="Loh, Yen Lee" userId="e23f1e92-5e6f-467d-b9d6-f490a7118b36" providerId="ADAL" clId="{E3F9BCFD-1CC6-4B1A-9B93-A901C9DE7016}" dt="2021-06-17T18:48:43.485" v="525"/>
          <ac:inkMkLst>
            <pc:docMk/>
            <pc:sldMk cId="4248415665" sldId="264"/>
            <ac:inkMk id="40" creationId="{3494C7E4-F9A9-49F5-A8EE-27486210BC68}"/>
          </ac:inkMkLst>
        </pc:inkChg>
        <pc:inkChg chg="add del mod">
          <ac:chgData name="Loh, Yen Lee" userId="e23f1e92-5e6f-467d-b9d6-f490a7118b36" providerId="ADAL" clId="{E3F9BCFD-1CC6-4B1A-9B93-A901C9DE7016}" dt="2021-06-17T18:48:42.059" v="514"/>
          <ac:inkMkLst>
            <pc:docMk/>
            <pc:sldMk cId="4248415665" sldId="264"/>
            <ac:inkMk id="42" creationId="{604AF3ED-1D32-4BAF-869B-47485715E43B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43" creationId="{47E98111-B015-4F5D-9542-B1E85677E565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44" creationId="{087E0220-5A2C-4739-94CD-BB2EC0460053}"/>
          </ac:inkMkLst>
        </pc:inkChg>
        <pc:inkChg chg="add del mod">
          <ac:chgData name="Loh, Yen Lee" userId="e23f1e92-5e6f-467d-b9d6-f490a7118b36" providerId="ADAL" clId="{E3F9BCFD-1CC6-4B1A-9B93-A901C9DE7016}" dt="2021-06-17T18:48:42.057" v="511"/>
          <ac:inkMkLst>
            <pc:docMk/>
            <pc:sldMk cId="4248415665" sldId="264"/>
            <ac:inkMk id="45" creationId="{2F27D475-F517-4652-ADC7-23997992ABD1}"/>
          </ac:inkMkLst>
        </pc:inkChg>
        <pc:inkChg chg="add del mod">
          <ac:chgData name="Loh, Yen Lee" userId="e23f1e92-5e6f-467d-b9d6-f490a7118b36" providerId="ADAL" clId="{E3F9BCFD-1CC6-4B1A-9B93-A901C9DE7016}" dt="2021-06-17T18:48:42.055" v="508"/>
          <ac:inkMkLst>
            <pc:docMk/>
            <pc:sldMk cId="4248415665" sldId="264"/>
            <ac:inkMk id="47" creationId="{31DAFC9C-6B84-4D36-993B-93FAA2468BBA}"/>
          </ac:inkMkLst>
        </pc:inkChg>
        <pc:inkChg chg="add del mod">
          <ac:chgData name="Loh, Yen Lee" userId="e23f1e92-5e6f-467d-b9d6-f490a7118b36" providerId="ADAL" clId="{E3F9BCFD-1CC6-4B1A-9B93-A901C9DE7016}" dt="2021-06-17T18:48:42.054" v="506"/>
          <ac:inkMkLst>
            <pc:docMk/>
            <pc:sldMk cId="4248415665" sldId="264"/>
            <ac:inkMk id="48" creationId="{1B612DCF-469F-47EF-891C-7A5F60330818}"/>
          </ac:inkMkLst>
        </pc:inkChg>
        <pc:inkChg chg="add del mod">
          <ac:chgData name="Loh, Yen Lee" userId="e23f1e92-5e6f-467d-b9d6-f490a7118b36" providerId="ADAL" clId="{E3F9BCFD-1CC6-4B1A-9B93-A901C9DE7016}" dt="2021-06-17T18:48:42.056" v="510"/>
          <ac:inkMkLst>
            <pc:docMk/>
            <pc:sldMk cId="4248415665" sldId="264"/>
            <ac:inkMk id="49" creationId="{62D7D786-16B5-41DE-B03F-D2F76BDF9E38}"/>
          </ac:inkMkLst>
        </pc:inkChg>
        <pc:inkChg chg="add">
          <ac:chgData name="Loh, Yen Lee" userId="e23f1e92-5e6f-467d-b9d6-f490a7118b36" providerId="ADAL" clId="{E3F9BCFD-1CC6-4B1A-9B93-A901C9DE7016}" dt="2021-06-17T18:45:49.760" v="394" actId="9405"/>
          <ac:inkMkLst>
            <pc:docMk/>
            <pc:sldMk cId="4248415665" sldId="264"/>
            <ac:inkMk id="52" creationId="{D61FD9D8-3DD7-4C0C-BD64-239783C277CE}"/>
          </ac:inkMkLst>
        </pc:inkChg>
        <pc:inkChg chg="add">
          <ac:chgData name="Loh, Yen Lee" userId="e23f1e92-5e6f-467d-b9d6-f490a7118b36" providerId="ADAL" clId="{E3F9BCFD-1CC6-4B1A-9B93-A901C9DE7016}" dt="2021-06-17T18:45:54.737" v="395" actId="9405"/>
          <ac:inkMkLst>
            <pc:docMk/>
            <pc:sldMk cId="4248415665" sldId="264"/>
            <ac:inkMk id="53" creationId="{994D60C8-18BA-4F3F-A776-11DD3C15E0F8}"/>
          </ac:inkMkLst>
        </pc:inkChg>
        <pc:inkChg chg="add mod">
          <ac:chgData name="Loh, Yen Lee" userId="e23f1e92-5e6f-467d-b9d6-f490a7118b36" providerId="ADAL" clId="{E3F9BCFD-1CC6-4B1A-9B93-A901C9DE7016}" dt="2021-06-17T18:48:48.300" v="534"/>
          <ac:inkMkLst>
            <pc:docMk/>
            <pc:sldMk cId="4248415665" sldId="264"/>
            <ac:inkMk id="54" creationId="{7F8D8AFB-DADD-436A-9C93-4E0C181C5759}"/>
          </ac:inkMkLst>
        </pc:inkChg>
        <pc:inkChg chg="add del mod">
          <ac:chgData name="Loh, Yen Lee" userId="e23f1e92-5e6f-467d-b9d6-f490a7118b36" providerId="ADAL" clId="{E3F9BCFD-1CC6-4B1A-9B93-A901C9DE7016}" dt="2021-06-17T18:48:42.060" v="516"/>
          <ac:inkMkLst>
            <pc:docMk/>
            <pc:sldMk cId="4248415665" sldId="264"/>
            <ac:inkMk id="55" creationId="{A10D6411-F579-4CAC-88DB-3A1623C2815A}"/>
          </ac:inkMkLst>
        </pc:inkChg>
        <pc:inkChg chg="add del mod">
          <ac:chgData name="Loh, Yen Lee" userId="e23f1e92-5e6f-467d-b9d6-f490a7118b36" providerId="ADAL" clId="{E3F9BCFD-1CC6-4B1A-9B93-A901C9DE7016}" dt="2021-06-17T18:48:36.236" v="500"/>
          <ac:inkMkLst>
            <pc:docMk/>
            <pc:sldMk cId="4248415665" sldId="264"/>
            <ac:inkMk id="56" creationId="{2514846B-69F5-4A1E-A946-8EF51DBFF1AC}"/>
          </ac:inkMkLst>
        </pc:inkChg>
        <pc:inkChg chg="add del mod">
          <ac:chgData name="Loh, Yen Lee" userId="e23f1e92-5e6f-467d-b9d6-f490a7118b36" providerId="ADAL" clId="{E3F9BCFD-1CC6-4B1A-9B93-A901C9DE7016}" dt="2021-06-17T18:48:36.238" v="502"/>
          <ac:inkMkLst>
            <pc:docMk/>
            <pc:sldMk cId="4248415665" sldId="264"/>
            <ac:inkMk id="57" creationId="{50725BD9-0053-491F-BE02-007B43C766F9}"/>
          </ac:inkMkLst>
        </pc:inkChg>
        <pc:inkChg chg="add del mod">
          <ac:chgData name="Loh, Yen Lee" userId="e23f1e92-5e6f-467d-b9d6-f490a7118b36" providerId="ADAL" clId="{E3F9BCFD-1CC6-4B1A-9B93-A901C9DE7016}" dt="2021-06-17T18:48:42.052" v="504"/>
          <ac:inkMkLst>
            <pc:docMk/>
            <pc:sldMk cId="4248415665" sldId="264"/>
            <ac:inkMk id="58" creationId="{51C4DD1F-4474-4051-A5B3-8EF149471066}"/>
          </ac:inkMkLst>
        </pc:inkChg>
        <pc:inkChg chg="add del mod">
          <ac:chgData name="Loh, Yen Lee" userId="e23f1e92-5e6f-467d-b9d6-f490a7118b36" providerId="ADAL" clId="{E3F9BCFD-1CC6-4B1A-9B93-A901C9DE7016}" dt="2021-06-17T18:48:42.061" v="518"/>
          <ac:inkMkLst>
            <pc:docMk/>
            <pc:sldMk cId="4248415665" sldId="264"/>
            <ac:inkMk id="59" creationId="{901C6901-B8A4-4B77-B23C-4B78F918CD1A}"/>
          </ac:inkMkLst>
        </pc:inkChg>
        <pc:inkChg chg="add del mod">
          <ac:chgData name="Loh, Yen Lee" userId="e23f1e92-5e6f-467d-b9d6-f490a7118b36" providerId="ADAL" clId="{E3F9BCFD-1CC6-4B1A-9B93-A901C9DE7016}" dt="2021-06-17T18:48:36.237" v="501"/>
          <ac:inkMkLst>
            <pc:docMk/>
            <pc:sldMk cId="4248415665" sldId="264"/>
            <ac:inkMk id="60" creationId="{1EBB06A5-8FBB-4B5A-A30E-24EB7DABE491}"/>
          </ac:inkMkLst>
        </pc:inkChg>
        <pc:inkChg chg="add del mod">
          <ac:chgData name="Loh, Yen Lee" userId="e23f1e92-5e6f-467d-b9d6-f490a7118b36" providerId="ADAL" clId="{E3F9BCFD-1CC6-4B1A-9B93-A901C9DE7016}" dt="2021-06-17T18:48:42.058" v="512"/>
          <ac:inkMkLst>
            <pc:docMk/>
            <pc:sldMk cId="4248415665" sldId="264"/>
            <ac:inkMk id="62" creationId="{EF1EDCAF-7527-4591-A10F-A7FA917A262E}"/>
          </ac:inkMkLst>
        </pc:inkChg>
        <pc:inkChg chg="add del mod">
          <ac:chgData name="Loh, Yen Lee" userId="e23f1e92-5e6f-467d-b9d6-f490a7118b36" providerId="ADAL" clId="{E3F9BCFD-1CC6-4B1A-9B93-A901C9DE7016}" dt="2021-06-17T18:48:34.810" v="494"/>
          <ac:inkMkLst>
            <pc:docMk/>
            <pc:sldMk cId="4248415665" sldId="264"/>
            <ac:inkMk id="2048" creationId="{667D4D8A-1CB6-4E0A-A146-6B84973FA909}"/>
          </ac:inkMkLst>
        </pc:inkChg>
        <pc:inkChg chg="add del mod">
          <ac:chgData name="Loh, Yen Lee" userId="e23f1e92-5e6f-467d-b9d6-f490a7118b36" providerId="ADAL" clId="{E3F9BCFD-1CC6-4B1A-9B93-A901C9DE7016}" dt="2021-06-17T18:48:34.813" v="498"/>
          <ac:inkMkLst>
            <pc:docMk/>
            <pc:sldMk cId="4248415665" sldId="264"/>
            <ac:inkMk id="2049" creationId="{563F0AE7-4A93-4C64-ABB9-3CEADFED356E}"/>
          </ac:inkMkLst>
        </pc:inkChg>
        <pc:inkChg chg="add del">
          <ac:chgData name="Loh, Yen Lee" userId="e23f1e92-5e6f-467d-b9d6-f490a7118b36" providerId="ADAL" clId="{E3F9BCFD-1CC6-4B1A-9B93-A901C9DE7016}" dt="2021-06-17T18:48:34.812" v="496"/>
          <ac:inkMkLst>
            <pc:docMk/>
            <pc:sldMk cId="4248415665" sldId="264"/>
            <ac:inkMk id="2052" creationId="{BAF4758D-41C4-442F-995C-326B5A9042A8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053" creationId="{BD2F4CB4-9D9F-404F-B486-C9CC12D18474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054" creationId="{54BB7182-3677-4610-8F5D-1388868222FD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056" creationId="{98DE5623-79BE-44D8-AE9B-6E4B8065C75D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057" creationId="{9CEA31E9-1979-446D-AF9D-FDA695766D4F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058" creationId="{CD01C188-1413-4870-9A99-4CA582378F38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059" creationId="{366F9F56-DDD0-47B7-A773-6ED0F4E1E969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060" creationId="{409A2834-D955-48A2-9C93-A09448754A93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061" creationId="{48888E2E-DCC6-445A-B8CA-565538DA63AA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062" creationId="{4F32690D-9917-4E2B-A87B-6266CE6CF5A6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063" creationId="{7101E16B-F1E3-4BCE-8D92-5206F6BA5BF1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065" creationId="{2D038264-50EB-4EE8-B8FD-A58D8A3E3D1E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066" creationId="{56AB3908-FCE5-4BB5-BEC5-E6B3BEF18D1F}"/>
          </ac:inkMkLst>
        </pc:inkChg>
        <pc:inkChg chg="add del mod">
          <ac:chgData name="Loh, Yen Lee" userId="e23f1e92-5e6f-467d-b9d6-f490a7118b36" providerId="ADAL" clId="{E3F9BCFD-1CC6-4B1A-9B93-A901C9DE7016}" dt="2021-06-17T18:48:42.056" v="509"/>
          <ac:inkMkLst>
            <pc:docMk/>
            <pc:sldMk cId="4248415665" sldId="264"/>
            <ac:inkMk id="2067" creationId="{AB686EDD-3F4F-4AEE-A316-D878304F1178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069" creationId="{1D6CFF7B-A1B3-4FFE-AB62-BD376D068160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070" creationId="{87045289-3440-4F05-BC23-3C24558866CE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071" creationId="{BB66519C-5DFC-43CA-858D-106D0D9AE4E5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072" creationId="{1AA787C6-AD46-4832-91E8-493C87D7E1CC}"/>
          </ac:inkMkLst>
        </pc:inkChg>
        <pc:inkChg chg="add mod">
          <ac:chgData name="Loh, Yen Lee" userId="e23f1e92-5e6f-467d-b9d6-f490a7118b36" providerId="ADAL" clId="{E3F9BCFD-1CC6-4B1A-9B93-A901C9DE7016}" dt="2021-06-17T18:47:39.705" v="434"/>
          <ac:inkMkLst>
            <pc:docMk/>
            <pc:sldMk cId="4248415665" sldId="264"/>
            <ac:inkMk id="2074" creationId="{42512B7B-4028-44A8-A328-2C34388D8CD6}"/>
          </ac:inkMkLst>
        </pc:inkChg>
        <pc:inkChg chg="add mod">
          <ac:chgData name="Loh, Yen Lee" userId="e23f1e92-5e6f-467d-b9d6-f490a7118b36" providerId="ADAL" clId="{E3F9BCFD-1CC6-4B1A-9B93-A901C9DE7016}" dt="2021-06-17T18:47:43.964" v="436"/>
          <ac:inkMkLst>
            <pc:docMk/>
            <pc:sldMk cId="4248415665" sldId="264"/>
            <ac:inkMk id="2076" creationId="{798AAC5D-053B-4851-B8E9-E7E09D15CEE7}"/>
          </ac:inkMkLst>
        </pc:inkChg>
        <pc:inkChg chg="add mod">
          <ac:chgData name="Loh, Yen Lee" userId="e23f1e92-5e6f-467d-b9d6-f490a7118b36" providerId="ADAL" clId="{E3F9BCFD-1CC6-4B1A-9B93-A901C9DE7016}" dt="2021-06-17T18:48:48.300" v="534"/>
          <ac:inkMkLst>
            <pc:docMk/>
            <pc:sldMk cId="4248415665" sldId="264"/>
            <ac:inkMk id="2078" creationId="{0FCFD554-EA80-441E-8793-00A033E3F637}"/>
          </ac:inkMkLst>
        </pc:inkChg>
        <pc:inkChg chg="add del mod">
          <ac:chgData name="Loh, Yen Lee" userId="e23f1e92-5e6f-467d-b9d6-f490a7118b36" providerId="ADAL" clId="{E3F9BCFD-1CC6-4B1A-9B93-A901C9DE7016}" dt="2021-06-17T18:48:42.048" v="503"/>
          <ac:inkMkLst>
            <pc:docMk/>
            <pc:sldMk cId="4248415665" sldId="264"/>
            <ac:inkMk id="2080" creationId="{DDBD6BCD-FE53-4C6B-B3EF-21514565AA91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082" creationId="{E6EC1725-A3B0-4937-939B-35A7216ADF0C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083" creationId="{70A8C214-2457-42E1-9040-5D5F7CC351C0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084" creationId="{2ADC27E2-CA64-41D9-B390-0CB6C1557C93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085" creationId="{EC8617CE-301B-4EA5-8B0F-0F2BAB1780B2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086" creationId="{C274FF81-E5A6-4862-B69C-97419C1BD953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087" creationId="{AA978976-4F0D-44C7-BDF8-A68C67F78E2C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088" creationId="{91E5DB06-A240-47E3-8BE9-CD643BB19C85}"/>
          </ac:inkMkLst>
        </pc:inkChg>
        <pc:inkChg chg="add del mod">
          <ac:chgData name="Loh, Yen Lee" userId="e23f1e92-5e6f-467d-b9d6-f490a7118b36" providerId="ADAL" clId="{E3F9BCFD-1CC6-4B1A-9B93-A901C9DE7016}" dt="2021-06-17T18:48:42.059" v="515"/>
          <ac:inkMkLst>
            <pc:docMk/>
            <pc:sldMk cId="4248415665" sldId="264"/>
            <ac:inkMk id="2089" creationId="{CC6EBBAF-EE4F-40B4-A7DB-61823DF14F7C}"/>
          </ac:inkMkLst>
        </pc:inkChg>
        <pc:inkChg chg="add del mod">
          <ac:chgData name="Loh, Yen Lee" userId="e23f1e92-5e6f-467d-b9d6-f490a7118b36" providerId="ADAL" clId="{E3F9BCFD-1CC6-4B1A-9B93-A901C9DE7016}" dt="2021-06-17T18:48:42.053" v="505"/>
          <ac:inkMkLst>
            <pc:docMk/>
            <pc:sldMk cId="4248415665" sldId="264"/>
            <ac:inkMk id="2090" creationId="{9478F560-0196-417E-B939-BBF6E5D63F85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092" creationId="{8F2FEA40-E0D7-4FDF-8FA7-16B06E82E355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093" creationId="{0DA6CA30-22DB-4559-86F4-B80F68F7A30B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094" creationId="{7CADD4AD-1FEE-419C-BE86-E080D3DC64E4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095" creationId="{BAD83C9D-1E35-4C06-86CF-F2BB4961CA35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096" creationId="{87886967-11C2-4A3A-8E82-4A2CAA9623AC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097" creationId="{BC83D1D9-3CE9-446A-BF91-CAF8C1912F9D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098" creationId="{2BE7CA7D-6107-4096-927C-1160731C8AB6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099" creationId="{18985528-97F0-4EC0-9FCD-00A41CDD2422}"/>
          </ac:inkMkLst>
        </pc:inkChg>
        <pc:inkChg chg="add del mod">
          <ac:chgData name="Loh, Yen Lee" userId="e23f1e92-5e6f-467d-b9d6-f490a7118b36" providerId="ADAL" clId="{E3F9BCFD-1CC6-4B1A-9B93-A901C9DE7016}" dt="2021-06-17T18:48:42.059" v="513"/>
          <ac:inkMkLst>
            <pc:docMk/>
            <pc:sldMk cId="4248415665" sldId="264"/>
            <ac:inkMk id="2100" creationId="{198B5754-3089-424D-9529-4F42ED7D0F44}"/>
          </ac:inkMkLst>
        </pc:inkChg>
        <pc:inkChg chg="add del mod">
          <ac:chgData name="Loh, Yen Lee" userId="e23f1e92-5e6f-467d-b9d6-f490a7118b36" providerId="ADAL" clId="{E3F9BCFD-1CC6-4B1A-9B93-A901C9DE7016}" dt="2021-06-17T18:48:42.055" v="507"/>
          <ac:inkMkLst>
            <pc:docMk/>
            <pc:sldMk cId="4248415665" sldId="264"/>
            <ac:inkMk id="2101" creationId="{206B51B2-2B73-4E14-9099-C0E7DAAE88FE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04" creationId="{FAC7FFC4-CCE4-4984-ADE1-E231956CE1F0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05" creationId="{CD361040-0E34-4AD8-BDBC-4248BD6ACF3E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06" creationId="{B35A9A21-8ADF-424D-AA0E-548153E95B4C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07" creationId="{1A5DB2C5-876D-48C8-A334-EDACA3CF32E9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08" creationId="{99B44AF9-3A7A-4067-9002-4EA0E2A30D5E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09" creationId="{0143DE18-AD92-440A-80ED-780C913BF407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10" creationId="{88567283-311B-402C-B7F6-3C02731419BE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11" creationId="{487427A8-5E52-4FD6-9F5C-D11929E4D280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12" creationId="{E8B447B5-0C38-4DA6-9255-46BAA2C8A2E5}"/>
          </ac:inkMkLst>
        </pc:inkChg>
        <pc:inkChg chg="add del mod">
          <ac:chgData name="Loh, Yen Lee" userId="e23f1e92-5e6f-467d-b9d6-f490a7118b36" providerId="ADAL" clId="{E3F9BCFD-1CC6-4B1A-9B93-A901C9DE7016}" dt="2021-06-17T18:48:42.062" v="519"/>
          <ac:inkMkLst>
            <pc:docMk/>
            <pc:sldMk cId="4248415665" sldId="264"/>
            <ac:inkMk id="2113" creationId="{69D40213-8B06-4D74-B0DA-624C67398CA7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14" creationId="{2352963E-298E-4757-B1AB-2C64B0420F9B}"/>
          </ac:inkMkLst>
        </pc:inkChg>
        <pc:inkChg chg="add del mod">
          <ac:chgData name="Loh, Yen Lee" userId="e23f1e92-5e6f-467d-b9d6-f490a7118b36" providerId="ADAL" clId="{E3F9BCFD-1CC6-4B1A-9B93-A901C9DE7016}" dt="2021-06-17T18:50:29.053" v="577"/>
          <ac:inkMkLst>
            <pc:docMk/>
            <pc:sldMk cId="4248415665" sldId="264"/>
            <ac:inkMk id="2116" creationId="{6BB39EAF-4B66-4F87-98EE-6248EC87499D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17" creationId="{C03CF75D-122B-4630-90B6-435E94039CE9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19" creationId="{89F3BB1C-A5D4-4256-9017-F9D8E59FBB32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21" creationId="{7B75465E-0CE6-47E2-8B66-615D52D8A92B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22" creationId="{88596142-A010-4B32-BA1F-CB52DB4A5B4E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23" creationId="{30748FD9-D790-438C-BF57-0926682A67DE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25" creationId="{755C8861-C00F-4C9B-966A-620139129A18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26" creationId="{02128090-371C-49D6-931E-5AB2002BBA00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27" creationId="{ECA84B96-B5E8-49A3-9D5D-4AC3DFA95930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28" creationId="{323E23DD-672D-4999-9EC7-D92B865ECAB0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29" creationId="{9C85525C-0C66-400F-8518-CF1A39011D93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30" creationId="{37F65A0B-42A5-4A14-9E5D-14EC8DAD624E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31" creationId="{B472A84F-1286-4D3F-8BCD-63A8E47C82D3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32" creationId="{2B67E707-8069-44E0-AC69-BBCD6153E494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33" creationId="{D3E4B622-56C2-4EEB-8871-9956C5558731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34" creationId="{B7764334-B9FE-4387-A753-640665F11122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35" creationId="{F5C2CB71-DA72-49B2-B3FB-C113DA17FE25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36" creationId="{A63EC4E4-7A9E-421B-A42D-712D6F174816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38" creationId="{BE40C18E-994F-4E84-B75A-6252577F292B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39" creationId="{F058A096-D799-4FC6-8394-9FB6A6337ED7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41" creationId="{7933FA33-119F-4009-8DDB-0EFA0FCAFCF5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42" creationId="{FFDF426D-9E2E-4193-9A4E-8365AC718B62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43" creationId="{EAF7F0ED-D693-4653-8CE1-1257FB03C26E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45" creationId="{AC978BC6-F04E-44A4-8EE4-DD51CD78055F}"/>
          </ac:inkMkLst>
        </pc:inkChg>
        <pc:inkChg chg="add">
          <ac:chgData name="Loh, Yen Lee" userId="e23f1e92-5e6f-467d-b9d6-f490a7118b36" providerId="ADAL" clId="{E3F9BCFD-1CC6-4B1A-9B93-A901C9DE7016}" dt="2021-06-17T18:48:53.682" v="541" actId="9405"/>
          <ac:inkMkLst>
            <pc:docMk/>
            <pc:sldMk cId="4248415665" sldId="264"/>
            <ac:inkMk id="2147" creationId="{03C5A32B-AF51-4350-AB7C-1E1433803CB0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48" creationId="{B8C3652D-1CFE-46CD-B07D-3BBF3D239B73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49" creationId="{F159ABB6-6BF9-4D5F-B397-497279A6E5B1}"/>
          </ac:inkMkLst>
        </pc:inkChg>
        <pc:inkChg chg="add mod">
          <ac:chgData name="Loh, Yen Lee" userId="e23f1e92-5e6f-467d-b9d6-f490a7118b36" providerId="ADAL" clId="{E3F9BCFD-1CC6-4B1A-9B93-A901C9DE7016}" dt="2021-06-17T18:48:56.668" v="548"/>
          <ac:inkMkLst>
            <pc:docMk/>
            <pc:sldMk cId="4248415665" sldId="264"/>
            <ac:inkMk id="2150" creationId="{9D0F0A0B-EC66-4F30-9516-0CD4DB85A49C}"/>
          </ac:inkMkLst>
        </pc:inkChg>
        <pc:inkChg chg="add">
          <ac:chgData name="Loh, Yen Lee" userId="e23f1e92-5e6f-467d-b9d6-f490a7118b36" providerId="ADAL" clId="{E3F9BCFD-1CC6-4B1A-9B93-A901C9DE7016}" dt="2021-06-17T18:48:55.385" v="545" actId="9405"/>
          <ac:inkMkLst>
            <pc:docMk/>
            <pc:sldMk cId="4248415665" sldId="264"/>
            <ac:inkMk id="2151" creationId="{E2FB9800-7CDF-44D8-808D-8AF27F4FCEFB}"/>
          </ac:inkMkLst>
        </pc:inkChg>
        <pc:inkChg chg="add">
          <ac:chgData name="Loh, Yen Lee" userId="e23f1e92-5e6f-467d-b9d6-f490a7118b36" providerId="ADAL" clId="{E3F9BCFD-1CC6-4B1A-9B93-A901C9DE7016}" dt="2021-06-17T18:48:55.749" v="546" actId="9405"/>
          <ac:inkMkLst>
            <pc:docMk/>
            <pc:sldMk cId="4248415665" sldId="264"/>
            <ac:inkMk id="2152" creationId="{166F9744-81E4-48FA-994B-1638D3050EC7}"/>
          </ac:inkMkLst>
        </pc:inkChg>
        <pc:inkChg chg="add">
          <ac:chgData name="Loh, Yen Lee" userId="e23f1e92-5e6f-467d-b9d6-f490a7118b36" providerId="ADAL" clId="{E3F9BCFD-1CC6-4B1A-9B93-A901C9DE7016}" dt="2021-06-17T18:48:56.098" v="547" actId="9405"/>
          <ac:inkMkLst>
            <pc:docMk/>
            <pc:sldMk cId="4248415665" sldId="264"/>
            <ac:inkMk id="2153" creationId="{9E09C886-1009-499B-9444-CAB04C05E553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55" creationId="{3137A08C-8CD3-4324-A421-BE2934F06D1A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56" creationId="{A73DEFAB-64F2-4DF5-90F0-6784D0D0D423}"/>
          </ac:inkMkLst>
        </pc:inkChg>
        <pc:inkChg chg="add">
          <ac:chgData name="Loh, Yen Lee" userId="e23f1e92-5e6f-467d-b9d6-f490a7118b36" providerId="ADAL" clId="{E3F9BCFD-1CC6-4B1A-9B93-A901C9DE7016}" dt="2021-06-17T18:48:59.378" v="551" actId="9405"/>
          <ac:inkMkLst>
            <pc:docMk/>
            <pc:sldMk cId="4248415665" sldId="264"/>
            <ac:inkMk id="2157" creationId="{8DA2A1D9-6B8A-44DA-A4F7-480CC5CAE7E6}"/>
          </ac:inkMkLst>
        </pc:inkChg>
        <pc:inkChg chg="add">
          <ac:chgData name="Loh, Yen Lee" userId="e23f1e92-5e6f-467d-b9d6-f490a7118b36" providerId="ADAL" clId="{E3F9BCFD-1CC6-4B1A-9B93-A901C9DE7016}" dt="2021-06-17T18:48:59.771" v="552" actId="9405"/>
          <ac:inkMkLst>
            <pc:docMk/>
            <pc:sldMk cId="4248415665" sldId="264"/>
            <ac:inkMk id="2158" creationId="{69C426DE-F35B-4DB5-BB3C-74BB36874485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59" creationId="{28293FA1-146A-463A-AC98-E57D8DF4F4AC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60" creationId="{95923A30-6566-4E2C-88BC-8F0B7712F733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61" creationId="{37822549-0A33-40FB-A31C-8A00C39180A8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62" creationId="{34981B97-B09A-49DA-BBF5-C7AD4EF4B75C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63" creationId="{9EA07742-7787-4872-962C-B682C2340CD9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64" creationId="{8BA65F27-A8BA-4E4D-BB94-979BD7085EE3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65" creationId="{20E9D502-6CFE-4AC4-B96D-1E1A56358236}"/>
          </ac:inkMkLst>
        </pc:inkChg>
        <pc:inkChg chg="add mod">
          <ac:chgData name="Loh, Yen Lee" userId="e23f1e92-5e6f-467d-b9d6-f490a7118b36" providerId="ADAL" clId="{E3F9BCFD-1CC6-4B1A-9B93-A901C9DE7016}" dt="2021-06-17T18:49:03.469" v="561"/>
          <ac:inkMkLst>
            <pc:docMk/>
            <pc:sldMk cId="4248415665" sldId="264"/>
            <ac:inkMk id="2166" creationId="{9D637455-08C5-446E-BCDF-F635A71543C8}"/>
          </ac:inkMkLst>
        </pc:inkChg>
        <pc:inkChg chg="add">
          <ac:chgData name="Loh, Yen Lee" userId="e23f1e92-5e6f-467d-b9d6-f490a7118b36" providerId="ADAL" clId="{E3F9BCFD-1CC6-4B1A-9B93-A901C9DE7016}" dt="2021-06-17T18:49:04.474" v="562" actId="9405"/>
          <ac:inkMkLst>
            <pc:docMk/>
            <pc:sldMk cId="4248415665" sldId="264"/>
            <ac:inkMk id="2169" creationId="{90AE265B-700E-42E1-815A-BA6145B2A59B}"/>
          </ac:inkMkLst>
        </pc:inkChg>
        <pc:inkChg chg="add">
          <ac:chgData name="Loh, Yen Lee" userId="e23f1e92-5e6f-467d-b9d6-f490a7118b36" providerId="ADAL" clId="{E3F9BCFD-1CC6-4B1A-9B93-A901C9DE7016}" dt="2021-06-17T18:49:14.153" v="564" actId="9405"/>
          <ac:inkMkLst>
            <pc:docMk/>
            <pc:sldMk cId="4248415665" sldId="264"/>
            <ac:inkMk id="2170" creationId="{C7A5C760-8DC2-4B50-BDF4-177E04BCC93A}"/>
          </ac:inkMkLst>
        </pc:inkChg>
        <pc:inkChg chg="add">
          <ac:chgData name="Loh, Yen Lee" userId="e23f1e92-5e6f-467d-b9d6-f490a7118b36" providerId="ADAL" clId="{E3F9BCFD-1CC6-4B1A-9B93-A901C9DE7016}" dt="2021-06-17T18:49:15.223" v="565" actId="9405"/>
          <ac:inkMkLst>
            <pc:docMk/>
            <pc:sldMk cId="4248415665" sldId="264"/>
            <ac:inkMk id="2171" creationId="{61539D98-C8AA-41BA-997E-01EDACB7EB0C}"/>
          </ac:inkMkLst>
        </pc:inkChg>
        <pc:inkChg chg="add">
          <ac:chgData name="Loh, Yen Lee" userId="e23f1e92-5e6f-467d-b9d6-f490a7118b36" providerId="ADAL" clId="{E3F9BCFD-1CC6-4B1A-9B93-A901C9DE7016}" dt="2021-06-17T18:49:35.561" v="566" actId="9405"/>
          <ac:inkMkLst>
            <pc:docMk/>
            <pc:sldMk cId="4248415665" sldId="264"/>
            <ac:inkMk id="2172" creationId="{3509DFD5-D009-482B-889D-48912A141350}"/>
          </ac:inkMkLst>
        </pc:inkChg>
        <pc:inkChg chg="add">
          <ac:chgData name="Loh, Yen Lee" userId="e23f1e92-5e6f-467d-b9d6-f490a7118b36" providerId="ADAL" clId="{E3F9BCFD-1CC6-4B1A-9B93-A901C9DE7016}" dt="2021-06-17T18:50:00.641" v="567" actId="9405"/>
          <ac:inkMkLst>
            <pc:docMk/>
            <pc:sldMk cId="4248415665" sldId="264"/>
            <ac:inkMk id="2173" creationId="{40DA4B31-E051-4BBA-9CAB-EB5D5002686D}"/>
          </ac:inkMkLst>
        </pc:inkChg>
        <pc:inkChg chg="add">
          <ac:chgData name="Loh, Yen Lee" userId="e23f1e92-5e6f-467d-b9d6-f490a7118b36" providerId="ADAL" clId="{E3F9BCFD-1CC6-4B1A-9B93-A901C9DE7016}" dt="2021-06-17T18:50:03.742" v="568" actId="9405"/>
          <ac:inkMkLst>
            <pc:docMk/>
            <pc:sldMk cId="4248415665" sldId="264"/>
            <ac:inkMk id="2174" creationId="{4E39FEBF-DD16-4398-9F09-0631A4ED68E4}"/>
          </ac:inkMkLst>
        </pc:inkChg>
        <pc:inkChg chg="add mod">
          <ac:chgData name="Loh, Yen Lee" userId="e23f1e92-5e6f-467d-b9d6-f490a7118b36" providerId="ADAL" clId="{E3F9BCFD-1CC6-4B1A-9B93-A901C9DE7016}" dt="2021-06-17T18:50:22.140" v="574"/>
          <ac:inkMkLst>
            <pc:docMk/>
            <pc:sldMk cId="4248415665" sldId="264"/>
            <ac:inkMk id="2175" creationId="{5F2E6B65-DE69-4EC4-876E-07742AF07441}"/>
          </ac:inkMkLst>
        </pc:inkChg>
        <pc:inkChg chg="add mod">
          <ac:chgData name="Loh, Yen Lee" userId="e23f1e92-5e6f-467d-b9d6-f490a7118b36" providerId="ADAL" clId="{E3F9BCFD-1CC6-4B1A-9B93-A901C9DE7016}" dt="2021-06-17T18:50:22.140" v="574"/>
          <ac:inkMkLst>
            <pc:docMk/>
            <pc:sldMk cId="4248415665" sldId="264"/>
            <ac:inkMk id="2176" creationId="{06BB923B-8ADA-4A12-A4A2-986459FFCE46}"/>
          </ac:inkMkLst>
        </pc:inkChg>
        <pc:inkChg chg="add mod">
          <ac:chgData name="Loh, Yen Lee" userId="e23f1e92-5e6f-467d-b9d6-f490a7118b36" providerId="ADAL" clId="{E3F9BCFD-1CC6-4B1A-9B93-A901C9DE7016}" dt="2021-06-17T18:50:22.140" v="574"/>
          <ac:inkMkLst>
            <pc:docMk/>
            <pc:sldMk cId="4248415665" sldId="264"/>
            <ac:inkMk id="2177" creationId="{B321A750-2415-489F-8F4C-F0848C0C95BC}"/>
          </ac:inkMkLst>
        </pc:inkChg>
        <pc:inkChg chg="add mod">
          <ac:chgData name="Loh, Yen Lee" userId="e23f1e92-5e6f-467d-b9d6-f490a7118b36" providerId="ADAL" clId="{E3F9BCFD-1CC6-4B1A-9B93-A901C9DE7016}" dt="2021-06-17T18:50:22.140" v="574"/>
          <ac:inkMkLst>
            <pc:docMk/>
            <pc:sldMk cId="4248415665" sldId="264"/>
            <ac:inkMk id="2178" creationId="{B01851E8-B7D1-442E-BD85-537C2D6AC31F}"/>
          </ac:inkMkLst>
        </pc:inkChg>
        <pc:inkChg chg="add mod">
          <ac:chgData name="Loh, Yen Lee" userId="e23f1e92-5e6f-467d-b9d6-f490a7118b36" providerId="ADAL" clId="{E3F9BCFD-1CC6-4B1A-9B93-A901C9DE7016}" dt="2021-06-17T18:50:22.140" v="574"/>
          <ac:inkMkLst>
            <pc:docMk/>
            <pc:sldMk cId="4248415665" sldId="264"/>
            <ac:inkMk id="2179" creationId="{B9AC859F-B94B-444F-A01C-F1D46A1C416F}"/>
          </ac:inkMkLst>
        </pc:inkChg>
        <pc:inkChg chg="add">
          <ac:chgData name="Loh, Yen Lee" userId="e23f1e92-5e6f-467d-b9d6-f490a7118b36" providerId="ADAL" clId="{E3F9BCFD-1CC6-4B1A-9B93-A901C9DE7016}" dt="2021-06-17T18:50:25.176" v="575" actId="9405"/>
          <ac:inkMkLst>
            <pc:docMk/>
            <pc:sldMk cId="4248415665" sldId="264"/>
            <ac:inkMk id="2181" creationId="{1DB4E22C-4E18-4A9C-AB77-8FAEEE2D0297}"/>
          </ac:inkMkLst>
        </pc:inkChg>
        <pc:inkChg chg="add">
          <ac:chgData name="Loh, Yen Lee" userId="e23f1e92-5e6f-467d-b9d6-f490a7118b36" providerId="ADAL" clId="{E3F9BCFD-1CC6-4B1A-9B93-A901C9DE7016}" dt="2021-06-17T18:50:26.514" v="576" actId="9405"/>
          <ac:inkMkLst>
            <pc:docMk/>
            <pc:sldMk cId="4248415665" sldId="264"/>
            <ac:inkMk id="2182" creationId="{E8988724-2B56-4040-BCDF-57D192A04DB2}"/>
          </ac:inkMkLst>
        </pc:inkChg>
        <pc:inkChg chg="add">
          <ac:chgData name="Loh, Yen Lee" userId="e23f1e92-5e6f-467d-b9d6-f490a7118b36" providerId="ADAL" clId="{E3F9BCFD-1CC6-4B1A-9B93-A901C9DE7016}" dt="2021-06-17T18:51:01.747" v="579" actId="9405"/>
          <ac:inkMkLst>
            <pc:docMk/>
            <pc:sldMk cId="4248415665" sldId="264"/>
            <ac:inkMk id="2183" creationId="{57C685E0-0F47-44AD-A8E3-4040EBC5EDAA}"/>
          </ac:inkMkLst>
        </pc:inkChg>
        <pc:inkChg chg="add mod">
          <ac:chgData name="Loh, Yen Lee" userId="e23f1e92-5e6f-467d-b9d6-f490a7118b36" providerId="ADAL" clId="{E3F9BCFD-1CC6-4B1A-9B93-A901C9DE7016}" dt="2021-06-17T18:51:08.277" v="585"/>
          <ac:inkMkLst>
            <pc:docMk/>
            <pc:sldMk cId="4248415665" sldId="264"/>
            <ac:inkMk id="2184" creationId="{DF8B96CB-47E2-4EDF-AC83-EEF677CF232E}"/>
          </ac:inkMkLst>
        </pc:inkChg>
        <pc:inkChg chg="add mod">
          <ac:chgData name="Loh, Yen Lee" userId="e23f1e92-5e6f-467d-b9d6-f490a7118b36" providerId="ADAL" clId="{E3F9BCFD-1CC6-4B1A-9B93-A901C9DE7016}" dt="2021-06-17T18:51:08.277" v="585"/>
          <ac:inkMkLst>
            <pc:docMk/>
            <pc:sldMk cId="4248415665" sldId="264"/>
            <ac:inkMk id="2185" creationId="{C4650274-AD63-4364-AD8A-ABC0D2BD9906}"/>
          </ac:inkMkLst>
        </pc:inkChg>
        <pc:inkChg chg="add mod">
          <ac:chgData name="Loh, Yen Lee" userId="e23f1e92-5e6f-467d-b9d6-f490a7118b36" providerId="ADAL" clId="{E3F9BCFD-1CC6-4B1A-9B93-A901C9DE7016}" dt="2021-06-17T18:51:08.277" v="585"/>
          <ac:inkMkLst>
            <pc:docMk/>
            <pc:sldMk cId="4248415665" sldId="264"/>
            <ac:inkMk id="2186" creationId="{A911A584-F313-4994-AC19-281C37CB91EC}"/>
          </ac:inkMkLst>
        </pc:inkChg>
        <pc:inkChg chg="add mod">
          <ac:chgData name="Loh, Yen Lee" userId="e23f1e92-5e6f-467d-b9d6-f490a7118b36" providerId="ADAL" clId="{E3F9BCFD-1CC6-4B1A-9B93-A901C9DE7016}" dt="2021-06-17T18:51:08.277" v="585"/>
          <ac:inkMkLst>
            <pc:docMk/>
            <pc:sldMk cId="4248415665" sldId="264"/>
            <ac:inkMk id="2187" creationId="{1F5CD365-4777-4F7E-B6A8-7DA272F2E293}"/>
          </ac:inkMkLst>
        </pc:inkChg>
        <pc:inkChg chg="add mod">
          <ac:chgData name="Loh, Yen Lee" userId="e23f1e92-5e6f-467d-b9d6-f490a7118b36" providerId="ADAL" clId="{E3F9BCFD-1CC6-4B1A-9B93-A901C9DE7016}" dt="2021-06-17T18:51:08.277" v="585"/>
          <ac:inkMkLst>
            <pc:docMk/>
            <pc:sldMk cId="4248415665" sldId="264"/>
            <ac:inkMk id="2188" creationId="{A50F8B74-779B-4760-B59D-3456B1D54E21}"/>
          </ac:inkMkLst>
        </pc:inkChg>
        <pc:inkChg chg="add mod">
          <ac:chgData name="Loh, Yen Lee" userId="e23f1e92-5e6f-467d-b9d6-f490a7118b36" providerId="ADAL" clId="{E3F9BCFD-1CC6-4B1A-9B93-A901C9DE7016}" dt="2021-06-17T18:51:11.880" v="588"/>
          <ac:inkMkLst>
            <pc:docMk/>
            <pc:sldMk cId="4248415665" sldId="264"/>
            <ac:inkMk id="2191" creationId="{D16ED6FA-9A09-409D-B9FA-12D0EB957BDB}"/>
          </ac:inkMkLst>
        </pc:inkChg>
        <pc:inkChg chg="add mod">
          <ac:chgData name="Loh, Yen Lee" userId="e23f1e92-5e6f-467d-b9d6-f490a7118b36" providerId="ADAL" clId="{E3F9BCFD-1CC6-4B1A-9B93-A901C9DE7016}" dt="2021-06-17T18:51:11.880" v="588"/>
          <ac:inkMkLst>
            <pc:docMk/>
            <pc:sldMk cId="4248415665" sldId="264"/>
            <ac:inkMk id="2192" creationId="{82315729-6D65-44F9-AC9A-BA7790D9C3A7}"/>
          </ac:inkMkLst>
        </pc:inkChg>
        <pc:inkChg chg="add">
          <ac:chgData name="Loh, Yen Lee" userId="e23f1e92-5e6f-467d-b9d6-f490a7118b36" providerId="ADAL" clId="{E3F9BCFD-1CC6-4B1A-9B93-A901C9DE7016}" dt="2021-06-17T18:51:12.772" v="589" actId="9405"/>
          <ac:inkMkLst>
            <pc:docMk/>
            <pc:sldMk cId="4248415665" sldId="264"/>
            <ac:inkMk id="2194" creationId="{FEA21CF0-0B94-481E-B178-D9372295F4D4}"/>
          </ac:inkMkLst>
        </pc:inkChg>
        <pc:inkChg chg="add">
          <ac:chgData name="Loh, Yen Lee" userId="e23f1e92-5e6f-467d-b9d6-f490a7118b36" providerId="ADAL" clId="{E3F9BCFD-1CC6-4B1A-9B93-A901C9DE7016}" dt="2021-06-17T18:51:13.924" v="590" actId="9405"/>
          <ac:inkMkLst>
            <pc:docMk/>
            <pc:sldMk cId="4248415665" sldId="264"/>
            <ac:inkMk id="2195" creationId="{9A89D1B7-E33F-4F00-9BB7-AD24E44DFD9C}"/>
          </ac:inkMkLst>
        </pc:inkChg>
        <pc:inkChg chg="add mod">
          <ac:chgData name="Loh, Yen Lee" userId="e23f1e92-5e6f-467d-b9d6-f490a7118b36" providerId="ADAL" clId="{E3F9BCFD-1CC6-4B1A-9B93-A901C9DE7016}" dt="2021-06-17T18:51:21.931" v="595"/>
          <ac:inkMkLst>
            <pc:docMk/>
            <pc:sldMk cId="4248415665" sldId="264"/>
            <ac:inkMk id="2196" creationId="{DE419C02-63D1-4683-8D02-6147F68C9E7E}"/>
          </ac:inkMkLst>
        </pc:inkChg>
        <pc:inkChg chg="add mod">
          <ac:chgData name="Loh, Yen Lee" userId="e23f1e92-5e6f-467d-b9d6-f490a7118b36" providerId="ADAL" clId="{E3F9BCFD-1CC6-4B1A-9B93-A901C9DE7016}" dt="2021-06-17T18:51:21.931" v="595"/>
          <ac:inkMkLst>
            <pc:docMk/>
            <pc:sldMk cId="4248415665" sldId="264"/>
            <ac:inkMk id="2197" creationId="{E15BF42A-C2A6-49C9-A91D-8BC86959006E}"/>
          </ac:inkMkLst>
        </pc:inkChg>
        <pc:inkChg chg="add mod">
          <ac:chgData name="Loh, Yen Lee" userId="e23f1e92-5e6f-467d-b9d6-f490a7118b36" providerId="ADAL" clId="{E3F9BCFD-1CC6-4B1A-9B93-A901C9DE7016}" dt="2021-06-17T18:51:21.931" v="595"/>
          <ac:inkMkLst>
            <pc:docMk/>
            <pc:sldMk cId="4248415665" sldId="264"/>
            <ac:inkMk id="2198" creationId="{B99D1B53-5861-47CD-989B-93D6D3822904}"/>
          </ac:inkMkLst>
        </pc:inkChg>
        <pc:inkChg chg="add mod">
          <ac:chgData name="Loh, Yen Lee" userId="e23f1e92-5e6f-467d-b9d6-f490a7118b36" providerId="ADAL" clId="{E3F9BCFD-1CC6-4B1A-9B93-A901C9DE7016}" dt="2021-06-17T18:51:21.931" v="595"/>
          <ac:inkMkLst>
            <pc:docMk/>
            <pc:sldMk cId="4248415665" sldId="264"/>
            <ac:inkMk id="2199" creationId="{5B0625B7-5A5C-4755-AEC0-DD622062B1CE}"/>
          </ac:inkMkLst>
        </pc:inkChg>
      </pc:sldChg>
      <pc:sldChg chg="addSp delSp modSp add mod">
        <pc:chgData name="Loh, Yen Lee" userId="e23f1e92-5e6f-467d-b9d6-f490a7118b36" providerId="ADAL" clId="{E3F9BCFD-1CC6-4B1A-9B93-A901C9DE7016}" dt="2021-06-24T16:41:17.875" v="1174"/>
        <pc:sldMkLst>
          <pc:docMk/>
          <pc:sldMk cId="1700746910" sldId="265"/>
        </pc:sldMkLst>
        <pc:grpChg chg="del mod">
          <ac:chgData name="Loh, Yen Lee" userId="e23f1e92-5e6f-467d-b9d6-f490a7118b36" providerId="ADAL" clId="{E3F9BCFD-1CC6-4B1A-9B93-A901C9DE7016}" dt="2021-06-24T16:24:55.009" v="604"/>
          <ac:grpSpMkLst>
            <pc:docMk/>
            <pc:sldMk cId="1700746910" sldId="265"/>
            <ac:grpSpMk id="6" creationId="{D9B200FB-6717-4341-B9EA-FC9BE8429B00}"/>
          </ac:grpSpMkLst>
        </pc:grpChg>
        <pc:grpChg chg="del mod">
          <ac:chgData name="Loh, Yen Lee" userId="e23f1e92-5e6f-467d-b9d6-f490a7118b36" providerId="ADAL" clId="{E3F9BCFD-1CC6-4B1A-9B93-A901C9DE7016}" dt="2021-06-24T16:24:58.209" v="608"/>
          <ac:grpSpMkLst>
            <pc:docMk/>
            <pc:sldMk cId="1700746910" sldId="265"/>
            <ac:grpSpMk id="9" creationId="{05077C45-65A4-4D04-A6BE-330ED8DE957A}"/>
          </ac:grpSpMkLst>
        </pc:grpChg>
        <pc:grpChg chg="del mod">
          <ac:chgData name="Loh, Yen Lee" userId="e23f1e92-5e6f-467d-b9d6-f490a7118b36" providerId="ADAL" clId="{E3F9BCFD-1CC6-4B1A-9B93-A901C9DE7016}" dt="2021-06-24T16:26:14.676" v="610"/>
          <ac:grpSpMkLst>
            <pc:docMk/>
            <pc:sldMk cId="1700746910" sldId="265"/>
            <ac:grpSpMk id="13" creationId="{9D1327E0-5E0B-4C9F-8D98-05A46D6C320A}"/>
          </ac:grpSpMkLst>
        </pc:grpChg>
        <pc:grpChg chg="del mod">
          <ac:chgData name="Loh, Yen Lee" userId="e23f1e92-5e6f-467d-b9d6-f490a7118b36" providerId="ADAL" clId="{E3F9BCFD-1CC6-4B1A-9B93-A901C9DE7016}" dt="2021-06-24T16:40:12.891" v="1101"/>
          <ac:grpSpMkLst>
            <pc:docMk/>
            <pc:sldMk cId="1700746910" sldId="265"/>
            <ac:grpSpMk id="14" creationId="{400B0215-F46B-4061-9819-AE17E9EF7DA7}"/>
          </ac:grpSpMkLst>
        </pc:grpChg>
        <pc:grpChg chg="del mod">
          <ac:chgData name="Loh, Yen Lee" userId="e23f1e92-5e6f-467d-b9d6-f490a7118b36" providerId="ADAL" clId="{E3F9BCFD-1CC6-4B1A-9B93-A901C9DE7016}" dt="2021-06-24T16:26:16.707" v="612"/>
          <ac:grpSpMkLst>
            <pc:docMk/>
            <pc:sldMk cId="1700746910" sldId="265"/>
            <ac:grpSpMk id="15" creationId="{B318E8EA-46A6-48AA-BC8B-D9B1ACAD14D5}"/>
          </ac:grpSpMkLst>
        </pc:grpChg>
        <pc:grpChg chg="del mod">
          <ac:chgData name="Loh, Yen Lee" userId="e23f1e92-5e6f-467d-b9d6-f490a7118b36" providerId="ADAL" clId="{E3F9BCFD-1CC6-4B1A-9B93-A901C9DE7016}" dt="2021-06-24T16:26:21.422" v="616"/>
          <ac:grpSpMkLst>
            <pc:docMk/>
            <pc:sldMk cId="1700746910" sldId="265"/>
            <ac:grpSpMk id="17" creationId="{AAB47B15-6BCE-4AB2-9A91-736D8EFEAD6C}"/>
          </ac:grpSpMkLst>
        </pc:grpChg>
        <pc:grpChg chg="del mod">
          <ac:chgData name="Loh, Yen Lee" userId="e23f1e92-5e6f-467d-b9d6-f490a7118b36" providerId="ADAL" clId="{E3F9BCFD-1CC6-4B1A-9B93-A901C9DE7016}" dt="2021-06-24T16:33:26.527" v="839"/>
          <ac:grpSpMkLst>
            <pc:docMk/>
            <pc:sldMk cId="1700746910" sldId="265"/>
            <ac:grpSpMk id="19" creationId="{37BD15E6-F096-4514-8179-B169AE3500C1}"/>
          </ac:grpSpMkLst>
        </pc:grpChg>
        <pc:grpChg chg="del mod">
          <ac:chgData name="Loh, Yen Lee" userId="e23f1e92-5e6f-467d-b9d6-f490a7118b36" providerId="ADAL" clId="{E3F9BCFD-1CC6-4B1A-9B93-A901C9DE7016}" dt="2021-06-24T16:29:07.658" v="674"/>
          <ac:grpSpMkLst>
            <pc:docMk/>
            <pc:sldMk cId="1700746910" sldId="265"/>
            <ac:grpSpMk id="21" creationId="{375D9845-85BD-49FB-8FA9-F1C6EAC6350B}"/>
          </ac:grpSpMkLst>
        </pc:grpChg>
        <pc:grpChg chg="del mod">
          <ac:chgData name="Loh, Yen Lee" userId="e23f1e92-5e6f-467d-b9d6-f490a7118b36" providerId="ADAL" clId="{E3F9BCFD-1CC6-4B1A-9B93-A901C9DE7016}" dt="2021-06-24T16:27:29.277" v="632"/>
          <ac:grpSpMkLst>
            <pc:docMk/>
            <pc:sldMk cId="1700746910" sldId="265"/>
            <ac:grpSpMk id="26" creationId="{EE67743E-722F-4152-976A-E34B77EAE3BB}"/>
          </ac:grpSpMkLst>
        </pc:grpChg>
        <pc:grpChg chg="del mod">
          <ac:chgData name="Loh, Yen Lee" userId="e23f1e92-5e6f-467d-b9d6-f490a7118b36" providerId="ADAL" clId="{E3F9BCFD-1CC6-4B1A-9B93-A901C9DE7016}" dt="2021-06-24T16:33:38.828" v="844"/>
          <ac:grpSpMkLst>
            <pc:docMk/>
            <pc:sldMk cId="1700746910" sldId="265"/>
            <ac:grpSpMk id="27" creationId="{CB3B6EB5-47C6-42DA-BF77-4463973DC8F9}"/>
          </ac:grpSpMkLst>
        </pc:grpChg>
        <pc:grpChg chg="del mod">
          <ac:chgData name="Loh, Yen Lee" userId="e23f1e92-5e6f-467d-b9d6-f490a7118b36" providerId="ADAL" clId="{E3F9BCFD-1CC6-4B1A-9B93-A901C9DE7016}" dt="2021-06-24T16:27:31.406" v="635"/>
          <ac:grpSpMkLst>
            <pc:docMk/>
            <pc:sldMk cId="1700746910" sldId="265"/>
            <ac:grpSpMk id="28" creationId="{E410D5E3-8BFD-4EBD-A87C-4802D03981F0}"/>
          </ac:grpSpMkLst>
        </pc:grpChg>
        <pc:grpChg chg="del mod">
          <ac:chgData name="Loh, Yen Lee" userId="e23f1e92-5e6f-467d-b9d6-f490a7118b36" providerId="ADAL" clId="{E3F9BCFD-1CC6-4B1A-9B93-A901C9DE7016}" dt="2021-06-24T16:33:40.139" v="846"/>
          <ac:grpSpMkLst>
            <pc:docMk/>
            <pc:sldMk cId="1700746910" sldId="265"/>
            <ac:grpSpMk id="30" creationId="{864729E8-89D7-49CE-B2B7-22B6E5BD4130}"/>
          </ac:grpSpMkLst>
        </pc:grpChg>
        <pc:grpChg chg="del mod">
          <ac:chgData name="Loh, Yen Lee" userId="e23f1e92-5e6f-467d-b9d6-f490a7118b36" providerId="ADAL" clId="{E3F9BCFD-1CC6-4B1A-9B93-A901C9DE7016}" dt="2021-06-24T16:28:10.938" v="644"/>
          <ac:grpSpMkLst>
            <pc:docMk/>
            <pc:sldMk cId="1700746910" sldId="265"/>
            <ac:grpSpMk id="31" creationId="{42CE3664-FDBF-4BE2-AC73-95CA9A1A1C33}"/>
          </ac:grpSpMkLst>
        </pc:grpChg>
        <pc:grpChg chg="del mod">
          <ac:chgData name="Loh, Yen Lee" userId="e23f1e92-5e6f-467d-b9d6-f490a7118b36" providerId="ADAL" clId="{E3F9BCFD-1CC6-4B1A-9B93-A901C9DE7016}" dt="2021-06-24T16:33:42.300" v="852"/>
          <ac:grpSpMkLst>
            <pc:docMk/>
            <pc:sldMk cId="1700746910" sldId="265"/>
            <ac:grpSpMk id="32" creationId="{2D3C2041-0BB8-4C77-980F-08D08D530262}"/>
          </ac:grpSpMkLst>
        </pc:grpChg>
        <pc:grpChg chg="del mod">
          <ac:chgData name="Loh, Yen Lee" userId="e23f1e92-5e6f-467d-b9d6-f490a7118b36" providerId="ADAL" clId="{E3F9BCFD-1CC6-4B1A-9B93-A901C9DE7016}" dt="2021-06-24T16:28:57.238" v="663"/>
          <ac:grpSpMkLst>
            <pc:docMk/>
            <pc:sldMk cId="1700746910" sldId="265"/>
            <ac:grpSpMk id="40" creationId="{C26D0BF6-F420-4F04-AC38-F00D44AAE30E}"/>
          </ac:grpSpMkLst>
        </pc:grpChg>
        <pc:grpChg chg="del mod">
          <ac:chgData name="Loh, Yen Lee" userId="e23f1e92-5e6f-467d-b9d6-f490a7118b36" providerId="ADAL" clId="{E3F9BCFD-1CC6-4B1A-9B93-A901C9DE7016}" dt="2021-06-24T16:28:49.858" v="659"/>
          <ac:grpSpMkLst>
            <pc:docMk/>
            <pc:sldMk cId="1700746910" sldId="265"/>
            <ac:grpSpMk id="44" creationId="{0EB8925D-9781-4715-A11D-31B99C7DAB7E}"/>
          </ac:grpSpMkLst>
        </pc:grpChg>
        <pc:grpChg chg="del mod">
          <ac:chgData name="Loh, Yen Lee" userId="e23f1e92-5e6f-467d-b9d6-f490a7118b36" providerId="ADAL" clId="{E3F9BCFD-1CC6-4B1A-9B93-A901C9DE7016}" dt="2021-06-24T16:34:26.345" v="882"/>
          <ac:grpSpMkLst>
            <pc:docMk/>
            <pc:sldMk cId="1700746910" sldId="265"/>
            <ac:grpSpMk id="44" creationId="{E9889E6B-3A58-434B-9E65-748B8D0F32CC}"/>
          </ac:grpSpMkLst>
        </pc:grpChg>
        <pc:grpChg chg="del mod">
          <ac:chgData name="Loh, Yen Lee" userId="e23f1e92-5e6f-467d-b9d6-f490a7118b36" providerId="ADAL" clId="{E3F9BCFD-1CC6-4B1A-9B93-A901C9DE7016}" dt="2021-06-24T16:29:07.658" v="674"/>
          <ac:grpSpMkLst>
            <pc:docMk/>
            <pc:sldMk cId="1700746910" sldId="265"/>
            <ac:grpSpMk id="46" creationId="{82271564-F49C-481C-85E0-4DBC0F4F8DA1}"/>
          </ac:grpSpMkLst>
        </pc:grpChg>
        <pc:grpChg chg="del mod">
          <ac:chgData name="Loh, Yen Lee" userId="e23f1e92-5e6f-467d-b9d6-f490a7118b36" providerId="ADAL" clId="{E3F9BCFD-1CC6-4B1A-9B93-A901C9DE7016}" dt="2021-06-24T16:29:07.658" v="674"/>
          <ac:grpSpMkLst>
            <pc:docMk/>
            <pc:sldMk cId="1700746910" sldId="265"/>
            <ac:grpSpMk id="50" creationId="{BF98DB01-14C6-4291-9D9C-290D517C3A60}"/>
          </ac:grpSpMkLst>
        </pc:grpChg>
        <pc:grpChg chg="del mod">
          <ac:chgData name="Loh, Yen Lee" userId="e23f1e92-5e6f-467d-b9d6-f490a7118b36" providerId="ADAL" clId="{E3F9BCFD-1CC6-4B1A-9B93-A901C9DE7016}" dt="2021-06-24T16:29:12.713" v="681"/>
          <ac:grpSpMkLst>
            <pc:docMk/>
            <pc:sldMk cId="1700746910" sldId="265"/>
            <ac:grpSpMk id="61" creationId="{8991822A-2830-4A8A-9449-5D03BE92CCB9}"/>
          </ac:grpSpMkLst>
        </pc:grpChg>
        <pc:grpChg chg="del mod">
          <ac:chgData name="Loh, Yen Lee" userId="e23f1e92-5e6f-467d-b9d6-f490a7118b36" providerId="ADAL" clId="{E3F9BCFD-1CC6-4B1A-9B93-A901C9DE7016}" dt="2021-06-24T16:34:49.047" v="905"/>
          <ac:grpSpMkLst>
            <pc:docMk/>
            <pc:sldMk cId="1700746910" sldId="265"/>
            <ac:grpSpMk id="2053" creationId="{7CD13DA4-3B90-4C11-AAC5-1BB96A06B210}"/>
          </ac:grpSpMkLst>
        </pc:grpChg>
        <pc:grpChg chg="del mod">
          <ac:chgData name="Loh, Yen Lee" userId="e23f1e92-5e6f-467d-b9d6-f490a7118b36" providerId="ADAL" clId="{E3F9BCFD-1CC6-4B1A-9B93-A901C9DE7016}" dt="2021-06-24T16:29:30.928" v="699"/>
          <ac:grpSpMkLst>
            <pc:docMk/>
            <pc:sldMk cId="1700746910" sldId="265"/>
            <ac:grpSpMk id="2053" creationId="{CA4ADBFB-B847-468E-91BC-E8AC5AF74255}"/>
          </ac:grpSpMkLst>
        </pc:grpChg>
        <pc:grpChg chg="del mod">
          <ac:chgData name="Loh, Yen Lee" userId="e23f1e92-5e6f-467d-b9d6-f490a7118b36" providerId="ADAL" clId="{E3F9BCFD-1CC6-4B1A-9B93-A901C9DE7016}" dt="2021-06-24T16:29:23.633" v="693"/>
          <ac:grpSpMkLst>
            <pc:docMk/>
            <pc:sldMk cId="1700746910" sldId="265"/>
            <ac:grpSpMk id="2062" creationId="{344A423E-9937-48D9-B8EB-80707C7FC677}"/>
          </ac:grpSpMkLst>
        </pc:grpChg>
        <pc:grpChg chg="del mod">
          <ac:chgData name="Loh, Yen Lee" userId="e23f1e92-5e6f-467d-b9d6-f490a7118b36" providerId="ADAL" clId="{E3F9BCFD-1CC6-4B1A-9B93-A901C9DE7016}" dt="2021-06-24T16:29:30.928" v="699"/>
          <ac:grpSpMkLst>
            <pc:docMk/>
            <pc:sldMk cId="1700746910" sldId="265"/>
            <ac:grpSpMk id="2065" creationId="{9813130B-B3D7-4D41-8D68-F545E73E13A7}"/>
          </ac:grpSpMkLst>
        </pc:grpChg>
        <pc:grpChg chg="del mod">
          <ac:chgData name="Loh, Yen Lee" userId="e23f1e92-5e6f-467d-b9d6-f490a7118b36" providerId="ADAL" clId="{E3F9BCFD-1CC6-4B1A-9B93-A901C9DE7016}" dt="2021-06-24T16:29:33.206" v="701"/>
          <ac:grpSpMkLst>
            <pc:docMk/>
            <pc:sldMk cId="1700746910" sldId="265"/>
            <ac:grpSpMk id="2071" creationId="{FADB8B04-227B-4B2F-ADFD-BCED24A75905}"/>
          </ac:grpSpMkLst>
        </pc:grpChg>
        <pc:grpChg chg="del mod">
          <ac:chgData name="Loh, Yen Lee" userId="e23f1e92-5e6f-467d-b9d6-f490a7118b36" providerId="ADAL" clId="{E3F9BCFD-1CC6-4B1A-9B93-A901C9DE7016}" dt="2021-06-24T16:34:08.256" v="874"/>
          <ac:grpSpMkLst>
            <pc:docMk/>
            <pc:sldMk cId="1700746910" sldId="265"/>
            <ac:grpSpMk id="2073" creationId="{1C0E6DE6-D13A-49B4-860C-511BDA121CBE}"/>
          </ac:grpSpMkLst>
        </pc:grpChg>
        <pc:grpChg chg="del mod">
          <ac:chgData name="Loh, Yen Lee" userId="e23f1e92-5e6f-467d-b9d6-f490a7118b36" providerId="ADAL" clId="{E3F9BCFD-1CC6-4B1A-9B93-A901C9DE7016}" dt="2021-06-24T16:29:41.137" v="707"/>
          <ac:grpSpMkLst>
            <pc:docMk/>
            <pc:sldMk cId="1700746910" sldId="265"/>
            <ac:grpSpMk id="2073" creationId="{1E981187-DE6B-41E2-8C47-1D0D42C319E4}"/>
          </ac:grpSpMkLst>
        </pc:grpChg>
        <pc:grpChg chg="del mod">
          <ac:chgData name="Loh, Yen Lee" userId="e23f1e92-5e6f-467d-b9d6-f490a7118b36" providerId="ADAL" clId="{E3F9BCFD-1CC6-4B1A-9B93-A901C9DE7016}" dt="2021-06-24T16:29:43.870" v="712"/>
          <ac:grpSpMkLst>
            <pc:docMk/>
            <pc:sldMk cId="1700746910" sldId="265"/>
            <ac:grpSpMk id="2079" creationId="{AF26D38E-48C7-4490-82CF-8AB641BE30F6}"/>
          </ac:grpSpMkLst>
        </pc:grpChg>
        <pc:grpChg chg="del mod">
          <ac:chgData name="Loh, Yen Lee" userId="e23f1e92-5e6f-467d-b9d6-f490a7118b36" providerId="ADAL" clId="{E3F9BCFD-1CC6-4B1A-9B93-A901C9DE7016}" dt="2021-06-24T16:29:45.760" v="714"/>
          <ac:grpSpMkLst>
            <pc:docMk/>
            <pc:sldMk cId="1700746910" sldId="265"/>
            <ac:grpSpMk id="2084" creationId="{3C8DE1CB-B224-4D95-8C2A-BA4D4782E75C}"/>
          </ac:grpSpMkLst>
        </pc:grpChg>
        <pc:grpChg chg="del mod">
          <ac:chgData name="Loh, Yen Lee" userId="e23f1e92-5e6f-467d-b9d6-f490a7118b36" providerId="ADAL" clId="{E3F9BCFD-1CC6-4B1A-9B93-A901C9DE7016}" dt="2021-06-24T16:29:58.263" v="734"/>
          <ac:grpSpMkLst>
            <pc:docMk/>
            <pc:sldMk cId="1700746910" sldId="265"/>
            <ac:grpSpMk id="2086" creationId="{4D26AC04-F255-4B38-A922-03897CF38884}"/>
          </ac:grpSpMkLst>
        </pc:grpChg>
        <pc:grpChg chg="del mod">
          <ac:chgData name="Loh, Yen Lee" userId="e23f1e92-5e6f-467d-b9d6-f490a7118b36" providerId="ADAL" clId="{E3F9BCFD-1CC6-4B1A-9B93-A901C9DE7016}" dt="2021-06-24T16:34:43.643" v="895"/>
          <ac:grpSpMkLst>
            <pc:docMk/>
            <pc:sldMk cId="1700746910" sldId="265"/>
            <ac:grpSpMk id="2088" creationId="{3CE6A5A4-8C4D-426A-8930-E41DBAEEC5C3}"/>
          </ac:grpSpMkLst>
        </pc:grpChg>
        <pc:grpChg chg="del mod">
          <ac:chgData name="Loh, Yen Lee" userId="e23f1e92-5e6f-467d-b9d6-f490a7118b36" providerId="ADAL" clId="{E3F9BCFD-1CC6-4B1A-9B93-A901C9DE7016}" dt="2021-06-24T16:29:51.538" v="720"/>
          <ac:grpSpMkLst>
            <pc:docMk/>
            <pc:sldMk cId="1700746910" sldId="265"/>
            <ac:grpSpMk id="2089" creationId="{BC7FD635-2E3C-4622-ADAC-308704698966}"/>
          </ac:grpSpMkLst>
        </pc:grpChg>
        <pc:grpChg chg="del mod">
          <ac:chgData name="Loh, Yen Lee" userId="e23f1e92-5e6f-467d-b9d6-f490a7118b36" providerId="ADAL" clId="{E3F9BCFD-1CC6-4B1A-9B93-A901C9DE7016}" dt="2021-06-24T16:29:53.504" v="724"/>
          <ac:grpSpMkLst>
            <pc:docMk/>
            <pc:sldMk cId="1700746910" sldId="265"/>
            <ac:grpSpMk id="2092" creationId="{33FC52E2-92CD-4D25-A6B1-3F57040E9053}"/>
          </ac:grpSpMkLst>
        </pc:grpChg>
        <pc:grpChg chg="del mod">
          <ac:chgData name="Loh, Yen Lee" userId="e23f1e92-5e6f-467d-b9d6-f490a7118b36" providerId="ADAL" clId="{E3F9BCFD-1CC6-4B1A-9B93-A901C9DE7016}" dt="2021-06-24T16:34:27.384" v="884"/>
          <ac:grpSpMkLst>
            <pc:docMk/>
            <pc:sldMk cId="1700746910" sldId="265"/>
            <ac:grpSpMk id="2096" creationId="{ACEE1B8F-F9F3-4FA3-90D4-78F68A6EB9ED}"/>
          </ac:grpSpMkLst>
        </pc:grpChg>
        <pc:grpChg chg="del mod">
          <ac:chgData name="Loh, Yen Lee" userId="e23f1e92-5e6f-467d-b9d6-f490a7118b36" providerId="ADAL" clId="{E3F9BCFD-1CC6-4B1A-9B93-A901C9DE7016}" dt="2021-06-24T16:29:54.454" v="726"/>
          <ac:grpSpMkLst>
            <pc:docMk/>
            <pc:sldMk cId="1700746910" sldId="265"/>
            <ac:grpSpMk id="2096" creationId="{BF885976-3719-4E71-9FA3-F986B95D37B3}"/>
          </ac:grpSpMkLst>
        </pc:grpChg>
        <pc:grpChg chg="del mod">
          <ac:chgData name="Loh, Yen Lee" userId="e23f1e92-5e6f-467d-b9d6-f490a7118b36" providerId="ADAL" clId="{E3F9BCFD-1CC6-4B1A-9B93-A901C9DE7016}" dt="2021-06-24T16:34:31.207" v="892"/>
          <ac:grpSpMkLst>
            <pc:docMk/>
            <pc:sldMk cId="1700746910" sldId="265"/>
            <ac:grpSpMk id="2098" creationId="{369B5A04-2DA2-490C-B4D4-F8019E8FFE0B}"/>
          </ac:grpSpMkLst>
        </pc:grpChg>
        <pc:grpChg chg="del mod">
          <ac:chgData name="Loh, Yen Lee" userId="e23f1e92-5e6f-467d-b9d6-f490a7118b36" providerId="ADAL" clId="{E3F9BCFD-1CC6-4B1A-9B93-A901C9DE7016}" dt="2021-06-24T16:29:55.658" v="729"/>
          <ac:grpSpMkLst>
            <pc:docMk/>
            <pc:sldMk cId="1700746910" sldId="265"/>
            <ac:grpSpMk id="2098" creationId="{C371BE46-B014-41F0-AC1B-70EFC32E94EA}"/>
          </ac:grpSpMkLst>
        </pc:grpChg>
        <pc:grpChg chg="del mod">
          <ac:chgData name="Loh, Yen Lee" userId="e23f1e92-5e6f-467d-b9d6-f490a7118b36" providerId="ADAL" clId="{E3F9BCFD-1CC6-4B1A-9B93-A901C9DE7016}" dt="2021-06-24T16:29:58.263" v="734"/>
          <ac:grpSpMkLst>
            <pc:docMk/>
            <pc:sldMk cId="1700746910" sldId="265"/>
            <ac:grpSpMk id="2101" creationId="{7B4CDA61-1A58-48B4-B678-64B80391655B}"/>
          </ac:grpSpMkLst>
        </pc:grpChg>
        <pc:grpChg chg="del mod">
          <ac:chgData name="Loh, Yen Lee" userId="e23f1e92-5e6f-467d-b9d6-f490a7118b36" providerId="ADAL" clId="{E3F9BCFD-1CC6-4B1A-9B93-A901C9DE7016}" dt="2021-06-24T16:30:05.537" v="738"/>
          <ac:grpSpMkLst>
            <pc:docMk/>
            <pc:sldMk cId="1700746910" sldId="265"/>
            <ac:grpSpMk id="2106" creationId="{5A72EA34-D952-4BC8-84AB-D9475CDAEF5C}"/>
          </ac:grpSpMkLst>
        </pc:grpChg>
        <pc:grpChg chg="del mod">
          <ac:chgData name="Loh, Yen Lee" userId="e23f1e92-5e6f-467d-b9d6-f490a7118b36" providerId="ADAL" clId="{E3F9BCFD-1CC6-4B1A-9B93-A901C9DE7016}" dt="2021-06-24T16:35:30.974" v="935"/>
          <ac:grpSpMkLst>
            <pc:docMk/>
            <pc:sldMk cId="1700746910" sldId="265"/>
            <ac:grpSpMk id="2106" creationId="{C64E9EF6-7447-4547-B103-C6BA3ECF0EF6}"/>
          </ac:grpSpMkLst>
        </pc:grpChg>
        <pc:grpChg chg="del mod">
          <ac:chgData name="Loh, Yen Lee" userId="e23f1e92-5e6f-467d-b9d6-f490a7118b36" providerId="ADAL" clId="{E3F9BCFD-1CC6-4B1A-9B93-A901C9DE7016}" dt="2021-06-24T16:30:50.719" v="741"/>
          <ac:grpSpMkLst>
            <pc:docMk/>
            <pc:sldMk cId="1700746910" sldId="265"/>
            <ac:grpSpMk id="2110" creationId="{65C0E330-4E2B-4DE2-AF03-DB5534358380}"/>
          </ac:grpSpMkLst>
        </pc:grpChg>
        <pc:grpChg chg="del mod">
          <ac:chgData name="Loh, Yen Lee" userId="e23f1e92-5e6f-467d-b9d6-f490a7118b36" providerId="ADAL" clId="{E3F9BCFD-1CC6-4B1A-9B93-A901C9DE7016}" dt="2021-06-24T16:32:27.425" v="819"/>
          <ac:grpSpMkLst>
            <pc:docMk/>
            <pc:sldMk cId="1700746910" sldId="265"/>
            <ac:grpSpMk id="2113" creationId="{0DC06DA0-FA46-4E95-9B9F-6BA862F7898E}"/>
          </ac:grpSpMkLst>
        </pc:grpChg>
        <pc:grpChg chg="del mod">
          <ac:chgData name="Loh, Yen Lee" userId="e23f1e92-5e6f-467d-b9d6-f490a7118b36" providerId="ADAL" clId="{E3F9BCFD-1CC6-4B1A-9B93-A901C9DE7016}" dt="2021-06-24T16:34:46.041" v="898"/>
          <ac:grpSpMkLst>
            <pc:docMk/>
            <pc:sldMk cId="1700746910" sldId="265"/>
            <ac:grpSpMk id="2115" creationId="{2A0444A2-0015-4545-A154-0D4D7CA81E8B}"/>
          </ac:grpSpMkLst>
        </pc:grpChg>
        <pc:grpChg chg="del mod">
          <ac:chgData name="Loh, Yen Lee" userId="e23f1e92-5e6f-467d-b9d6-f490a7118b36" providerId="ADAL" clId="{E3F9BCFD-1CC6-4B1A-9B93-A901C9DE7016}" dt="2021-06-24T16:34:49.047" v="905"/>
          <ac:grpSpMkLst>
            <pc:docMk/>
            <pc:sldMk cId="1700746910" sldId="265"/>
            <ac:grpSpMk id="2118" creationId="{3E6674B3-B08B-4C2D-9586-71D35D8D5ED0}"/>
          </ac:grpSpMkLst>
        </pc:grpChg>
        <pc:grpChg chg="del mod">
          <ac:chgData name="Loh, Yen Lee" userId="e23f1e92-5e6f-467d-b9d6-f490a7118b36" providerId="ADAL" clId="{E3F9BCFD-1CC6-4B1A-9B93-A901C9DE7016}" dt="2021-06-24T16:34:52.683" v="914"/>
          <ac:grpSpMkLst>
            <pc:docMk/>
            <pc:sldMk cId="1700746910" sldId="265"/>
            <ac:grpSpMk id="2125" creationId="{6C5C7F67-FBA9-4E46-AB67-BF57A196520D}"/>
          </ac:grpSpMkLst>
        </pc:grpChg>
        <pc:grpChg chg="del mod">
          <ac:chgData name="Loh, Yen Lee" userId="e23f1e92-5e6f-467d-b9d6-f490a7118b36" providerId="ADAL" clId="{E3F9BCFD-1CC6-4B1A-9B93-A901C9DE7016}" dt="2021-06-24T16:34:59.308" v="922"/>
          <ac:grpSpMkLst>
            <pc:docMk/>
            <pc:sldMk cId="1700746910" sldId="265"/>
            <ac:grpSpMk id="2134" creationId="{92B7AD8D-8140-4A65-A199-91138B5DCDE3}"/>
          </ac:grpSpMkLst>
        </pc:grpChg>
        <pc:grpChg chg="del mod">
          <ac:chgData name="Loh, Yen Lee" userId="e23f1e92-5e6f-467d-b9d6-f490a7118b36" providerId="ADAL" clId="{E3F9BCFD-1CC6-4B1A-9B93-A901C9DE7016}" dt="2021-06-24T16:35:00.893" v="926"/>
          <ac:grpSpMkLst>
            <pc:docMk/>
            <pc:sldMk cId="1700746910" sldId="265"/>
            <ac:grpSpMk id="2142" creationId="{4139FDD0-ADB1-4251-96AE-12C3CDCC94BC}"/>
          </ac:grpSpMkLst>
        </pc:grpChg>
        <pc:grpChg chg="del mod">
          <ac:chgData name="Loh, Yen Lee" userId="e23f1e92-5e6f-467d-b9d6-f490a7118b36" providerId="ADAL" clId="{E3F9BCFD-1CC6-4B1A-9B93-A901C9DE7016}" dt="2021-06-24T16:36:06.583" v="965"/>
          <ac:grpSpMkLst>
            <pc:docMk/>
            <pc:sldMk cId="1700746910" sldId="265"/>
            <ac:grpSpMk id="2146" creationId="{7999F433-8127-4188-BC3E-88A4CA5D4C33}"/>
          </ac:grpSpMkLst>
        </pc:grpChg>
        <pc:grpChg chg="del mod">
          <ac:chgData name="Loh, Yen Lee" userId="e23f1e92-5e6f-467d-b9d6-f490a7118b36" providerId="ADAL" clId="{E3F9BCFD-1CC6-4B1A-9B93-A901C9DE7016}" dt="2021-06-24T16:35:30.974" v="935"/>
          <ac:grpSpMkLst>
            <pc:docMk/>
            <pc:sldMk cId="1700746910" sldId="265"/>
            <ac:grpSpMk id="2151" creationId="{96C1C029-852A-47B9-8F07-1FD3ECBA34BD}"/>
          </ac:grpSpMkLst>
        </pc:grpChg>
        <pc:grpChg chg="del mod">
          <ac:chgData name="Loh, Yen Lee" userId="e23f1e92-5e6f-467d-b9d6-f490a7118b36" providerId="ADAL" clId="{E3F9BCFD-1CC6-4B1A-9B93-A901C9DE7016}" dt="2021-06-24T16:35:33.475" v="939"/>
          <ac:grpSpMkLst>
            <pc:docMk/>
            <pc:sldMk cId="1700746910" sldId="265"/>
            <ac:grpSpMk id="2155" creationId="{E6597F1B-83B5-4193-A938-BF99A712EC07}"/>
          </ac:grpSpMkLst>
        </pc:grpChg>
        <pc:grpChg chg="del mod">
          <ac:chgData name="Loh, Yen Lee" userId="e23f1e92-5e6f-467d-b9d6-f490a7118b36" providerId="ADAL" clId="{E3F9BCFD-1CC6-4B1A-9B93-A901C9DE7016}" dt="2021-06-24T16:35:34.984" v="941"/>
          <ac:grpSpMkLst>
            <pc:docMk/>
            <pc:sldMk cId="1700746910" sldId="265"/>
            <ac:grpSpMk id="2159" creationId="{A08D5C34-EC7F-4CFD-B975-FC48B08722D6}"/>
          </ac:grpSpMkLst>
        </pc:grpChg>
        <pc:grpChg chg="del mod">
          <ac:chgData name="Loh, Yen Lee" userId="e23f1e92-5e6f-467d-b9d6-f490a7118b36" providerId="ADAL" clId="{E3F9BCFD-1CC6-4B1A-9B93-A901C9DE7016}" dt="2021-06-24T16:35:36.803" v="944"/>
          <ac:grpSpMkLst>
            <pc:docMk/>
            <pc:sldMk cId="1700746910" sldId="265"/>
            <ac:grpSpMk id="2161" creationId="{E211F653-72DA-4B87-A8A1-DC8CB8241BE6}"/>
          </ac:grpSpMkLst>
        </pc:grpChg>
        <pc:grpChg chg="del mod">
          <ac:chgData name="Loh, Yen Lee" userId="e23f1e92-5e6f-467d-b9d6-f490a7118b36" providerId="ADAL" clId="{E3F9BCFD-1CC6-4B1A-9B93-A901C9DE7016}" dt="2021-06-24T16:37:01.873" v="998"/>
          <ac:grpSpMkLst>
            <pc:docMk/>
            <pc:sldMk cId="1700746910" sldId="265"/>
            <ac:grpSpMk id="2164" creationId="{82C17D3F-583A-4A57-BDFE-A20C7AB232A1}"/>
          </ac:grpSpMkLst>
        </pc:grpChg>
        <pc:grpChg chg="del mod">
          <ac:chgData name="Loh, Yen Lee" userId="e23f1e92-5e6f-467d-b9d6-f490a7118b36" providerId="ADAL" clId="{E3F9BCFD-1CC6-4B1A-9B93-A901C9DE7016}" dt="2021-06-24T16:36:55.873" v="981"/>
          <ac:grpSpMkLst>
            <pc:docMk/>
            <pc:sldMk cId="1700746910" sldId="265"/>
            <ac:grpSpMk id="2167" creationId="{420DEF77-7AAB-4260-83F4-F957C79AF8DE}"/>
          </ac:grpSpMkLst>
        </pc:grpChg>
        <pc:grpChg chg="del mod">
          <ac:chgData name="Loh, Yen Lee" userId="e23f1e92-5e6f-467d-b9d6-f490a7118b36" providerId="ADAL" clId="{E3F9BCFD-1CC6-4B1A-9B93-A901C9DE7016}" dt="2021-06-24T16:36:55.877" v="982"/>
          <ac:grpSpMkLst>
            <pc:docMk/>
            <pc:sldMk cId="1700746910" sldId="265"/>
            <ac:grpSpMk id="2173" creationId="{C1441C12-88A1-4C56-BB94-3351E5403AE4}"/>
          </ac:grpSpMkLst>
        </pc:grpChg>
        <pc:grpChg chg="del mod">
          <ac:chgData name="Loh, Yen Lee" userId="e23f1e92-5e6f-467d-b9d6-f490a7118b36" providerId="ADAL" clId="{E3F9BCFD-1CC6-4B1A-9B93-A901C9DE7016}" dt="2021-06-24T16:36:55.880" v="986"/>
          <ac:grpSpMkLst>
            <pc:docMk/>
            <pc:sldMk cId="1700746910" sldId="265"/>
            <ac:grpSpMk id="2174" creationId="{D12A9096-D0E3-42E0-BE38-0D5096F6627D}"/>
          </ac:grpSpMkLst>
        </pc:grpChg>
        <pc:grpChg chg="del mod">
          <ac:chgData name="Loh, Yen Lee" userId="e23f1e92-5e6f-467d-b9d6-f490a7118b36" providerId="ADAL" clId="{E3F9BCFD-1CC6-4B1A-9B93-A901C9DE7016}" dt="2021-06-24T16:36:06.583" v="965"/>
          <ac:grpSpMkLst>
            <pc:docMk/>
            <pc:sldMk cId="1700746910" sldId="265"/>
            <ac:grpSpMk id="2179" creationId="{8C0146CD-9006-47E3-AC1D-49C634A3105B}"/>
          </ac:grpSpMkLst>
        </pc:grpChg>
        <pc:grpChg chg="del mod">
          <ac:chgData name="Loh, Yen Lee" userId="e23f1e92-5e6f-467d-b9d6-f490a7118b36" providerId="ADAL" clId="{E3F9BCFD-1CC6-4B1A-9B93-A901C9DE7016}" dt="2021-06-24T16:36:06.583" v="965"/>
          <ac:grpSpMkLst>
            <pc:docMk/>
            <pc:sldMk cId="1700746910" sldId="265"/>
            <ac:grpSpMk id="2180" creationId="{18E6DA9B-262D-4D95-81CF-E04D84639DEA}"/>
          </ac:grpSpMkLst>
        </pc:grpChg>
        <pc:grpChg chg="del mod">
          <ac:chgData name="Loh, Yen Lee" userId="e23f1e92-5e6f-467d-b9d6-f490a7118b36" providerId="ADAL" clId="{E3F9BCFD-1CC6-4B1A-9B93-A901C9DE7016}" dt="2021-06-24T16:36:06.583" v="965"/>
          <ac:grpSpMkLst>
            <pc:docMk/>
            <pc:sldMk cId="1700746910" sldId="265"/>
            <ac:grpSpMk id="2183" creationId="{53B0BD5E-1768-4E8F-85F9-F51F0CB5A52D}"/>
          </ac:grpSpMkLst>
        </pc:grpChg>
        <pc:grpChg chg="del mod">
          <ac:chgData name="Loh, Yen Lee" userId="e23f1e92-5e6f-467d-b9d6-f490a7118b36" providerId="ADAL" clId="{E3F9BCFD-1CC6-4B1A-9B93-A901C9DE7016}" dt="2021-06-24T16:38:00.907" v="1039"/>
          <ac:grpSpMkLst>
            <pc:docMk/>
            <pc:sldMk cId="1700746910" sldId="265"/>
            <ac:grpSpMk id="2187" creationId="{3DCD0BF7-5C19-4370-9816-B4495383FF27}"/>
          </ac:grpSpMkLst>
        </pc:grpChg>
        <pc:grpChg chg="mod">
          <ac:chgData name="Loh, Yen Lee" userId="e23f1e92-5e6f-467d-b9d6-f490a7118b36" providerId="ADAL" clId="{E3F9BCFD-1CC6-4B1A-9B93-A901C9DE7016}" dt="2021-06-24T16:36:37.911" v="976"/>
          <ac:grpSpMkLst>
            <pc:docMk/>
            <pc:sldMk cId="1700746910" sldId="265"/>
            <ac:grpSpMk id="2196" creationId="{FFC6DABE-7A48-4FE0-A601-75DD1C2B2B6E}"/>
          </ac:grpSpMkLst>
        </pc:grpChg>
        <pc:grpChg chg="mod">
          <ac:chgData name="Loh, Yen Lee" userId="e23f1e92-5e6f-467d-b9d6-f490a7118b36" providerId="ADAL" clId="{E3F9BCFD-1CC6-4B1A-9B93-A901C9DE7016}" dt="2021-06-24T16:36:37.911" v="976"/>
          <ac:grpSpMkLst>
            <pc:docMk/>
            <pc:sldMk cId="1700746910" sldId="265"/>
            <ac:grpSpMk id="2197" creationId="{EB17DC49-0699-4032-BE8F-9B0A9BB97603}"/>
          </ac:grpSpMkLst>
        </pc:grpChg>
        <pc:grpChg chg="mod">
          <ac:chgData name="Loh, Yen Lee" userId="e23f1e92-5e6f-467d-b9d6-f490a7118b36" providerId="ADAL" clId="{E3F9BCFD-1CC6-4B1A-9B93-A901C9DE7016}" dt="2021-06-24T16:36:43.269" v="980"/>
          <ac:grpSpMkLst>
            <pc:docMk/>
            <pc:sldMk cId="1700746910" sldId="265"/>
            <ac:grpSpMk id="2201" creationId="{AAF7FDD0-A25A-464B-8097-7E71C6BC9FA9}"/>
          </ac:grpSpMkLst>
        </pc:grpChg>
        <pc:grpChg chg="del mod">
          <ac:chgData name="Loh, Yen Lee" userId="e23f1e92-5e6f-467d-b9d6-f490a7118b36" providerId="ADAL" clId="{E3F9BCFD-1CC6-4B1A-9B93-A901C9DE7016}" dt="2021-06-24T16:37:01.873" v="998"/>
          <ac:grpSpMkLst>
            <pc:docMk/>
            <pc:sldMk cId="1700746910" sldId="265"/>
            <ac:grpSpMk id="2212" creationId="{FE38114D-31C6-479B-AABF-922962A6284F}"/>
          </ac:grpSpMkLst>
        </pc:grpChg>
        <pc:grpChg chg="del mod">
          <ac:chgData name="Loh, Yen Lee" userId="e23f1e92-5e6f-467d-b9d6-f490a7118b36" providerId="ADAL" clId="{E3F9BCFD-1CC6-4B1A-9B93-A901C9DE7016}" dt="2021-06-24T16:37:26.260" v="1017"/>
          <ac:grpSpMkLst>
            <pc:docMk/>
            <pc:sldMk cId="1700746910" sldId="265"/>
            <ac:grpSpMk id="2213" creationId="{3AE82F15-52BB-42D0-A773-42065FF928CA}"/>
          </ac:grpSpMkLst>
        </pc:grpChg>
        <pc:grpChg chg="del mod">
          <ac:chgData name="Loh, Yen Lee" userId="e23f1e92-5e6f-467d-b9d6-f490a7118b36" providerId="ADAL" clId="{E3F9BCFD-1CC6-4B1A-9B93-A901C9DE7016}" dt="2021-06-24T16:37:26.260" v="1017"/>
          <ac:grpSpMkLst>
            <pc:docMk/>
            <pc:sldMk cId="1700746910" sldId="265"/>
            <ac:grpSpMk id="2225" creationId="{C021F5A4-35EC-4766-8065-5BF207B2F565}"/>
          </ac:grpSpMkLst>
        </pc:grpChg>
        <pc:grpChg chg="del mod">
          <ac:chgData name="Loh, Yen Lee" userId="e23f1e92-5e6f-467d-b9d6-f490a7118b36" providerId="ADAL" clId="{E3F9BCFD-1CC6-4B1A-9B93-A901C9DE7016}" dt="2021-06-24T16:37:26.260" v="1017"/>
          <ac:grpSpMkLst>
            <pc:docMk/>
            <pc:sldMk cId="1700746910" sldId="265"/>
            <ac:grpSpMk id="2226" creationId="{F4689572-447F-420D-88A9-CEEB6861A5E6}"/>
          </ac:grpSpMkLst>
        </pc:grpChg>
        <pc:grpChg chg="del mod">
          <ac:chgData name="Loh, Yen Lee" userId="e23f1e92-5e6f-467d-b9d6-f490a7118b36" providerId="ADAL" clId="{E3F9BCFD-1CC6-4B1A-9B93-A901C9DE7016}" dt="2021-06-24T16:38:29.092" v="1048"/>
          <ac:grpSpMkLst>
            <pc:docMk/>
            <pc:sldMk cId="1700746910" sldId="265"/>
            <ac:grpSpMk id="2227" creationId="{F7FABA79-8360-4700-AD9D-C7CB862A7785}"/>
          </ac:grpSpMkLst>
        </pc:grpChg>
        <pc:grpChg chg="del mod">
          <ac:chgData name="Loh, Yen Lee" userId="e23f1e92-5e6f-467d-b9d6-f490a7118b36" providerId="ADAL" clId="{E3F9BCFD-1CC6-4B1A-9B93-A901C9DE7016}" dt="2021-06-24T16:37:47.141" v="1030"/>
          <ac:grpSpMkLst>
            <pc:docMk/>
            <pc:sldMk cId="1700746910" sldId="265"/>
            <ac:grpSpMk id="2230" creationId="{A037129C-CBF3-494C-8CA0-24EEF7012DB7}"/>
          </ac:grpSpMkLst>
        </pc:grpChg>
        <pc:grpChg chg="del mod">
          <ac:chgData name="Loh, Yen Lee" userId="e23f1e92-5e6f-467d-b9d6-f490a7118b36" providerId="ADAL" clId="{E3F9BCFD-1CC6-4B1A-9B93-A901C9DE7016}" dt="2021-06-24T16:38:29.092" v="1048"/>
          <ac:grpSpMkLst>
            <pc:docMk/>
            <pc:sldMk cId="1700746910" sldId="265"/>
            <ac:grpSpMk id="2235" creationId="{007AE16E-F948-414B-A45C-C863ACB23CE8}"/>
          </ac:grpSpMkLst>
        </pc:grpChg>
        <pc:grpChg chg="del mod">
          <ac:chgData name="Loh, Yen Lee" userId="e23f1e92-5e6f-467d-b9d6-f490a7118b36" providerId="ADAL" clId="{E3F9BCFD-1CC6-4B1A-9B93-A901C9DE7016}" dt="2021-06-24T16:37:47.141" v="1029"/>
          <ac:grpSpMkLst>
            <pc:docMk/>
            <pc:sldMk cId="1700746910" sldId="265"/>
            <ac:grpSpMk id="2238" creationId="{6C8BB57A-8101-4CE3-9E0D-ED8C8F8235BE}"/>
          </ac:grpSpMkLst>
        </pc:grpChg>
        <pc:grpChg chg="del mod">
          <ac:chgData name="Loh, Yen Lee" userId="e23f1e92-5e6f-467d-b9d6-f490a7118b36" providerId="ADAL" clId="{E3F9BCFD-1CC6-4B1A-9B93-A901C9DE7016}" dt="2021-06-24T16:38:04.253" v="1043"/>
          <ac:grpSpMkLst>
            <pc:docMk/>
            <pc:sldMk cId="1700746910" sldId="265"/>
            <ac:grpSpMk id="2245" creationId="{1D3F785F-FAFC-4D52-9165-8DB1D3FE5A2F}"/>
          </ac:grpSpMkLst>
        </pc:grpChg>
        <pc:grpChg chg="del mod">
          <ac:chgData name="Loh, Yen Lee" userId="e23f1e92-5e6f-467d-b9d6-f490a7118b36" providerId="ADAL" clId="{E3F9BCFD-1CC6-4B1A-9B93-A901C9DE7016}" dt="2021-06-24T16:39:22.541" v="1077"/>
          <ac:grpSpMkLst>
            <pc:docMk/>
            <pc:sldMk cId="1700746910" sldId="265"/>
            <ac:grpSpMk id="2249" creationId="{1F8AC754-5F3B-4442-935E-49C1F03B0361}"/>
          </ac:grpSpMkLst>
        </pc:grpChg>
        <pc:grpChg chg="del mod">
          <ac:chgData name="Loh, Yen Lee" userId="e23f1e92-5e6f-467d-b9d6-f490a7118b36" providerId="ADAL" clId="{E3F9BCFD-1CC6-4B1A-9B93-A901C9DE7016}" dt="2021-06-24T16:40:59.089" v="1169"/>
          <ac:grpSpMkLst>
            <pc:docMk/>
            <pc:sldMk cId="1700746910" sldId="265"/>
            <ac:grpSpMk id="2253" creationId="{AABA712A-CFD1-4C0B-A514-2D290BB45EB8}"/>
          </ac:grpSpMkLst>
        </pc:grpChg>
        <pc:grpChg chg="del mod">
          <ac:chgData name="Loh, Yen Lee" userId="e23f1e92-5e6f-467d-b9d6-f490a7118b36" providerId="ADAL" clId="{E3F9BCFD-1CC6-4B1A-9B93-A901C9DE7016}" dt="2021-06-24T16:38:42.079" v="1055"/>
          <ac:grpSpMkLst>
            <pc:docMk/>
            <pc:sldMk cId="1700746910" sldId="265"/>
            <ac:grpSpMk id="2257" creationId="{16D410CB-DCD7-42B2-97E4-784186CDF1C8}"/>
          </ac:grpSpMkLst>
        </pc:grpChg>
        <pc:grpChg chg="del mod">
          <ac:chgData name="Loh, Yen Lee" userId="e23f1e92-5e6f-467d-b9d6-f490a7118b36" providerId="ADAL" clId="{E3F9BCFD-1CC6-4B1A-9B93-A901C9DE7016}" dt="2021-06-24T16:38:45.010" v="1059"/>
          <ac:grpSpMkLst>
            <pc:docMk/>
            <pc:sldMk cId="1700746910" sldId="265"/>
            <ac:grpSpMk id="2260" creationId="{B3923363-1ADF-4D05-9030-1FCC4A90C136}"/>
          </ac:grpSpMkLst>
        </pc:grpChg>
        <pc:grpChg chg="del mod">
          <ac:chgData name="Loh, Yen Lee" userId="e23f1e92-5e6f-467d-b9d6-f490a7118b36" providerId="ADAL" clId="{E3F9BCFD-1CC6-4B1A-9B93-A901C9DE7016}" dt="2021-06-24T16:38:51.513" v="1064"/>
          <ac:grpSpMkLst>
            <pc:docMk/>
            <pc:sldMk cId="1700746910" sldId="265"/>
            <ac:grpSpMk id="2263" creationId="{192E318C-7555-4EC2-AE86-06636F4FBE56}"/>
          </ac:grpSpMkLst>
        </pc:grpChg>
        <pc:grpChg chg="del mod">
          <ac:chgData name="Loh, Yen Lee" userId="e23f1e92-5e6f-467d-b9d6-f490a7118b36" providerId="ADAL" clId="{E3F9BCFD-1CC6-4B1A-9B93-A901C9DE7016}" dt="2021-06-24T16:40:50.920" v="1161"/>
          <ac:grpSpMkLst>
            <pc:docMk/>
            <pc:sldMk cId="1700746910" sldId="265"/>
            <ac:grpSpMk id="2270" creationId="{DB2A3747-134A-42EC-9689-2378072A75C7}"/>
          </ac:grpSpMkLst>
        </pc:grpChg>
        <pc:grpChg chg="mod">
          <ac:chgData name="Loh, Yen Lee" userId="e23f1e92-5e6f-467d-b9d6-f490a7118b36" providerId="ADAL" clId="{E3F9BCFD-1CC6-4B1A-9B93-A901C9DE7016}" dt="2021-06-24T16:39:37.795" v="1085"/>
          <ac:grpSpMkLst>
            <pc:docMk/>
            <pc:sldMk cId="1700746910" sldId="265"/>
            <ac:grpSpMk id="2275" creationId="{84EB2CDE-D71F-4C16-AA1D-578B811A2A88}"/>
          </ac:grpSpMkLst>
        </pc:grpChg>
        <pc:grpChg chg="del mod">
          <ac:chgData name="Loh, Yen Lee" userId="e23f1e92-5e6f-467d-b9d6-f490a7118b36" providerId="ADAL" clId="{E3F9BCFD-1CC6-4B1A-9B93-A901C9DE7016}" dt="2021-06-24T16:39:50.015" v="1091"/>
          <ac:grpSpMkLst>
            <pc:docMk/>
            <pc:sldMk cId="1700746910" sldId="265"/>
            <ac:grpSpMk id="2280" creationId="{4030310C-148E-4375-9BEF-86A3EE923B54}"/>
          </ac:grpSpMkLst>
        </pc:grpChg>
        <pc:grpChg chg="del mod">
          <ac:chgData name="Loh, Yen Lee" userId="e23f1e92-5e6f-467d-b9d6-f490a7118b36" providerId="ADAL" clId="{E3F9BCFD-1CC6-4B1A-9B93-A901C9DE7016}" dt="2021-06-24T16:40:22.741" v="1114"/>
          <ac:grpSpMkLst>
            <pc:docMk/>
            <pc:sldMk cId="1700746910" sldId="265"/>
            <ac:grpSpMk id="2287" creationId="{E979076A-F3E2-416C-A5D7-8AEA1C182D11}"/>
          </ac:grpSpMkLst>
        </pc:grpChg>
        <pc:grpChg chg="del mod">
          <ac:chgData name="Loh, Yen Lee" userId="e23f1e92-5e6f-467d-b9d6-f490a7118b36" providerId="ADAL" clId="{E3F9BCFD-1CC6-4B1A-9B93-A901C9DE7016}" dt="2021-06-24T16:40:22.741" v="1114"/>
          <ac:grpSpMkLst>
            <pc:docMk/>
            <pc:sldMk cId="1700746910" sldId="265"/>
            <ac:grpSpMk id="2288" creationId="{DCD30996-084C-4322-A40E-3C4CF5085E9B}"/>
          </ac:grpSpMkLst>
        </pc:grpChg>
        <pc:grpChg chg="del mod">
          <ac:chgData name="Loh, Yen Lee" userId="e23f1e92-5e6f-467d-b9d6-f490a7118b36" providerId="ADAL" clId="{E3F9BCFD-1CC6-4B1A-9B93-A901C9DE7016}" dt="2021-06-24T16:40:22.741" v="1114"/>
          <ac:grpSpMkLst>
            <pc:docMk/>
            <pc:sldMk cId="1700746910" sldId="265"/>
            <ac:grpSpMk id="2291" creationId="{2AF40410-103E-429B-BCD8-8D7BFC42DE4B}"/>
          </ac:grpSpMkLst>
        </pc:grpChg>
        <pc:grpChg chg="mod">
          <ac:chgData name="Loh, Yen Lee" userId="e23f1e92-5e6f-467d-b9d6-f490a7118b36" providerId="ADAL" clId="{E3F9BCFD-1CC6-4B1A-9B93-A901C9DE7016}" dt="2021-06-24T16:40:22.741" v="1114"/>
          <ac:grpSpMkLst>
            <pc:docMk/>
            <pc:sldMk cId="1700746910" sldId="265"/>
            <ac:grpSpMk id="2300" creationId="{E6F50B2B-AE4B-405B-AB91-101CBEA694A6}"/>
          </ac:grpSpMkLst>
        </pc:grpChg>
        <pc:grpChg chg="mod">
          <ac:chgData name="Loh, Yen Lee" userId="e23f1e92-5e6f-467d-b9d6-f490a7118b36" providerId="ADAL" clId="{E3F9BCFD-1CC6-4B1A-9B93-A901C9DE7016}" dt="2021-06-24T16:40:22.741" v="1114"/>
          <ac:grpSpMkLst>
            <pc:docMk/>
            <pc:sldMk cId="1700746910" sldId="265"/>
            <ac:grpSpMk id="2301" creationId="{65A2A1C6-5E7A-41B7-A0FC-4907B5D35FD2}"/>
          </ac:grpSpMkLst>
        </pc:grpChg>
        <pc:grpChg chg="mod">
          <ac:chgData name="Loh, Yen Lee" userId="e23f1e92-5e6f-467d-b9d6-f490a7118b36" providerId="ADAL" clId="{E3F9BCFD-1CC6-4B1A-9B93-A901C9DE7016}" dt="2021-06-24T16:40:22.741" v="1114"/>
          <ac:grpSpMkLst>
            <pc:docMk/>
            <pc:sldMk cId="1700746910" sldId="265"/>
            <ac:grpSpMk id="2302" creationId="{A2424E57-7A4C-41D5-A8D9-9E7EABB4F2A8}"/>
          </ac:grpSpMkLst>
        </pc:grpChg>
        <pc:grpChg chg="del mod">
          <ac:chgData name="Loh, Yen Lee" userId="e23f1e92-5e6f-467d-b9d6-f490a7118b36" providerId="ADAL" clId="{E3F9BCFD-1CC6-4B1A-9B93-A901C9DE7016}" dt="2021-06-24T16:40:32.794" v="1130"/>
          <ac:grpSpMkLst>
            <pc:docMk/>
            <pc:sldMk cId="1700746910" sldId="265"/>
            <ac:grpSpMk id="2310" creationId="{40F1AD53-457B-4B46-9E19-45A01B00FFE1}"/>
          </ac:grpSpMkLst>
        </pc:grpChg>
        <pc:grpChg chg="del mod">
          <ac:chgData name="Loh, Yen Lee" userId="e23f1e92-5e6f-467d-b9d6-f490a7118b36" providerId="ADAL" clId="{E3F9BCFD-1CC6-4B1A-9B93-A901C9DE7016}" dt="2021-06-24T16:40:32.794" v="1130"/>
          <ac:grpSpMkLst>
            <pc:docMk/>
            <pc:sldMk cId="1700746910" sldId="265"/>
            <ac:grpSpMk id="2311" creationId="{1AE15489-0C84-4180-85C7-835AA00520D6}"/>
          </ac:grpSpMkLst>
        </pc:grpChg>
        <pc:grpChg chg="mod">
          <ac:chgData name="Loh, Yen Lee" userId="e23f1e92-5e6f-467d-b9d6-f490a7118b36" providerId="ADAL" clId="{E3F9BCFD-1CC6-4B1A-9B93-A901C9DE7016}" dt="2021-06-24T16:40:32.794" v="1130"/>
          <ac:grpSpMkLst>
            <pc:docMk/>
            <pc:sldMk cId="1700746910" sldId="265"/>
            <ac:grpSpMk id="2319" creationId="{79D17B44-B7AB-498F-B551-7D77FBFD1296}"/>
          </ac:grpSpMkLst>
        </pc:grpChg>
        <pc:grpChg chg="mod">
          <ac:chgData name="Loh, Yen Lee" userId="e23f1e92-5e6f-467d-b9d6-f490a7118b36" providerId="ADAL" clId="{E3F9BCFD-1CC6-4B1A-9B93-A901C9DE7016}" dt="2021-06-24T16:40:32.794" v="1130"/>
          <ac:grpSpMkLst>
            <pc:docMk/>
            <pc:sldMk cId="1700746910" sldId="265"/>
            <ac:grpSpMk id="2320" creationId="{69436BB7-555E-485E-B47B-77E5B6696103}"/>
          </ac:grpSpMkLst>
        </pc:grpChg>
        <pc:grpChg chg="mod">
          <ac:chgData name="Loh, Yen Lee" userId="e23f1e92-5e6f-467d-b9d6-f490a7118b36" providerId="ADAL" clId="{E3F9BCFD-1CC6-4B1A-9B93-A901C9DE7016}" dt="2021-06-24T16:40:36.488" v="1137"/>
          <ac:grpSpMkLst>
            <pc:docMk/>
            <pc:sldMk cId="1700746910" sldId="265"/>
            <ac:grpSpMk id="2327" creationId="{90680DDA-41EE-4E20-B34E-7C810B84D3D0}"/>
          </ac:grpSpMkLst>
        </pc:grpChg>
        <pc:grpChg chg="mod">
          <ac:chgData name="Loh, Yen Lee" userId="e23f1e92-5e6f-467d-b9d6-f490a7118b36" providerId="ADAL" clId="{E3F9BCFD-1CC6-4B1A-9B93-A901C9DE7016}" dt="2021-06-24T16:40:42.069" v="1147"/>
          <ac:grpSpMkLst>
            <pc:docMk/>
            <pc:sldMk cId="1700746910" sldId="265"/>
            <ac:grpSpMk id="2337" creationId="{5E499118-9C92-4873-9CE4-BADD8B3AFAA9}"/>
          </ac:grpSpMkLst>
        </pc:grpChg>
        <pc:grpChg chg="mod">
          <ac:chgData name="Loh, Yen Lee" userId="e23f1e92-5e6f-467d-b9d6-f490a7118b36" providerId="ADAL" clId="{E3F9BCFD-1CC6-4B1A-9B93-A901C9DE7016}" dt="2021-06-24T16:40:42.069" v="1147"/>
          <ac:grpSpMkLst>
            <pc:docMk/>
            <pc:sldMk cId="1700746910" sldId="265"/>
            <ac:grpSpMk id="2338" creationId="{E784A585-411D-418D-A3C4-09BF193BFDD8}"/>
          </ac:grpSpMkLst>
        </pc:grpChg>
        <pc:grpChg chg="mod">
          <ac:chgData name="Loh, Yen Lee" userId="e23f1e92-5e6f-467d-b9d6-f490a7118b36" providerId="ADAL" clId="{E3F9BCFD-1CC6-4B1A-9B93-A901C9DE7016}" dt="2021-06-24T16:40:50.920" v="1161"/>
          <ac:grpSpMkLst>
            <pc:docMk/>
            <pc:sldMk cId="1700746910" sldId="265"/>
            <ac:grpSpMk id="2352" creationId="{1BE9A1B7-F10F-4774-9091-E5EDBB54CCCA}"/>
          </ac:grpSpMkLst>
        </pc:grpChg>
        <pc:grpChg chg="mod">
          <ac:chgData name="Loh, Yen Lee" userId="e23f1e92-5e6f-467d-b9d6-f490a7118b36" providerId="ADAL" clId="{E3F9BCFD-1CC6-4B1A-9B93-A901C9DE7016}" dt="2021-06-24T16:40:50.920" v="1161"/>
          <ac:grpSpMkLst>
            <pc:docMk/>
            <pc:sldMk cId="1700746910" sldId="265"/>
            <ac:grpSpMk id="2353" creationId="{9252AB0D-824C-443E-942D-C4287917C463}"/>
          </ac:grpSpMkLst>
        </pc:grpChg>
        <pc:grpChg chg="del mod">
          <ac:chgData name="Loh, Yen Lee" userId="e23f1e92-5e6f-467d-b9d6-f490a7118b36" providerId="ADAL" clId="{E3F9BCFD-1CC6-4B1A-9B93-A901C9DE7016}" dt="2021-06-24T16:41:10.248" v="1173"/>
          <ac:grpSpMkLst>
            <pc:docMk/>
            <pc:sldMk cId="1700746910" sldId="265"/>
            <ac:grpSpMk id="2354" creationId="{DE302E05-F354-42AF-9F60-6C6534ED34EF}"/>
          </ac:grpSpMkLst>
        </pc:grpChg>
        <pc:grpChg chg="mod">
          <ac:chgData name="Loh, Yen Lee" userId="e23f1e92-5e6f-467d-b9d6-f490a7118b36" providerId="ADAL" clId="{E3F9BCFD-1CC6-4B1A-9B93-A901C9DE7016}" dt="2021-06-24T16:40:50.920" v="1161"/>
          <ac:grpSpMkLst>
            <pc:docMk/>
            <pc:sldMk cId="1700746910" sldId="265"/>
            <ac:grpSpMk id="2355" creationId="{F47CD5D1-6352-42E8-81E5-7ABB6A44E32E}"/>
          </ac:grpSpMkLst>
        </pc:grpChg>
        <pc:grpChg chg="mod">
          <ac:chgData name="Loh, Yen Lee" userId="e23f1e92-5e6f-467d-b9d6-f490a7118b36" providerId="ADAL" clId="{E3F9BCFD-1CC6-4B1A-9B93-A901C9DE7016}" dt="2021-06-24T16:40:59.089" v="1169"/>
          <ac:grpSpMkLst>
            <pc:docMk/>
            <pc:sldMk cId="1700746910" sldId="265"/>
            <ac:grpSpMk id="2361" creationId="{27851A15-FCA3-47AA-938D-4075A007AA91}"/>
          </ac:grpSpMkLst>
        </pc:grpChg>
        <pc:grpChg chg="mod">
          <ac:chgData name="Loh, Yen Lee" userId="e23f1e92-5e6f-467d-b9d6-f490a7118b36" providerId="ADAL" clId="{E3F9BCFD-1CC6-4B1A-9B93-A901C9DE7016}" dt="2021-06-24T16:41:01.426" v="1171"/>
          <ac:grpSpMkLst>
            <pc:docMk/>
            <pc:sldMk cId="1700746910" sldId="265"/>
            <ac:grpSpMk id="2363" creationId="{35E57E32-B69D-4737-A49F-A353F7E896D5}"/>
          </ac:grpSpMkLst>
        </pc:grpChg>
        <pc:grpChg chg="mod">
          <ac:chgData name="Loh, Yen Lee" userId="e23f1e92-5e6f-467d-b9d6-f490a7118b36" providerId="ADAL" clId="{E3F9BCFD-1CC6-4B1A-9B93-A901C9DE7016}" dt="2021-06-24T16:41:10.248" v="1173"/>
          <ac:grpSpMkLst>
            <pc:docMk/>
            <pc:sldMk cId="1700746910" sldId="265"/>
            <ac:grpSpMk id="2365" creationId="{CEEE6345-F2A4-439D-98BE-923BBF9C4872}"/>
          </ac:grpSpMkLst>
        </pc:grpChg>
        <pc:picChg chg="mod">
          <ac:chgData name="Loh, Yen Lee" userId="e23f1e92-5e6f-467d-b9d6-f490a7118b36" providerId="ADAL" clId="{E3F9BCFD-1CC6-4B1A-9B93-A901C9DE7016}" dt="2021-06-24T16:27:10.339" v="626" actId="14100"/>
          <ac:picMkLst>
            <pc:docMk/>
            <pc:sldMk cId="1700746910" sldId="265"/>
            <ac:picMk id="2050" creationId="{EC5B616F-A337-4AF9-8870-70D6A6D5BF99}"/>
          </ac:picMkLst>
        </pc:picChg>
        <pc:inkChg chg="add del">
          <ac:chgData name="Loh, Yen Lee" userId="e23f1e92-5e6f-467d-b9d6-f490a7118b36" providerId="ADAL" clId="{E3F9BCFD-1CC6-4B1A-9B93-A901C9DE7016}" dt="2021-06-24T16:24:50.339" v="602"/>
          <ac:inkMkLst>
            <pc:docMk/>
            <pc:sldMk cId="1700746910" sldId="265"/>
            <ac:inkMk id="2" creationId="{197BE55F-E8C8-4117-B25E-5E9A7B18DDC1}"/>
          </ac:inkMkLst>
        </pc:inkChg>
        <pc:inkChg chg="add del">
          <ac:chgData name="Loh, Yen Lee" userId="e23f1e92-5e6f-467d-b9d6-f490a7118b36" providerId="ADAL" clId="{E3F9BCFD-1CC6-4B1A-9B93-A901C9DE7016}" dt="2021-06-24T16:32:35.246" v="822"/>
          <ac:inkMkLst>
            <pc:docMk/>
            <pc:sldMk cId="1700746910" sldId="265"/>
            <ac:inkMk id="2" creationId="{7B28653D-2917-47B2-9BF4-B3EA377E9AA6}"/>
          </ac:inkMkLst>
        </pc:inkChg>
        <pc:inkChg chg="add del mod">
          <ac:chgData name="Loh, Yen Lee" userId="e23f1e92-5e6f-467d-b9d6-f490a7118b36" providerId="ADAL" clId="{E3F9BCFD-1CC6-4B1A-9B93-A901C9DE7016}" dt="2021-06-24T16:32:27.418" v="790"/>
          <ac:inkMkLst>
            <pc:docMk/>
            <pc:sldMk cId="1700746910" sldId="265"/>
            <ac:inkMk id="3" creationId="{12039C2B-EC70-41DD-8748-FF5EF49307E9}"/>
          </ac:inkMkLst>
        </pc:inkChg>
        <pc:inkChg chg="add del mod">
          <ac:chgData name="Loh, Yen Lee" userId="e23f1e92-5e6f-467d-b9d6-f490a7118b36" providerId="ADAL" clId="{E3F9BCFD-1CC6-4B1A-9B93-A901C9DE7016}" dt="2021-06-24T16:26:23.747" v="619"/>
          <ac:inkMkLst>
            <pc:docMk/>
            <pc:sldMk cId="1700746910" sldId="265"/>
            <ac:inkMk id="4" creationId="{69257206-272A-4F99-8E38-88CC3068B0CC}"/>
          </ac:inkMkLst>
        </pc:inkChg>
        <pc:inkChg chg="add">
          <ac:chgData name="Loh, Yen Lee" userId="e23f1e92-5e6f-467d-b9d6-f490a7118b36" providerId="ADAL" clId="{E3F9BCFD-1CC6-4B1A-9B93-A901C9DE7016}" dt="2021-06-24T16:32:57.249" v="823" actId="9405"/>
          <ac:inkMkLst>
            <pc:docMk/>
            <pc:sldMk cId="1700746910" sldId="265"/>
            <ac:inkMk id="4" creationId="{DF049E7D-86DD-4F1B-9674-0276CAD79892}"/>
          </ac:inkMkLst>
        </pc:inkChg>
        <pc:inkChg chg="add">
          <ac:chgData name="Loh, Yen Lee" userId="e23f1e92-5e6f-467d-b9d6-f490a7118b36" providerId="ADAL" clId="{E3F9BCFD-1CC6-4B1A-9B93-A901C9DE7016}" dt="2021-06-24T16:33:00.435" v="824" actId="9405"/>
          <ac:inkMkLst>
            <pc:docMk/>
            <pc:sldMk cId="1700746910" sldId="265"/>
            <ac:inkMk id="5" creationId="{7E286E34-DD4F-4EAF-8945-77A854ECFA8B}"/>
          </ac:inkMkLst>
        </pc:inkChg>
        <pc:inkChg chg="add del mod">
          <ac:chgData name="Loh, Yen Lee" userId="e23f1e92-5e6f-467d-b9d6-f490a7118b36" providerId="ADAL" clId="{E3F9BCFD-1CC6-4B1A-9B93-A901C9DE7016}" dt="2021-06-24T16:26:23.745" v="617"/>
          <ac:inkMkLst>
            <pc:docMk/>
            <pc:sldMk cId="1700746910" sldId="265"/>
            <ac:inkMk id="5" creationId="{C33830B1-145E-411E-9DB1-1D4D8920EF83}"/>
          </ac:inkMkLst>
        </pc:inkChg>
        <pc:inkChg chg="add del">
          <ac:chgData name="Loh, Yen Lee" userId="e23f1e92-5e6f-467d-b9d6-f490a7118b36" providerId="ADAL" clId="{E3F9BCFD-1CC6-4B1A-9B93-A901C9DE7016}" dt="2021-06-24T16:33:06.663" v="826"/>
          <ac:inkMkLst>
            <pc:docMk/>
            <pc:sldMk cId="1700746910" sldId="265"/>
            <ac:inkMk id="6" creationId="{2E2CD06B-254B-4C6B-BE49-3D2C5277606F}"/>
          </ac:inkMkLst>
        </pc:inkChg>
        <pc:inkChg chg="add del">
          <ac:chgData name="Loh, Yen Lee" userId="e23f1e92-5e6f-467d-b9d6-f490a7118b36" providerId="ADAL" clId="{E3F9BCFD-1CC6-4B1A-9B93-A901C9DE7016}" dt="2021-06-24T16:32:27.423" v="806"/>
          <ac:inkMkLst>
            <pc:docMk/>
            <pc:sldMk cId="1700746910" sldId="265"/>
            <ac:inkMk id="7" creationId="{BFF5F4F8-75B7-4126-A4FB-BEE24C54B684}"/>
          </ac:inkMkLst>
        </pc:inkChg>
        <pc:inkChg chg="add del mod">
          <ac:chgData name="Loh, Yen Lee" userId="e23f1e92-5e6f-467d-b9d6-f490a7118b36" providerId="ADAL" clId="{E3F9BCFD-1CC6-4B1A-9B93-A901C9DE7016}" dt="2021-06-24T16:32:27.406" v="760"/>
          <ac:inkMkLst>
            <pc:docMk/>
            <pc:sldMk cId="1700746910" sldId="265"/>
            <ac:inkMk id="8" creationId="{2C67237B-0A5D-410C-A491-CB7157A71449}"/>
          </ac:inkMkLst>
        </pc:inkChg>
        <pc:inkChg chg="add">
          <ac:chgData name="Loh, Yen Lee" userId="e23f1e92-5e6f-467d-b9d6-f490a7118b36" providerId="ADAL" clId="{E3F9BCFD-1CC6-4B1A-9B93-A901C9DE7016}" dt="2021-06-24T16:33:11.730" v="827" actId="9405"/>
          <ac:inkMkLst>
            <pc:docMk/>
            <pc:sldMk cId="1700746910" sldId="265"/>
            <ac:inkMk id="9" creationId="{843DFD96-9633-4A0F-BB1B-68E2278FF5BF}"/>
          </ac:inkMkLst>
        </pc:inkChg>
        <pc:inkChg chg="add del mod">
          <ac:chgData name="Loh, Yen Lee" userId="e23f1e92-5e6f-467d-b9d6-f490a7118b36" providerId="ADAL" clId="{E3F9BCFD-1CC6-4B1A-9B93-A901C9DE7016}" dt="2021-06-24T16:32:27.413" v="778"/>
          <ac:inkMkLst>
            <pc:docMk/>
            <pc:sldMk cId="1700746910" sldId="265"/>
            <ac:inkMk id="10" creationId="{33F853F7-0394-46B6-AAEA-4BE10A446876}"/>
          </ac:inkMkLst>
        </pc:inkChg>
        <pc:inkChg chg="add del mod">
          <ac:chgData name="Loh, Yen Lee" userId="e23f1e92-5e6f-467d-b9d6-f490a7118b36" providerId="ADAL" clId="{E3F9BCFD-1CC6-4B1A-9B93-A901C9DE7016}" dt="2021-06-24T16:26:23.749" v="621"/>
          <ac:inkMkLst>
            <pc:docMk/>
            <pc:sldMk cId="1700746910" sldId="265"/>
            <ac:inkMk id="11" creationId="{861E0D8F-2B67-485E-AB78-8A58B6874CD9}"/>
          </ac:inkMkLst>
        </pc:inkChg>
        <pc:inkChg chg="add del mod">
          <ac:chgData name="Loh, Yen Lee" userId="e23f1e92-5e6f-467d-b9d6-f490a7118b36" providerId="ADAL" clId="{E3F9BCFD-1CC6-4B1A-9B93-A901C9DE7016}" dt="2021-06-24T16:40:12.891" v="1101"/>
          <ac:inkMkLst>
            <pc:docMk/>
            <pc:sldMk cId="1700746910" sldId="265"/>
            <ac:inkMk id="11" creationId="{EC94EECE-7620-4D64-B023-98406F1959F3}"/>
          </ac:inkMkLst>
        </pc:inkChg>
        <pc:inkChg chg="add del mod">
          <ac:chgData name="Loh, Yen Lee" userId="e23f1e92-5e6f-467d-b9d6-f490a7118b36" providerId="ADAL" clId="{E3F9BCFD-1CC6-4B1A-9B93-A901C9DE7016}" dt="2021-06-24T16:26:23.750" v="622"/>
          <ac:inkMkLst>
            <pc:docMk/>
            <pc:sldMk cId="1700746910" sldId="265"/>
            <ac:inkMk id="12" creationId="{795605E7-A04F-4A71-97F6-148767A3F07A}"/>
          </ac:inkMkLst>
        </pc:inkChg>
        <pc:inkChg chg="add del mod">
          <ac:chgData name="Loh, Yen Lee" userId="e23f1e92-5e6f-467d-b9d6-f490a7118b36" providerId="ADAL" clId="{E3F9BCFD-1CC6-4B1A-9B93-A901C9DE7016}" dt="2021-06-24T16:40:12.890" v="1100"/>
          <ac:inkMkLst>
            <pc:docMk/>
            <pc:sldMk cId="1700746910" sldId="265"/>
            <ac:inkMk id="12" creationId="{B2AC9E84-C7DD-4949-86C5-9BC7231CA76C}"/>
          </ac:inkMkLst>
        </pc:inkChg>
        <pc:inkChg chg="add del mod">
          <ac:chgData name="Loh, Yen Lee" userId="e23f1e92-5e6f-467d-b9d6-f490a7118b36" providerId="ADAL" clId="{E3F9BCFD-1CC6-4B1A-9B93-A901C9DE7016}" dt="2021-06-24T16:40:12.891" v="1102"/>
          <ac:inkMkLst>
            <pc:docMk/>
            <pc:sldMk cId="1700746910" sldId="265"/>
            <ac:inkMk id="13" creationId="{7440E115-4105-40C5-A6C3-6D78EF1907E0}"/>
          </ac:inkMkLst>
        </pc:inkChg>
        <pc:inkChg chg="add del mod">
          <ac:chgData name="Loh, Yen Lee" userId="e23f1e92-5e6f-467d-b9d6-f490a7118b36" providerId="ADAL" clId="{E3F9BCFD-1CC6-4B1A-9B93-A901C9DE7016}" dt="2021-06-24T16:26:23.751" v="623"/>
          <ac:inkMkLst>
            <pc:docMk/>
            <pc:sldMk cId="1700746910" sldId="265"/>
            <ac:inkMk id="14" creationId="{A9409E4B-3DAB-4C1E-81E0-4F94C96574A6}"/>
          </ac:inkMkLst>
        </pc:inkChg>
        <pc:inkChg chg="add del mod">
          <ac:chgData name="Loh, Yen Lee" userId="e23f1e92-5e6f-467d-b9d6-f490a7118b36" providerId="ADAL" clId="{E3F9BCFD-1CC6-4B1A-9B93-A901C9DE7016}" dt="2021-06-24T16:33:42.296" v="848"/>
          <ac:inkMkLst>
            <pc:docMk/>
            <pc:sldMk cId="1700746910" sldId="265"/>
            <ac:inkMk id="15" creationId="{45D27151-02AF-45E7-BF73-014B3FF835CE}"/>
          </ac:inkMkLst>
        </pc:inkChg>
        <pc:inkChg chg="add del mod">
          <ac:chgData name="Loh, Yen Lee" userId="e23f1e92-5e6f-467d-b9d6-f490a7118b36" providerId="ADAL" clId="{E3F9BCFD-1CC6-4B1A-9B93-A901C9DE7016}" dt="2021-06-24T16:32:27.418" v="791"/>
          <ac:inkMkLst>
            <pc:docMk/>
            <pc:sldMk cId="1700746910" sldId="265"/>
            <ac:inkMk id="16" creationId="{1920BA7D-C35A-4263-A1CE-FFDA6B42C866}"/>
          </ac:inkMkLst>
        </pc:inkChg>
        <pc:inkChg chg="add mod">
          <ac:chgData name="Loh, Yen Lee" userId="e23f1e92-5e6f-467d-b9d6-f490a7118b36" providerId="ADAL" clId="{E3F9BCFD-1CC6-4B1A-9B93-A901C9DE7016}" dt="2021-06-24T16:33:42.300" v="852"/>
          <ac:inkMkLst>
            <pc:docMk/>
            <pc:sldMk cId="1700746910" sldId="265"/>
            <ac:inkMk id="17" creationId="{5764DAFC-1DFA-4392-AE9E-1C3788389A4B}"/>
          </ac:inkMkLst>
        </pc:inkChg>
        <pc:inkChg chg="add del mod">
          <ac:chgData name="Loh, Yen Lee" userId="e23f1e92-5e6f-467d-b9d6-f490a7118b36" providerId="ADAL" clId="{E3F9BCFD-1CC6-4B1A-9B93-A901C9DE7016}" dt="2021-06-24T16:32:27.419" v="793"/>
          <ac:inkMkLst>
            <pc:docMk/>
            <pc:sldMk cId="1700746910" sldId="265"/>
            <ac:inkMk id="18" creationId="{F7B13779-D6D7-402A-B895-200EA5A8D88B}"/>
          </ac:inkMkLst>
        </pc:inkChg>
        <pc:inkChg chg="add del mod">
          <ac:chgData name="Loh, Yen Lee" userId="e23f1e92-5e6f-467d-b9d6-f490a7118b36" providerId="ADAL" clId="{E3F9BCFD-1CC6-4B1A-9B93-A901C9DE7016}" dt="2021-06-24T16:26:23.746" v="618"/>
          <ac:inkMkLst>
            <pc:docMk/>
            <pc:sldMk cId="1700746910" sldId="265"/>
            <ac:inkMk id="19" creationId="{9AA07B64-BA39-4967-BE4B-0C3C6531B3CB}"/>
          </ac:inkMkLst>
        </pc:inkChg>
        <pc:inkChg chg="add del mod">
          <ac:chgData name="Loh, Yen Lee" userId="e23f1e92-5e6f-467d-b9d6-f490a7118b36" providerId="ADAL" clId="{E3F9BCFD-1CC6-4B1A-9B93-A901C9DE7016}" dt="2021-06-24T16:26:23.748" v="620"/>
          <ac:inkMkLst>
            <pc:docMk/>
            <pc:sldMk cId="1700746910" sldId="265"/>
            <ac:inkMk id="20" creationId="{52A0CAC5-1AB2-4390-BF81-D2E44F7ACFB8}"/>
          </ac:inkMkLst>
        </pc:inkChg>
        <pc:inkChg chg="add del mod">
          <ac:chgData name="Loh, Yen Lee" userId="e23f1e92-5e6f-467d-b9d6-f490a7118b36" providerId="ADAL" clId="{E3F9BCFD-1CC6-4B1A-9B93-A901C9DE7016}" dt="2021-06-24T16:33:42.299" v="851"/>
          <ac:inkMkLst>
            <pc:docMk/>
            <pc:sldMk cId="1700746910" sldId="265"/>
            <ac:inkMk id="20" creationId="{F3108916-8819-4310-BD47-1B2AF725BEBE}"/>
          </ac:inkMkLst>
        </pc:inkChg>
        <pc:inkChg chg="add del mod">
          <ac:chgData name="Loh, Yen Lee" userId="e23f1e92-5e6f-467d-b9d6-f490a7118b36" providerId="ADAL" clId="{E3F9BCFD-1CC6-4B1A-9B93-A901C9DE7016}" dt="2021-06-24T16:33:42.300" v="852"/>
          <ac:inkMkLst>
            <pc:docMk/>
            <pc:sldMk cId="1700746910" sldId="265"/>
            <ac:inkMk id="21" creationId="{15596C32-4A65-4425-9906-E148A52B1DF0}"/>
          </ac:inkMkLst>
        </pc:inkChg>
        <pc:inkChg chg="add del">
          <ac:chgData name="Loh, Yen Lee" userId="e23f1e92-5e6f-467d-b9d6-f490a7118b36" providerId="ADAL" clId="{E3F9BCFD-1CC6-4B1A-9B93-A901C9DE7016}" dt="2021-06-24T16:26:35.460" v="625" actId="9405"/>
          <ac:inkMkLst>
            <pc:docMk/>
            <pc:sldMk cId="1700746910" sldId="265"/>
            <ac:inkMk id="22" creationId="{69FB5722-71AA-4147-B208-E5BA550BB620}"/>
          </ac:inkMkLst>
        </pc:inkChg>
        <pc:inkChg chg="add del mod">
          <ac:chgData name="Loh, Yen Lee" userId="e23f1e92-5e6f-467d-b9d6-f490a7118b36" providerId="ADAL" clId="{E3F9BCFD-1CC6-4B1A-9B93-A901C9DE7016}" dt="2021-06-24T16:33:32.753" v="841"/>
          <ac:inkMkLst>
            <pc:docMk/>
            <pc:sldMk cId="1700746910" sldId="265"/>
            <ac:inkMk id="22" creationId="{A3DEB715-F4EB-4CD2-AA8A-5FC062345090}"/>
          </ac:inkMkLst>
        </pc:inkChg>
        <pc:inkChg chg="add del mod">
          <ac:chgData name="Loh, Yen Lee" userId="e23f1e92-5e6f-467d-b9d6-f490a7118b36" providerId="ADAL" clId="{E3F9BCFD-1CC6-4B1A-9B93-A901C9DE7016}" dt="2021-06-24T16:32:27.416" v="786"/>
          <ac:inkMkLst>
            <pc:docMk/>
            <pc:sldMk cId="1700746910" sldId="265"/>
            <ac:inkMk id="23" creationId="{F3373A15-4090-42E7-B979-957DFAE15F70}"/>
          </ac:inkMkLst>
        </pc:inkChg>
        <pc:inkChg chg="add del mod">
          <ac:chgData name="Loh, Yen Lee" userId="e23f1e92-5e6f-467d-b9d6-f490a7118b36" providerId="ADAL" clId="{E3F9BCFD-1CC6-4B1A-9B93-A901C9DE7016}" dt="2021-06-24T16:32:27.424" v="813"/>
          <ac:inkMkLst>
            <pc:docMk/>
            <pc:sldMk cId="1700746910" sldId="265"/>
            <ac:inkMk id="24" creationId="{0AC8D60B-91DA-47C8-B556-83625D3AD7AA}"/>
          </ac:inkMkLst>
        </pc:inkChg>
        <pc:inkChg chg="add del mod">
          <ac:chgData name="Loh, Yen Lee" userId="e23f1e92-5e6f-467d-b9d6-f490a7118b36" providerId="ADAL" clId="{E3F9BCFD-1CC6-4B1A-9B93-A901C9DE7016}" dt="2021-06-24T16:32:27.413" v="776"/>
          <ac:inkMkLst>
            <pc:docMk/>
            <pc:sldMk cId="1700746910" sldId="265"/>
            <ac:inkMk id="25" creationId="{CA0BACB9-0E9D-401D-ABC2-CE990A9D2F23}"/>
          </ac:inkMkLst>
        </pc:inkChg>
        <pc:inkChg chg="add del mod">
          <ac:chgData name="Loh, Yen Lee" userId="e23f1e92-5e6f-467d-b9d6-f490a7118b36" providerId="ADAL" clId="{E3F9BCFD-1CC6-4B1A-9B93-A901C9DE7016}" dt="2021-06-24T16:33:32.323" v="840"/>
          <ac:inkMkLst>
            <pc:docMk/>
            <pc:sldMk cId="1700746910" sldId="265"/>
            <ac:inkMk id="26" creationId="{7BCD5544-D48C-404A-B41F-2642C78CA9E2}"/>
          </ac:inkMkLst>
        </pc:inkChg>
        <pc:inkChg chg="add del mod">
          <ac:chgData name="Loh, Yen Lee" userId="e23f1e92-5e6f-467d-b9d6-f490a7118b36" providerId="ADAL" clId="{E3F9BCFD-1CC6-4B1A-9B93-A901C9DE7016}" dt="2021-06-24T16:28:32.451" v="647"/>
          <ac:inkMkLst>
            <pc:docMk/>
            <pc:sldMk cId="1700746910" sldId="265"/>
            <ac:inkMk id="27" creationId="{A4F94C68-AC7F-417D-91F7-B55B62329E34}"/>
          </ac:inkMkLst>
        </pc:inkChg>
        <pc:inkChg chg="add del mod">
          <ac:chgData name="Loh, Yen Lee" userId="e23f1e92-5e6f-467d-b9d6-f490a7118b36" providerId="ADAL" clId="{E3F9BCFD-1CC6-4B1A-9B93-A901C9DE7016}" dt="2021-06-24T16:33:42.297" v="849"/>
          <ac:inkMkLst>
            <pc:docMk/>
            <pc:sldMk cId="1700746910" sldId="265"/>
            <ac:inkMk id="28" creationId="{3B3117FA-BD46-4EAA-81A6-6BA56CF0813E}"/>
          </ac:inkMkLst>
        </pc:inkChg>
        <pc:inkChg chg="add del mod">
          <ac:chgData name="Loh, Yen Lee" userId="e23f1e92-5e6f-467d-b9d6-f490a7118b36" providerId="ADAL" clId="{E3F9BCFD-1CC6-4B1A-9B93-A901C9DE7016}" dt="2021-06-24T16:28:32.452" v="648"/>
          <ac:inkMkLst>
            <pc:docMk/>
            <pc:sldMk cId="1700746910" sldId="265"/>
            <ac:inkMk id="29" creationId="{4D5A248D-C89D-462A-800D-AD8CA2DE7D6A}"/>
          </ac:inkMkLst>
        </pc:inkChg>
        <pc:inkChg chg="add del mod">
          <ac:chgData name="Loh, Yen Lee" userId="e23f1e92-5e6f-467d-b9d6-f490a7118b36" providerId="ADAL" clId="{E3F9BCFD-1CC6-4B1A-9B93-A901C9DE7016}" dt="2021-06-24T16:33:42.295" v="847"/>
          <ac:inkMkLst>
            <pc:docMk/>
            <pc:sldMk cId="1700746910" sldId="265"/>
            <ac:inkMk id="29" creationId="{815FD62F-B458-46C8-881D-4FB8FA484399}"/>
          </ac:inkMkLst>
        </pc:inkChg>
        <pc:inkChg chg="add del mod">
          <ac:chgData name="Loh, Yen Lee" userId="e23f1e92-5e6f-467d-b9d6-f490a7118b36" providerId="ADAL" clId="{E3F9BCFD-1CC6-4B1A-9B93-A901C9DE7016}" dt="2021-06-24T16:28:32.455" v="652"/>
          <ac:inkMkLst>
            <pc:docMk/>
            <pc:sldMk cId="1700746910" sldId="265"/>
            <ac:inkMk id="30" creationId="{BA16286F-7EA7-4AA7-B436-6D259BE957BF}"/>
          </ac:inkMkLst>
        </pc:inkChg>
        <pc:inkChg chg="add del mod">
          <ac:chgData name="Loh, Yen Lee" userId="e23f1e92-5e6f-467d-b9d6-f490a7118b36" providerId="ADAL" clId="{E3F9BCFD-1CC6-4B1A-9B93-A901C9DE7016}" dt="2021-06-24T16:33:42.298" v="850"/>
          <ac:inkMkLst>
            <pc:docMk/>
            <pc:sldMk cId="1700746910" sldId="265"/>
            <ac:inkMk id="31" creationId="{C1E7A24C-49F8-46F7-BE9D-94F5CA32D43A}"/>
          </ac:inkMkLst>
        </pc:inkChg>
        <pc:inkChg chg="add del">
          <ac:chgData name="Loh, Yen Lee" userId="e23f1e92-5e6f-467d-b9d6-f490a7118b36" providerId="ADAL" clId="{E3F9BCFD-1CC6-4B1A-9B93-A901C9DE7016}" dt="2021-06-24T16:28:32.457" v="654"/>
          <ac:inkMkLst>
            <pc:docMk/>
            <pc:sldMk cId="1700746910" sldId="265"/>
            <ac:inkMk id="32" creationId="{8521C418-53AB-4165-86FF-C7148D7D1F23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33" creationId="{32772689-AE5D-4759-A301-BC2A919638E6}"/>
          </ac:inkMkLst>
        </pc:inkChg>
        <pc:inkChg chg="add del">
          <ac:chgData name="Loh, Yen Lee" userId="e23f1e92-5e6f-467d-b9d6-f490a7118b36" providerId="ADAL" clId="{E3F9BCFD-1CC6-4B1A-9B93-A901C9DE7016}" dt="2021-06-24T16:28:32.454" v="650"/>
          <ac:inkMkLst>
            <pc:docMk/>
            <pc:sldMk cId="1700746910" sldId="265"/>
            <ac:inkMk id="33" creationId="{3570C234-FA6E-4552-A304-68B3DD9FA73C}"/>
          </ac:inkMkLst>
        </pc:inkChg>
        <pc:inkChg chg="add del mod">
          <ac:chgData name="Loh, Yen Lee" userId="e23f1e92-5e6f-467d-b9d6-f490a7118b36" providerId="ADAL" clId="{E3F9BCFD-1CC6-4B1A-9B93-A901C9DE7016}" dt="2021-06-24T16:32:27.422" v="803"/>
          <ac:inkMkLst>
            <pc:docMk/>
            <pc:sldMk cId="1700746910" sldId="265"/>
            <ac:inkMk id="34" creationId="{DE5D7363-8E23-4AEC-A244-2B623D5C182F}"/>
          </ac:inkMkLst>
        </pc:inkChg>
        <pc:inkChg chg="add del mod">
          <ac:chgData name="Loh, Yen Lee" userId="e23f1e92-5e6f-467d-b9d6-f490a7118b36" providerId="ADAL" clId="{E3F9BCFD-1CC6-4B1A-9B93-A901C9DE7016}" dt="2021-06-24T16:28:32.455" v="653"/>
          <ac:inkMkLst>
            <pc:docMk/>
            <pc:sldMk cId="1700746910" sldId="265"/>
            <ac:inkMk id="35" creationId="{4068C9EF-4AB3-4094-BA20-2F497ABAAAAD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35" creationId="{548A399B-7768-4A40-BBD7-288B850A8960}"/>
          </ac:inkMkLst>
        </pc:inkChg>
        <pc:inkChg chg="add del">
          <ac:chgData name="Loh, Yen Lee" userId="e23f1e92-5e6f-467d-b9d6-f490a7118b36" providerId="ADAL" clId="{E3F9BCFD-1CC6-4B1A-9B93-A901C9DE7016}" dt="2021-06-24T16:28:32.453" v="649"/>
          <ac:inkMkLst>
            <pc:docMk/>
            <pc:sldMk cId="1700746910" sldId="265"/>
            <ac:inkMk id="36" creationId="{8AC322E6-8A33-45FC-BA0F-11DAD306C76E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36" creationId="{8D6C8E11-7149-4A03-A3DF-1F2CCFD156F1}"/>
          </ac:inkMkLst>
        </pc:inkChg>
        <pc:inkChg chg="add del">
          <ac:chgData name="Loh, Yen Lee" userId="e23f1e92-5e6f-467d-b9d6-f490a7118b36" providerId="ADAL" clId="{E3F9BCFD-1CC6-4B1A-9B93-A901C9DE7016}" dt="2021-06-24T16:28:32.454" v="651"/>
          <ac:inkMkLst>
            <pc:docMk/>
            <pc:sldMk cId="1700746910" sldId="265"/>
            <ac:inkMk id="37" creationId="{13CCCF4D-1D31-4309-8F66-BCA32545A56E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37" creationId="{B9C618BD-97BE-43FC-BF40-7C8A20CE3C9B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38" creationId="{8C57F26F-967F-4A97-898B-7F240EAEDDEF}"/>
          </ac:inkMkLst>
        </pc:inkChg>
        <pc:inkChg chg="add del">
          <ac:chgData name="Loh, Yen Lee" userId="e23f1e92-5e6f-467d-b9d6-f490a7118b36" providerId="ADAL" clId="{E3F9BCFD-1CC6-4B1A-9B93-A901C9DE7016}" dt="2021-06-24T16:28:32.457" v="655"/>
          <ac:inkMkLst>
            <pc:docMk/>
            <pc:sldMk cId="1700746910" sldId="265"/>
            <ac:inkMk id="38" creationId="{B7B25C6D-A2BA-41D8-BBD0-507157C7AC52}"/>
          </ac:inkMkLst>
        </pc:inkChg>
        <pc:inkChg chg="add del mod">
          <ac:chgData name="Loh, Yen Lee" userId="e23f1e92-5e6f-467d-b9d6-f490a7118b36" providerId="ADAL" clId="{E3F9BCFD-1CC6-4B1A-9B93-A901C9DE7016}" dt="2021-06-24T16:32:27.425" v="820"/>
          <ac:inkMkLst>
            <pc:docMk/>
            <pc:sldMk cId="1700746910" sldId="265"/>
            <ac:inkMk id="39" creationId="{91996467-104F-4F24-8EFA-951B5EA5FDCF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40" creationId="{C3DD8AEE-C984-454E-A9B0-5D68DD20089A}"/>
          </ac:inkMkLst>
        </pc:inkChg>
        <pc:inkChg chg="add del mod">
          <ac:chgData name="Loh, Yen Lee" userId="e23f1e92-5e6f-467d-b9d6-f490a7118b36" providerId="ADAL" clId="{E3F9BCFD-1CC6-4B1A-9B93-A901C9DE7016}" dt="2021-06-24T16:32:27.407" v="763"/>
          <ac:inkMkLst>
            <pc:docMk/>
            <pc:sldMk cId="1700746910" sldId="265"/>
            <ac:inkMk id="41" creationId="{37D02B54-5D39-4601-A954-8E3610A44121}"/>
          </ac:inkMkLst>
        </pc:inkChg>
        <pc:inkChg chg="add del mod">
          <ac:chgData name="Loh, Yen Lee" userId="e23f1e92-5e6f-467d-b9d6-f490a7118b36" providerId="ADAL" clId="{E3F9BCFD-1CC6-4B1A-9B93-A901C9DE7016}" dt="2021-06-24T16:32:27.416" v="784"/>
          <ac:inkMkLst>
            <pc:docMk/>
            <pc:sldMk cId="1700746910" sldId="265"/>
            <ac:inkMk id="42" creationId="{3976AB86-BEE2-4739-B372-2113E7FE85B2}"/>
          </ac:inkMkLst>
        </pc:inkChg>
        <pc:inkChg chg="add del mod">
          <ac:chgData name="Loh, Yen Lee" userId="e23f1e92-5e6f-467d-b9d6-f490a7118b36" providerId="ADAL" clId="{E3F9BCFD-1CC6-4B1A-9B93-A901C9DE7016}" dt="2021-06-24T16:32:27.423" v="810"/>
          <ac:inkMkLst>
            <pc:docMk/>
            <pc:sldMk cId="1700746910" sldId="265"/>
            <ac:inkMk id="43" creationId="{9BBEB102-A83C-4180-BC43-2A83F17F025E}"/>
          </ac:inkMkLst>
        </pc:inkChg>
        <pc:inkChg chg="add del mod">
          <ac:chgData name="Loh, Yen Lee" userId="e23f1e92-5e6f-467d-b9d6-f490a7118b36" providerId="ADAL" clId="{E3F9BCFD-1CC6-4B1A-9B93-A901C9DE7016}" dt="2021-06-24T16:32:27.417" v="788"/>
          <ac:inkMkLst>
            <pc:docMk/>
            <pc:sldMk cId="1700746910" sldId="265"/>
            <ac:inkMk id="45" creationId="{E2B12465-166D-4E61-883E-EACDFA0AF13A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46" creationId="{967297F0-7233-4CAD-9B9F-669D86A44493}"/>
          </ac:inkMkLst>
        </pc:inkChg>
        <pc:inkChg chg="add del mod">
          <ac:chgData name="Loh, Yen Lee" userId="e23f1e92-5e6f-467d-b9d6-f490a7118b36" providerId="ADAL" clId="{E3F9BCFD-1CC6-4B1A-9B93-A901C9DE7016}" dt="2021-06-24T16:32:27.413" v="779"/>
          <ac:inkMkLst>
            <pc:docMk/>
            <pc:sldMk cId="1700746910" sldId="265"/>
            <ac:inkMk id="47" creationId="{58D2FAEC-BE96-4CE2-97F5-ECADA685B62C}"/>
          </ac:inkMkLst>
        </pc:inkChg>
        <pc:inkChg chg="add del mod">
          <ac:chgData name="Loh, Yen Lee" userId="e23f1e92-5e6f-467d-b9d6-f490a7118b36" providerId="ADAL" clId="{E3F9BCFD-1CC6-4B1A-9B93-A901C9DE7016}" dt="2021-06-24T16:32:27.404" v="758"/>
          <ac:inkMkLst>
            <pc:docMk/>
            <pc:sldMk cId="1700746910" sldId="265"/>
            <ac:inkMk id="48" creationId="{C3CF917E-E326-48F0-A706-EE92D69E0642}"/>
          </ac:inkMkLst>
        </pc:inkChg>
        <pc:inkChg chg="add del mod">
          <ac:chgData name="Loh, Yen Lee" userId="e23f1e92-5e6f-467d-b9d6-f490a7118b36" providerId="ADAL" clId="{E3F9BCFD-1CC6-4B1A-9B93-A901C9DE7016}" dt="2021-06-24T16:32:27.419" v="795"/>
          <ac:inkMkLst>
            <pc:docMk/>
            <pc:sldMk cId="1700746910" sldId="265"/>
            <ac:inkMk id="49" creationId="{60638AB0-681D-4F8A-951A-30F47EEC5118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50" creationId="{48395885-EE92-4D22-BBBF-563E7C777E5B}"/>
          </ac:inkMkLst>
        </pc:inkChg>
        <pc:inkChg chg="add del mod">
          <ac:chgData name="Loh, Yen Lee" userId="e23f1e92-5e6f-467d-b9d6-f490a7118b36" providerId="ADAL" clId="{E3F9BCFD-1CC6-4B1A-9B93-A901C9DE7016}" dt="2021-06-24T16:32:27.424" v="811"/>
          <ac:inkMkLst>
            <pc:docMk/>
            <pc:sldMk cId="1700746910" sldId="265"/>
            <ac:inkMk id="51" creationId="{10A20414-E463-4ED4-8F32-A087F2DF8D4D}"/>
          </ac:inkMkLst>
        </pc:inkChg>
        <pc:inkChg chg="add del mod">
          <ac:chgData name="Loh, Yen Lee" userId="e23f1e92-5e6f-467d-b9d6-f490a7118b36" providerId="ADAL" clId="{E3F9BCFD-1CC6-4B1A-9B93-A901C9DE7016}" dt="2021-06-24T16:32:27.408" v="764"/>
          <ac:inkMkLst>
            <pc:docMk/>
            <pc:sldMk cId="1700746910" sldId="265"/>
            <ac:inkMk id="52" creationId="{968E35A4-1B7A-4F95-9665-4D1D32E394A3}"/>
          </ac:inkMkLst>
        </pc:inkChg>
        <pc:inkChg chg="add del mod">
          <ac:chgData name="Loh, Yen Lee" userId="e23f1e92-5e6f-467d-b9d6-f490a7118b36" providerId="ADAL" clId="{E3F9BCFD-1CC6-4B1A-9B93-A901C9DE7016}" dt="2021-06-24T16:32:27.423" v="808"/>
          <ac:inkMkLst>
            <pc:docMk/>
            <pc:sldMk cId="1700746910" sldId="265"/>
            <ac:inkMk id="53" creationId="{3881AD23-B0C8-4A09-ACD8-41E459997AE8}"/>
          </ac:inkMkLst>
        </pc:inkChg>
        <pc:inkChg chg="add del mod">
          <ac:chgData name="Loh, Yen Lee" userId="e23f1e92-5e6f-467d-b9d6-f490a7118b36" providerId="ADAL" clId="{E3F9BCFD-1CC6-4B1A-9B93-A901C9DE7016}" dt="2021-06-24T16:32:27.420" v="796"/>
          <ac:inkMkLst>
            <pc:docMk/>
            <pc:sldMk cId="1700746910" sldId="265"/>
            <ac:inkMk id="54" creationId="{209E961B-3AED-4D04-B489-AB2FF24530A8}"/>
          </ac:inkMkLst>
        </pc:inkChg>
        <pc:inkChg chg="add del mod">
          <ac:chgData name="Loh, Yen Lee" userId="e23f1e92-5e6f-467d-b9d6-f490a7118b36" providerId="ADAL" clId="{E3F9BCFD-1CC6-4B1A-9B93-A901C9DE7016}" dt="2021-06-24T16:32:27.424" v="812"/>
          <ac:inkMkLst>
            <pc:docMk/>
            <pc:sldMk cId="1700746910" sldId="265"/>
            <ac:inkMk id="55" creationId="{C4C24168-0EE2-4303-9D35-58A2A317AD92}"/>
          </ac:inkMkLst>
        </pc:inkChg>
        <pc:inkChg chg="add del mod">
          <ac:chgData name="Loh, Yen Lee" userId="e23f1e92-5e6f-467d-b9d6-f490a7118b36" providerId="ADAL" clId="{E3F9BCFD-1CC6-4B1A-9B93-A901C9DE7016}" dt="2021-06-24T16:32:27.425" v="818"/>
          <ac:inkMkLst>
            <pc:docMk/>
            <pc:sldMk cId="1700746910" sldId="265"/>
            <ac:inkMk id="56" creationId="{1C25C1AA-FA18-4B4B-9A8F-46E2A8673637}"/>
          </ac:inkMkLst>
        </pc:inkChg>
        <pc:inkChg chg="add del mod">
          <ac:chgData name="Loh, Yen Lee" userId="e23f1e92-5e6f-467d-b9d6-f490a7118b36" providerId="ADAL" clId="{E3F9BCFD-1CC6-4B1A-9B93-A901C9DE7016}" dt="2021-06-24T16:32:27.424" v="816"/>
          <ac:inkMkLst>
            <pc:docMk/>
            <pc:sldMk cId="1700746910" sldId="265"/>
            <ac:inkMk id="57" creationId="{3CDCB002-6304-4691-B8B9-5F651B6A0A8B}"/>
          </ac:inkMkLst>
        </pc:inkChg>
        <pc:inkChg chg="add del mod">
          <ac:chgData name="Loh, Yen Lee" userId="e23f1e92-5e6f-467d-b9d6-f490a7118b36" providerId="ADAL" clId="{E3F9BCFD-1CC6-4B1A-9B93-A901C9DE7016}" dt="2021-06-24T16:32:27.415" v="781"/>
          <ac:inkMkLst>
            <pc:docMk/>
            <pc:sldMk cId="1700746910" sldId="265"/>
            <ac:inkMk id="58" creationId="{807E29D8-8111-4E2A-B5D8-5236681F95C7}"/>
          </ac:inkMkLst>
        </pc:inkChg>
        <pc:inkChg chg="add del mod">
          <ac:chgData name="Loh, Yen Lee" userId="e23f1e92-5e6f-467d-b9d6-f490a7118b36" providerId="ADAL" clId="{E3F9BCFD-1CC6-4B1A-9B93-A901C9DE7016}" dt="2021-06-24T16:32:27.412" v="772"/>
          <ac:inkMkLst>
            <pc:docMk/>
            <pc:sldMk cId="1700746910" sldId="265"/>
            <ac:inkMk id="59" creationId="{3D25CEB8-77E9-42F2-8711-8E870448C021}"/>
          </ac:inkMkLst>
        </pc:inkChg>
        <pc:inkChg chg="add del mod">
          <ac:chgData name="Loh, Yen Lee" userId="e23f1e92-5e6f-467d-b9d6-f490a7118b36" providerId="ADAL" clId="{E3F9BCFD-1CC6-4B1A-9B93-A901C9DE7016}" dt="2021-06-24T16:32:27.420" v="797"/>
          <ac:inkMkLst>
            <pc:docMk/>
            <pc:sldMk cId="1700746910" sldId="265"/>
            <ac:inkMk id="60" creationId="{4C7B7976-0444-4D55-985D-022DD967C791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61" creationId="{3DBA0D92-2216-44F2-BA43-A1F98F533B8B}"/>
          </ac:inkMkLst>
        </pc:inkChg>
        <pc:inkChg chg="add del mod">
          <ac:chgData name="Loh, Yen Lee" userId="e23f1e92-5e6f-467d-b9d6-f490a7118b36" providerId="ADAL" clId="{E3F9BCFD-1CC6-4B1A-9B93-A901C9DE7016}" dt="2021-06-24T16:32:27.411" v="771"/>
          <ac:inkMkLst>
            <pc:docMk/>
            <pc:sldMk cId="1700746910" sldId="265"/>
            <ac:inkMk id="62" creationId="{07199538-B854-4DB1-8441-9524AA013EF9}"/>
          </ac:inkMkLst>
        </pc:inkChg>
        <pc:inkChg chg="add del mod">
          <ac:chgData name="Loh, Yen Lee" userId="e23f1e92-5e6f-467d-b9d6-f490a7118b36" providerId="ADAL" clId="{E3F9BCFD-1CC6-4B1A-9B93-A901C9DE7016}" dt="2021-06-24T16:32:27.416" v="785"/>
          <ac:inkMkLst>
            <pc:docMk/>
            <pc:sldMk cId="1700746910" sldId="265"/>
            <ac:inkMk id="63" creationId="{AF7C6115-0C57-4E1D-9DC0-997BCD41A0BB}"/>
          </ac:inkMkLst>
        </pc:inkChg>
        <pc:inkChg chg="add del mod">
          <ac:chgData name="Loh, Yen Lee" userId="e23f1e92-5e6f-467d-b9d6-f490a7118b36" providerId="ADAL" clId="{E3F9BCFD-1CC6-4B1A-9B93-A901C9DE7016}" dt="2021-06-24T16:32:27.413" v="777"/>
          <ac:inkMkLst>
            <pc:docMk/>
            <pc:sldMk cId="1700746910" sldId="265"/>
            <ac:inkMk id="2048" creationId="{A0A9B469-1AD9-4769-A529-C4CA54285E32}"/>
          </ac:inkMkLst>
        </pc:inkChg>
        <pc:inkChg chg="add del mod">
          <ac:chgData name="Loh, Yen Lee" userId="e23f1e92-5e6f-467d-b9d6-f490a7118b36" providerId="ADAL" clId="{E3F9BCFD-1CC6-4B1A-9B93-A901C9DE7016}" dt="2021-06-24T16:32:27.417" v="787"/>
          <ac:inkMkLst>
            <pc:docMk/>
            <pc:sldMk cId="1700746910" sldId="265"/>
            <ac:inkMk id="2049" creationId="{36DC81AC-BCF9-4551-8C79-720BF2473797}"/>
          </ac:inkMkLst>
        </pc:inkChg>
        <pc:inkChg chg="add del mod">
          <ac:chgData name="Loh, Yen Lee" userId="e23f1e92-5e6f-467d-b9d6-f490a7118b36" providerId="ADAL" clId="{E3F9BCFD-1CC6-4B1A-9B93-A901C9DE7016}" dt="2021-06-24T16:32:27.425" v="819"/>
          <ac:inkMkLst>
            <pc:docMk/>
            <pc:sldMk cId="1700746910" sldId="265"/>
            <ac:inkMk id="2051" creationId="{6184122F-D320-4C07-BC45-8CC8313C9D25}"/>
          </ac:inkMkLst>
        </pc:inkChg>
        <pc:inkChg chg="add del mod">
          <ac:chgData name="Loh, Yen Lee" userId="e23f1e92-5e6f-467d-b9d6-f490a7118b36" providerId="ADAL" clId="{E3F9BCFD-1CC6-4B1A-9B93-A901C9DE7016}" dt="2021-06-24T16:32:27.409" v="766"/>
          <ac:inkMkLst>
            <pc:docMk/>
            <pc:sldMk cId="1700746910" sldId="265"/>
            <ac:inkMk id="2052" creationId="{E0865E4C-51B1-4406-AFBE-C26464E2722E}"/>
          </ac:inkMkLst>
        </pc:inkChg>
        <pc:inkChg chg="add del mod">
          <ac:chgData name="Loh, Yen Lee" userId="e23f1e92-5e6f-467d-b9d6-f490a7118b36" providerId="ADAL" clId="{E3F9BCFD-1CC6-4B1A-9B93-A901C9DE7016}" dt="2021-06-24T16:32:27.422" v="801"/>
          <ac:inkMkLst>
            <pc:docMk/>
            <pc:sldMk cId="1700746910" sldId="265"/>
            <ac:inkMk id="2054" creationId="{85FE4CEA-6F38-4A12-B0AE-B5143D29FDF1}"/>
          </ac:inkMkLst>
        </pc:inkChg>
        <pc:inkChg chg="add del mod">
          <ac:chgData name="Loh, Yen Lee" userId="e23f1e92-5e6f-467d-b9d6-f490a7118b36" providerId="ADAL" clId="{E3F9BCFD-1CC6-4B1A-9B93-A901C9DE7016}" dt="2021-06-24T16:32:27.407" v="762"/>
          <ac:inkMkLst>
            <pc:docMk/>
            <pc:sldMk cId="1700746910" sldId="265"/>
            <ac:inkMk id="2055" creationId="{EEBE4341-FFAF-465D-88A0-E874BB0DB595}"/>
          </ac:inkMkLst>
        </pc:inkChg>
        <pc:inkChg chg="add del mod">
          <ac:chgData name="Loh, Yen Lee" userId="e23f1e92-5e6f-467d-b9d6-f490a7118b36" providerId="ADAL" clId="{E3F9BCFD-1CC6-4B1A-9B93-A901C9DE7016}" dt="2021-06-24T16:32:27.424" v="814"/>
          <ac:inkMkLst>
            <pc:docMk/>
            <pc:sldMk cId="1700746910" sldId="265"/>
            <ac:inkMk id="2056" creationId="{90C8C6ED-3D2F-4A1F-8502-433D2212323D}"/>
          </ac:inkMkLst>
        </pc:inkChg>
        <pc:inkChg chg="add del mod">
          <ac:chgData name="Loh, Yen Lee" userId="e23f1e92-5e6f-467d-b9d6-f490a7118b36" providerId="ADAL" clId="{E3F9BCFD-1CC6-4B1A-9B93-A901C9DE7016}" dt="2021-06-24T16:32:27.418" v="789"/>
          <ac:inkMkLst>
            <pc:docMk/>
            <pc:sldMk cId="1700746910" sldId="265"/>
            <ac:inkMk id="2057" creationId="{03FFD88F-BD50-4B13-A48C-25886F94DCC4}"/>
          </ac:inkMkLst>
        </pc:inkChg>
        <pc:inkChg chg="add del mod">
          <ac:chgData name="Loh, Yen Lee" userId="e23f1e92-5e6f-467d-b9d6-f490a7118b36" providerId="ADAL" clId="{E3F9BCFD-1CC6-4B1A-9B93-A901C9DE7016}" dt="2021-06-24T16:32:27.422" v="804"/>
          <ac:inkMkLst>
            <pc:docMk/>
            <pc:sldMk cId="1700746910" sldId="265"/>
            <ac:inkMk id="2058" creationId="{8233E9A0-34A7-4E22-A071-14437042849D}"/>
          </ac:inkMkLst>
        </pc:inkChg>
        <pc:inkChg chg="add del mod">
          <ac:chgData name="Loh, Yen Lee" userId="e23f1e92-5e6f-467d-b9d6-f490a7118b36" providerId="ADAL" clId="{E3F9BCFD-1CC6-4B1A-9B93-A901C9DE7016}" dt="2021-06-24T16:32:27.408" v="765"/>
          <ac:inkMkLst>
            <pc:docMk/>
            <pc:sldMk cId="1700746910" sldId="265"/>
            <ac:inkMk id="2059" creationId="{3F544344-D363-4501-A73B-2D143ECDEB6E}"/>
          </ac:inkMkLst>
        </pc:inkChg>
        <pc:inkChg chg="add del mod">
          <ac:chgData name="Loh, Yen Lee" userId="e23f1e92-5e6f-467d-b9d6-f490a7118b36" providerId="ADAL" clId="{E3F9BCFD-1CC6-4B1A-9B93-A901C9DE7016}" dt="2021-06-24T16:32:27.419" v="792"/>
          <ac:inkMkLst>
            <pc:docMk/>
            <pc:sldMk cId="1700746910" sldId="265"/>
            <ac:inkMk id="2060" creationId="{714329A5-505C-4810-985B-9AEDC9B32731}"/>
          </ac:inkMkLst>
        </pc:inkChg>
        <pc:inkChg chg="add del mod">
          <ac:chgData name="Loh, Yen Lee" userId="e23f1e92-5e6f-467d-b9d6-f490a7118b36" providerId="ADAL" clId="{E3F9BCFD-1CC6-4B1A-9B93-A901C9DE7016}" dt="2021-06-24T16:32:27.415" v="780"/>
          <ac:inkMkLst>
            <pc:docMk/>
            <pc:sldMk cId="1700746910" sldId="265"/>
            <ac:inkMk id="2061" creationId="{9F127BFD-0DFB-4B35-B486-8D86BC7AFE29}"/>
          </ac:inkMkLst>
        </pc:inkChg>
        <pc:inkChg chg="add mod">
          <ac:chgData name="Loh, Yen Lee" userId="e23f1e92-5e6f-467d-b9d6-f490a7118b36" providerId="ADAL" clId="{E3F9BCFD-1CC6-4B1A-9B93-A901C9DE7016}" dt="2021-06-24T16:41:01.426" v="1171"/>
          <ac:inkMkLst>
            <pc:docMk/>
            <pc:sldMk cId="1700746910" sldId="265"/>
            <ac:inkMk id="2062" creationId="{CC7A20D8-AFB5-4B18-8F72-A02C4E7EAB5E}"/>
          </ac:inkMkLst>
        </pc:inkChg>
        <pc:inkChg chg="add del mod">
          <ac:chgData name="Loh, Yen Lee" userId="e23f1e92-5e6f-467d-b9d6-f490a7118b36" providerId="ADAL" clId="{E3F9BCFD-1CC6-4B1A-9B93-A901C9DE7016}" dt="2021-06-24T16:32:27.424" v="815"/>
          <ac:inkMkLst>
            <pc:docMk/>
            <pc:sldMk cId="1700746910" sldId="265"/>
            <ac:inkMk id="2063" creationId="{75CB4CEF-6AF4-4B53-BE4E-46D11FFFD721}"/>
          </ac:inkMkLst>
        </pc:inkChg>
        <pc:inkChg chg="add del mod">
          <ac:chgData name="Loh, Yen Lee" userId="e23f1e92-5e6f-467d-b9d6-f490a7118b36" providerId="ADAL" clId="{E3F9BCFD-1CC6-4B1A-9B93-A901C9DE7016}" dt="2021-06-24T16:32:27.409" v="767"/>
          <ac:inkMkLst>
            <pc:docMk/>
            <pc:sldMk cId="1700746910" sldId="265"/>
            <ac:inkMk id="2064" creationId="{5F4FDB88-1A42-469C-A053-7F6AEF893D07}"/>
          </ac:inkMkLst>
        </pc:inkChg>
        <pc:inkChg chg="add mod">
          <ac:chgData name="Loh, Yen Lee" userId="e23f1e92-5e6f-467d-b9d6-f490a7118b36" providerId="ADAL" clId="{E3F9BCFD-1CC6-4B1A-9B93-A901C9DE7016}" dt="2021-06-24T16:41:01.426" v="1171"/>
          <ac:inkMkLst>
            <pc:docMk/>
            <pc:sldMk cId="1700746910" sldId="265"/>
            <ac:inkMk id="2065" creationId="{4C83236E-C823-4A62-9E8E-00EE95A57B93}"/>
          </ac:inkMkLst>
        </pc:inkChg>
        <pc:inkChg chg="add del mod">
          <ac:chgData name="Loh, Yen Lee" userId="e23f1e92-5e6f-467d-b9d6-f490a7118b36" providerId="ADAL" clId="{E3F9BCFD-1CC6-4B1A-9B93-A901C9DE7016}" dt="2021-06-24T16:32:27.412" v="775"/>
          <ac:inkMkLst>
            <pc:docMk/>
            <pc:sldMk cId="1700746910" sldId="265"/>
            <ac:inkMk id="2066" creationId="{50770E32-B50F-4195-BAE1-DD2E53F4901D}"/>
          </ac:inkMkLst>
        </pc:inkChg>
        <pc:inkChg chg="add del mod">
          <ac:chgData name="Loh, Yen Lee" userId="e23f1e92-5e6f-467d-b9d6-f490a7118b36" providerId="ADAL" clId="{E3F9BCFD-1CC6-4B1A-9B93-A901C9DE7016}" dt="2021-06-24T16:32:27.412" v="774"/>
          <ac:inkMkLst>
            <pc:docMk/>
            <pc:sldMk cId="1700746910" sldId="265"/>
            <ac:inkMk id="2067" creationId="{7F98737D-4744-437B-A850-49C72266B157}"/>
          </ac:inkMkLst>
        </pc:inkChg>
        <pc:inkChg chg="add del mod">
          <ac:chgData name="Loh, Yen Lee" userId="e23f1e92-5e6f-467d-b9d6-f490a7118b36" providerId="ADAL" clId="{E3F9BCFD-1CC6-4B1A-9B93-A901C9DE7016}" dt="2021-06-24T16:32:27.422" v="802"/>
          <ac:inkMkLst>
            <pc:docMk/>
            <pc:sldMk cId="1700746910" sldId="265"/>
            <ac:inkMk id="2068" creationId="{95CFD1D1-B287-473F-A216-35D8FA4B2603}"/>
          </ac:inkMkLst>
        </pc:inkChg>
        <pc:inkChg chg="add del mod">
          <ac:chgData name="Loh, Yen Lee" userId="e23f1e92-5e6f-467d-b9d6-f490a7118b36" providerId="ADAL" clId="{E3F9BCFD-1CC6-4B1A-9B93-A901C9DE7016}" dt="2021-06-24T16:32:27.410" v="769"/>
          <ac:inkMkLst>
            <pc:docMk/>
            <pc:sldMk cId="1700746910" sldId="265"/>
            <ac:inkMk id="2069" creationId="{24767E7C-0E6E-4A87-A3ED-008E2B68A6ED}"/>
          </ac:inkMkLst>
        </pc:inkChg>
        <pc:inkChg chg="add del mod">
          <ac:chgData name="Loh, Yen Lee" userId="e23f1e92-5e6f-467d-b9d6-f490a7118b36" providerId="ADAL" clId="{E3F9BCFD-1CC6-4B1A-9B93-A901C9DE7016}" dt="2021-06-24T16:32:27.416" v="783"/>
          <ac:inkMkLst>
            <pc:docMk/>
            <pc:sldMk cId="1700746910" sldId="265"/>
            <ac:inkMk id="2070" creationId="{FE39C52E-3107-4D9C-A7A9-5719F500D3E8}"/>
          </ac:inkMkLst>
        </pc:inkChg>
        <pc:inkChg chg="add mod">
          <ac:chgData name="Loh, Yen Lee" userId="e23f1e92-5e6f-467d-b9d6-f490a7118b36" providerId="ADAL" clId="{E3F9BCFD-1CC6-4B1A-9B93-A901C9DE7016}" dt="2021-06-24T16:41:01.426" v="1171"/>
          <ac:inkMkLst>
            <pc:docMk/>
            <pc:sldMk cId="1700746910" sldId="265"/>
            <ac:inkMk id="2071" creationId="{D9ACA429-791D-4D9C-A45D-F2124724C4C9}"/>
          </ac:inkMkLst>
        </pc:inkChg>
        <pc:inkChg chg="add del mod">
          <ac:chgData name="Loh, Yen Lee" userId="e23f1e92-5e6f-467d-b9d6-f490a7118b36" providerId="ADAL" clId="{E3F9BCFD-1CC6-4B1A-9B93-A901C9DE7016}" dt="2021-06-24T16:32:27.409" v="768"/>
          <ac:inkMkLst>
            <pc:docMk/>
            <pc:sldMk cId="1700746910" sldId="265"/>
            <ac:inkMk id="2072" creationId="{3AE54A2E-AF06-4145-9156-EB0272CA3A29}"/>
          </ac:inkMkLst>
        </pc:inkChg>
        <pc:inkChg chg="add del mod">
          <ac:chgData name="Loh, Yen Lee" userId="e23f1e92-5e6f-467d-b9d6-f490a7118b36" providerId="ADAL" clId="{E3F9BCFD-1CC6-4B1A-9B93-A901C9DE7016}" dt="2021-06-24T16:32:27.425" v="817"/>
          <ac:inkMkLst>
            <pc:docMk/>
            <pc:sldMk cId="1700746910" sldId="265"/>
            <ac:inkMk id="2074" creationId="{C4491B2C-754B-4191-8A0E-43351D0B8230}"/>
          </ac:inkMkLst>
        </pc:inkChg>
        <pc:inkChg chg="add del mod">
          <ac:chgData name="Loh, Yen Lee" userId="e23f1e92-5e6f-467d-b9d6-f490a7118b36" providerId="ADAL" clId="{E3F9BCFD-1CC6-4B1A-9B93-A901C9DE7016}" dt="2021-06-24T16:32:27.406" v="761"/>
          <ac:inkMkLst>
            <pc:docMk/>
            <pc:sldMk cId="1700746910" sldId="265"/>
            <ac:inkMk id="2075" creationId="{D61164C9-2D82-4981-AA10-BD46FC1588B3}"/>
          </ac:inkMkLst>
        </pc:inkChg>
        <pc:inkChg chg="add del mod">
          <ac:chgData name="Loh, Yen Lee" userId="e23f1e92-5e6f-467d-b9d6-f490a7118b36" providerId="ADAL" clId="{E3F9BCFD-1CC6-4B1A-9B93-A901C9DE7016}" dt="2021-06-24T16:32:27.415" v="782"/>
          <ac:inkMkLst>
            <pc:docMk/>
            <pc:sldMk cId="1700746910" sldId="265"/>
            <ac:inkMk id="2076" creationId="{B92AA8DF-8CF6-4B15-935B-EA70905579BF}"/>
          </ac:inkMkLst>
        </pc:inkChg>
        <pc:inkChg chg="add del mod">
          <ac:chgData name="Loh, Yen Lee" userId="e23f1e92-5e6f-467d-b9d6-f490a7118b36" providerId="ADAL" clId="{E3F9BCFD-1CC6-4B1A-9B93-A901C9DE7016}" dt="2021-06-24T16:32:27.423" v="805"/>
          <ac:inkMkLst>
            <pc:docMk/>
            <pc:sldMk cId="1700746910" sldId="265"/>
            <ac:inkMk id="2077" creationId="{5AE1B87A-F1FC-4196-96F8-9FE1733C583E}"/>
          </ac:inkMkLst>
        </pc:inkChg>
        <pc:inkChg chg="add del mod">
          <ac:chgData name="Loh, Yen Lee" userId="e23f1e92-5e6f-467d-b9d6-f490a7118b36" providerId="ADAL" clId="{E3F9BCFD-1CC6-4B1A-9B93-A901C9DE7016}" dt="2021-06-24T16:32:27.423" v="807"/>
          <ac:inkMkLst>
            <pc:docMk/>
            <pc:sldMk cId="1700746910" sldId="265"/>
            <ac:inkMk id="2078" creationId="{EDBF5D42-5879-4C2F-B9E5-3F7419E5DC8D}"/>
          </ac:inkMkLst>
        </pc:inkChg>
        <pc:inkChg chg="add mod">
          <ac:chgData name="Loh, Yen Lee" userId="e23f1e92-5e6f-467d-b9d6-f490a7118b36" providerId="ADAL" clId="{E3F9BCFD-1CC6-4B1A-9B93-A901C9DE7016}" dt="2021-06-24T16:41:01.426" v="1171"/>
          <ac:inkMkLst>
            <pc:docMk/>
            <pc:sldMk cId="1700746910" sldId="265"/>
            <ac:inkMk id="2079" creationId="{170B3E98-07A3-4AA2-87D3-78F1408E248A}"/>
          </ac:inkMkLst>
        </pc:inkChg>
        <pc:inkChg chg="add mod">
          <ac:chgData name="Loh, Yen Lee" userId="e23f1e92-5e6f-467d-b9d6-f490a7118b36" providerId="ADAL" clId="{E3F9BCFD-1CC6-4B1A-9B93-A901C9DE7016}" dt="2021-06-24T16:41:01.426" v="1171"/>
          <ac:inkMkLst>
            <pc:docMk/>
            <pc:sldMk cId="1700746910" sldId="265"/>
            <ac:inkMk id="2080" creationId="{878741F5-F970-4FF3-A14E-A1B6E3EBA62B}"/>
          </ac:inkMkLst>
        </pc:inkChg>
        <pc:inkChg chg="add del mod">
          <ac:chgData name="Loh, Yen Lee" userId="e23f1e92-5e6f-467d-b9d6-f490a7118b36" providerId="ADAL" clId="{E3F9BCFD-1CC6-4B1A-9B93-A901C9DE7016}" dt="2021-06-24T16:31:04.728" v="757"/>
          <ac:inkMkLst>
            <pc:docMk/>
            <pc:sldMk cId="1700746910" sldId="265"/>
            <ac:inkMk id="2080" creationId="{ABC53B13-6EFA-42C2-B223-2274098D29D6}"/>
          </ac:inkMkLst>
        </pc:inkChg>
        <pc:inkChg chg="add del mod">
          <ac:chgData name="Loh, Yen Lee" userId="e23f1e92-5e6f-467d-b9d6-f490a7118b36" providerId="ADAL" clId="{E3F9BCFD-1CC6-4B1A-9B93-A901C9DE7016}" dt="2021-06-24T16:32:27.405" v="759"/>
          <ac:inkMkLst>
            <pc:docMk/>
            <pc:sldMk cId="1700746910" sldId="265"/>
            <ac:inkMk id="2081" creationId="{BB901175-1630-418B-8700-26E37CC41D21}"/>
          </ac:inkMkLst>
        </pc:inkChg>
        <pc:inkChg chg="add del mod">
          <ac:chgData name="Loh, Yen Lee" userId="e23f1e92-5e6f-467d-b9d6-f490a7118b36" providerId="ADAL" clId="{E3F9BCFD-1CC6-4B1A-9B93-A901C9DE7016}" dt="2021-06-24T16:32:27.420" v="800"/>
          <ac:inkMkLst>
            <pc:docMk/>
            <pc:sldMk cId="1700746910" sldId="265"/>
            <ac:inkMk id="2082" creationId="{F665E20D-B665-4788-A013-4857652417A7}"/>
          </ac:inkMkLst>
        </pc:inkChg>
        <pc:inkChg chg="add del mod">
          <ac:chgData name="Loh, Yen Lee" userId="e23f1e92-5e6f-467d-b9d6-f490a7118b36" providerId="ADAL" clId="{E3F9BCFD-1CC6-4B1A-9B93-A901C9DE7016}" dt="2021-06-24T16:32:27.419" v="794"/>
          <ac:inkMkLst>
            <pc:docMk/>
            <pc:sldMk cId="1700746910" sldId="265"/>
            <ac:inkMk id="2083" creationId="{AF0DBDA6-C6E6-4755-819B-8FEA87A72278}"/>
          </ac:inkMkLst>
        </pc:inkChg>
        <pc:inkChg chg="add mod">
          <ac:chgData name="Loh, Yen Lee" userId="e23f1e92-5e6f-467d-b9d6-f490a7118b36" providerId="ADAL" clId="{E3F9BCFD-1CC6-4B1A-9B93-A901C9DE7016}" dt="2021-06-24T16:41:01.426" v="1171"/>
          <ac:inkMkLst>
            <pc:docMk/>
            <pc:sldMk cId="1700746910" sldId="265"/>
            <ac:inkMk id="2084" creationId="{FCCF29D7-D9B4-499A-AB3A-38667B977B0F}"/>
          </ac:inkMkLst>
        </pc:inkChg>
        <pc:inkChg chg="add mod">
          <ac:chgData name="Loh, Yen Lee" userId="e23f1e92-5e6f-467d-b9d6-f490a7118b36" providerId="ADAL" clId="{E3F9BCFD-1CC6-4B1A-9B93-A901C9DE7016}" dt="2021-06-24T16:41:01.426" v="1171"/>
          <ac:inkMkLst>
            <pc:docMk/>
            <pc:sldMk cId="1700746910" sldId="265"/>
            <ac:inkMk id="2085" creationId="{355A7F0E-5E05-4B82-8145-9543CA14F914}"/>
          </ac:inkMkLst>
        </pc:inkChg>
        <pc:inkChg chg="add del mod">
          <ac:chgData name="Loh, Yen Lee" userId="e23f1e92-5e6f-467d-b9d6-f490a7118b36" providerId="ADAL" clId="{E3F9BCFD-1CC6-4B1A-9B93-A901C9DE7016}" dt="2021-06-24T16:31:03.538" v="742"/>
          <ac:inkMkLst>
            <pc:docMk/>
            <pc:sldMk cId="1700746910" sldId="265"/>
            <ac:inkMk id="2085" creationId="{D932EA7B-4C33-4239-B7B2-3D759BDD9DCC}"/>
          </ac:inkMkLst>
        </pc:inkChg>
        <pc:inkChg chg="add mod">
          <ac:chgData name="Loh, Yen Lee" userId="e23f1e92-5e6f-467d-b9d6-f490a7118b36" providerId="ADAL" clId="{E3F9BCFD-1CC6-4B1A-9B93-A901C9DE7016}" dt="2021-06-24T16:41:01.426" v="1171"/>
          <ac:inkMkLst>
            <pc:docMk/>
            <pc:sldMk cId="1700746910" sldId="265"/>
            <ac:inkMk id="2086" creationId="{5F05EA9C-44F2-4F11-9332-F5ED834AE953}"/>
          </ac:inkMkLst>
        </pc:inkChg>
        <pc:inkChg chg="add del mod">
          <ac:chgData name="Loh, Yen Lee" userId="e23f1e92-5e6f-467d-b9d6-f490a7118b36" providerId="ADAL" clId="{E3F9BCFD-1CC6-4B1A-9B93-A901C9DE7016}" dt="2021-06-24T16:31:03.548" v="750"/>
          <ac:inkMkLst>
            <pc:docMk/>
            <pc:sldMk cId="1700746910" sldId="265"/>
            <ac:inkMk id="2087" creationId="{67286668-8524-4A45-B9F5-CD689554B50B}"/>
          </ac:inkMkLst>
        </pc:inkChg>
        <pc:inkChg chg="add mod">
          <ac:chgData name="Loh, Yen Lee" userId="e23f1e92-5e6f-467d-b9d6-f490a7118b36" providerId="ADAL" clId="{E3F9BCFD-1CC6-4B1A-9B93-A901C9DE7016}" dt="2021-06-24T16:41:01.426" v="1171"/>
          <ac:inkMkLst>
            <pc:docMk/>
            <pc:sldMk cId="1700746910" sldId="265"/>
            <ac:inkMk id="2087" creationId="{E673FCC8-CB55-4149-8ED7-46CBE9389254}"/>
          </ac:inkMkLst>
        </pc:inkChg>
        <pc:inkChg chg="add del mod">
          <ac:chgData name="Loh, Yen Lee" userId="e23f1e92-5e6f-467d-b9d6-f490a7118b36" providerId="ADAL" clId="{E3F9BCFD-1CC6-4B1A-9B93-A901C9DE7016}" dt="2021-06-24T16:31:03.548" v="751"/>
          <ac:inkMkLst>
            <pc:docMk/>
            <pc:sldMk cId="1700746910" sldId="265"/>
            <ac:inkMk id="2088" creationId="{D5D8FDD1-592C-4ABC-A921-A20EA4A3EFEC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089" creationId="{1839FD76-7850-4CBA-9766-49792844E968}"/>
          </ac:inkMkLst>
        </pc:inkChg>
        <pc:inkChg chg="add del mod">
          <ac:chgData name="Loh, Yen Lee" userId="e23f1e92-5e6f-467d-b9d6-f490a7118b36" providerId="ADAL" clId="{E3F9BCFD-1CC6-4B1A-9B93-A901C9DE7016}" dt="2021-06-24T16:31:03.548" v="749"/>
          <ac:inkMkLst>
            <pc:docMk/>
            <pc:sldMk cId="1700746910" sldId="265"/>
            <ac:inkMk id="2090" creationId="{801EED6F-79B5-4778-8BEB-82C9EE705A30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090" creationId="{A77B1C43-D91F-418A-BBC8-ACFD51DAAB57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091" creationId="{987AC82E-C2A8-4041-ACD2-5D714354F0FD}"/>
          </ac:inkMkLst>
        </pc:inkChg>
        <pc:inkChg chg="add del mod">
          <ac:chgData name="Loh, Yen Lee" userId="e23f1e92-5e6f-467d-b9d6-f490a7118b36" providerId="ADAL" clId="{E3F9BCFD-1CC6-4B1A-9B93-A901C9DE7016}" dt="2021-06-24T16:31:03.558" v="754"/>
          <ac:inkMkLst>
            <pc:docMk/>
            <pc:sldMk cId="1700746910" sldId="265"/>
            <ac:inkMk id="2091" creationId="{F205DA83-B4EF-4EEE-BA92-E41066FAC84C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092" creationId="{E84E3B93-91A5-4EBD-983D-83FF93900E63}"/>
          </ac:inkMkLst>
        </pc:inkChg>
        <pc:inkChg chg="add del mod">
          <ac:chgData name="Loh, Yen Lee" userId="e23f1e92-5e6f-467d-b9d6-f490a7118b36" providerId="ADAL" clId="{E3F9BCFD-1CC6-4B1A-9B93-A901C9DE7016}" dt="2021-06-24T16:31:03.545" v="746"/>
          <ac:inkMkLst>
            <pc:docMk/>
            <pc:sldMk cId="1700746910" sldId="265"/>
            <ac:inkMk id="2093" creationId="{722FE328-DC49-41B5-B409-9F3D35649DD9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093" creationId="{FBAC29CF-8791-49D5-B098-B7B9CD56CED0}"/>
          </ac:inkMkLst>
        </pc:inkChg>
        <pc:inkChg chg="add del mod">
          <ac:chgData name="Loh, Yen Lee" userId="e23f1e92-5e6f-467d-b9d6-f490a7118b36" providerId="ADAL" clId="{E3F9BCFD-1CC6-4B1A-9B93-A901C9DE7016}" dt="2021-06-24T16:31:03.542" v="745"/>
          <ac:inkMkLst>
            <pc:docMk/>
            <pc:sldMk cId="1700746910" sldId="265"/>
            <ac:inkMk id="2094" creationId="{0907203E-C27F-4690-B4E5-EB354282E7B6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094" creationId="{F6EA223E-5651-45D5-8462-4DF5B8A23405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095" creationId="{015EAFB8-20BC-4AD8-8FB1-3A2FEB2CEFAB}"/>
          </ac:inkMkLst>
        </pc:inkChg>
        <pc:inkChg chg="add del mod">
          <ac:chgData name="Loh, Yen Lee" userId="e23f1e92-5e6f-467d-b9d6-f490a7118b36" providerId="ADAL" clId="{E3F9BCFD-1CC6-4B1A-9B93-A901C9DE7016}" dt="2021-06-24T16:31:03.547" v="748"/>
          <ac:inkMkLst>
            <pc:docMk/>
            <pc:sldMk cId="1700746910" sldId="265"/>
            <ac:inkMk id="2095" creationId="{C28E8BB7-207A-4DA5-A968-497E5C56E80E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097" creationId="{36DA33A2-251F-4CFC-A7BD-B9F7615F9448}"/>
          </ac:inkMkLst>
        </pc:inkChg>
        <pc:inkChg chg="add del mod">
          <ac:chgData name="Loh, Yen Lee" userId="e23f1e92-5e6f-467d-b9d6-f490a7118b36" providerId="ADAL" clId="{E3F9BCFD-1CC6-4B1A-9B93-A901C9DE7016}" dt="2021-06-24T16:31:03.561" v="756"/>
          <ac:inkMkLst>
            <pc:docMk/>
            <pc:sldMk cId="1700746910" sldId="265"/>
            <ac:inkMk id="2097" creationId="{C194E493-11F6-42FE-B870-0FFF6C5F0734}"/>
          </ac:inkMkLst>
        </pc:inkChg>
        <pc:inkChg chg="add del mod">
          <ac:chgData name="Loh, Yen Lee" userId="e23f1e92-5e6f-467d-b9d6-f490a7118b36" providerId="ADAL" clId="{E3F9BCFD-1CC6-4B1A-9B93-A901C9DE7016}" dt="2021-06-24T16:31:03.555" v="753"/>
          <ac:inkMkLst>
            <pc:docMk/>
            <pc:sldMk cId="1700746910" sldId="265"/>
            <ac:inkMk id="2099" creationId="{09BAF1A5-EFDE-4BE4-9BCA-54BCB6B086F0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099" creationId="{57D4D3F2-38C0-4437-B050-BD6D0BE61E47}"/>
          </ac:inkMkLst>
        </pc:inkChg>
        <pc:inkChg chg="add del mod">
          <ac:chgData name="Loh, Yen Lee" userId="e23f1e92-5e6f-467d-b9d6-f490a7118b36" providerId="ADAL" clId="{E3F9BCFD-1CC6-4B1A-9B93-A901C9DE7016}" dt="2021-06-24T16:31:03.539" v="743"/>
          <ac:inkMkLst>
            <pc:docMk/>
            <pc:sldMk cId="1700746910" sldId="265"/>
            <ac:inkMk id="2100" creationId="{2E0FFD18-96B7-450D-B9FE-1B911D66DF4B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100" creationId="{7428D708-2B1E-49AE-97C8-F22280F926F9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101" creationId="{020AF0E5-4D85-413B-88CB-4275BA574179}"/>
          </ac:inkMkLst>
        </pc:inkChg>
        <pc:inkChg chg="add del mod">
          <ac:chgData name="Loh, Yen Lee" userId="e23f1e92-5e6f-467d-b9d6-f490a7118b36" providerId="ADAL" clId="{E3F9BCFD-1CC6-4B1A-9B93-A901C9DE7016}" dt="2021-06-24T16:31:03.546" v="747"/>
          <ac:inkMkLst>
            <pc:docMk/>
            <pc:sldMk cId="1700746910" sldId="265"/>
            <ac:inkMk id="2102" creationId="{90B11F62-6EBC-4FC0-91C0-1F20497648D5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102" creationId="{D5DB7C2D-78DD-4DEF-A8D0-84A3B4B37E2A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103" creationId="{99F45E84-40F1-4441-967E-EC6BB6F305D7}"/>
          </ac:inkMkLst>
        </pc:inkChg>
        <pc:inkChg chg="add del mod">
          <ac:chgData name="Loh, Yen Lee" userId="e23f1e92-5e6f-467d-b9d6-f490a7118b36" providerId="ADAL" clId="{E3F9BCFD-1CC6-4B1A-9B93-A901C9DE7016}" dt="2021-06-24T16:31:03.548" v="752"/>
          <ac:inkMkLst>
            <pc:docMk/>
            <pc:sldMk cId="1700746910" sldId="265"/>
            <ac:inkMk id="2103" creationId="{D5DE9516-D95E-4891-B58A-22BBF52A355D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104" creationId="{25DFA5C8-B0DD-4EE9-8D3D-748CFF4B286D}"/>
          </ac:inkMkLst>
        </pc:inkChg>
        <pc:inkChg chg="add del mod">
          <ac:chgData name="Loh, Yen Lee" userId="e23f1e92-5e6f-467d-b9d6-f490a7118b36" providerId="ADAL" clId="{E3F9BCFD-1CC6-4B1A-9B93-A901C9DE7016}" dt="2021-06-24T16:31:03.559" v="755"/>
          <ac:inkMkLst>
            <pc:docMk/>
            <pc:sldMk cId="1700746910" sldId="265"/>
            <ac:inkMk id="2104" creationId="{6A368023-A944-4B6A-BBAD-35E466EFC506}"/>
          </ac:inkMkLst>
        </pc:inkChg>
        <pc:inkChg chg="add del mod">
          <ac:chgData name="Loh, Yen Lee" userId="e23f1e92-5e6f-467d-b9d6-f490a7118b36" providerId="ADAL" clId="{E3F9BCFD-1CC6-4B1A-9B93-A901C9DE7016}" dt="2021-06-24T16:31:03.541" v="744"/>
          <ac:inkMkLst>
            <pc:docMk/>
            <pc:sldMk cId="1700746910" sldId="265"/>
            <ac:inkMk id="2105" creationId="{438A1315-2946-4B5D-85D5-6E09B2215A45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105" creationId="{C2C9AD3F-56D3-4070-8547-833025317D31}"/>
          </ac:inkMkLst>
        </pc:inkChg>
        <pc:inkChg chg="add del mod">
          <ac:chgData name="Loh, Yen Lee" userId="e23f1e92-5e6f-467d-b9d6-f490a7118b36" providerId="ADAL" clId="{E3F9BCFD-1CC6-4B1A-9B93-A901C9DE7016}" dt="2021-06-24T16:32:27.420" v="798"/>
          <ac:inkMkLst>
            <pc:docMk/>
            <pc:sldMk cId="1700746910" sldId="265"/>
            <ac:inkMk id="2107" creationId="{2CD960CE-D080-42E2-89E6-D430AAD726EA}"/>
          </ac:inkMkLst>
        </pc:inkChg>
        <pc:inkChg chg="add del mod">
          <ac:chgData name="Loh, Yen Lee" userId="e23f1e92-5e6f-467d-b9d6-f490a7118b36" providerId="ADAL" clId="{E3F9BCFD-1CC6-4B1A-9B93-A901C9DE7016}" dt="2021-06-24T16:32:27.420" v="799"/>
          <ac:inkMkLst>
            <pc:docMk/>
            <pc:sldMk cId="1700746910" sldId="265"/>
            <ac:inkMk id="2108" creationId="{DB0FB7D4-AA7D-43C3-88A7-6E78696DFE80}"/>
          </ac:inkMkLst>
        </pc:inkChg>
        <pc:inkChg chg="add del mod">
          <ac:chgData name="Loh, Yen Lee" userId="e23f1e92-5e6f-467d-b9d6-f490a7118b36" providerId="ADAL" clId="{E3F9BCFD-1CC6-4B1A-9B93-A901C9DE7016}" dt="2021-06-24T16:32:27.423" v="809"/>
          <ac:inkMkLst>
            <pc:docMk/>
            <pc:sldMk cId="1700746910" sldId="265"/>
            <ac:inkMk id="2109" creationId="{F9AADEDE-5322-4D29-9BA1-0BBCF03F853A}"/>
          </ac:inkMkLst>
        </pc:inkChg>
        <pc:inkChg chg="add del mod">
          <ac:chgData name="Loh, Yen Lee" userId="e23f1e92-5e6f-467d-b9d6-f490a7118b36" providerId="ADAL" clId="{E3F9BCFD-1CC6-4B1A-9B93-A901C9DE7016}" dt="2021-06-24T16:39:36.174" v="1080"/>
          <ac:inkMkLst>
            <pc:docMk/>
            <pc:sldMk cId="1700746910" sldId="265"/>
            <ac:inkMk id="2110" creationId="{4923A4B4-C999-4BE3-8836-0556930C80BB}"/>
          </ac:inkMkLst>
        </pc:inkChg>
        <pc:inkChg chg="add del">
          <ac:chgData name="Loh, Yen Lee" userId="e23f1e92-5e6f-467d-b9d6-f490a7118b36" providerId="ADAL" clId="{E3F9BCFD-1CC6-4B1A-9B93-A901C9DE7016}" dt="2021-06-24T16:32:27.412" v="773"/>
          <ac:inkMkLst>
            <pc:docMk/>
            <pc:sldMk cId="1700746910" sldId="265"/>
            <ac:inkMk id="2111" creationId="{7CA96679-300B-4295-B9AE-4CC4F28479B2}"/>
          </ac:inkMkLst>
        </pc:inkChg>
        <pc:inkChg chg="add del mod">
          <ac:chgData name="Loh, Yen Lee" userId="e23f1e92-5e6f-467d-b9d6-f490a7118b36" providerId="ADAL" clId="{E3F9BCFD-1CC6-4B1A-9B93-A901C9DE7016}" dt="2021-06-24T16:32:27.411" v="770"/>
          <ac:inkMkLst>
            <pc:docMk/>
            <pc:sldMk cId="1700746910" sldId="265"/>
            <ac:inkMk id="2112" creationId="{14CEA0D0-473F-4600-847B-2D166A9A784D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14" creationId="{4F88D3C7-3448-40AE-80BC-E7BC757AC52E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16" creationId="{1D9917A1-3899-4B22-AAAB-E0937AF1AA3F}"/>
          </ac:inkMkLst>
        </pc:inkChg>
        <pc:inkChg chg="add del mod">
          <ac:chgData name="Loh, Yen Lee" userId="e23f1e92-5e6f-467d-b9d6-f490a7118b36" providerId="ADAL" clId="{E3F9BCFD-1CC6-4B1A-9B93-A901C9DE7016}" dt="2021-06-24T16:39:36.173" v="1079"/>
          <ac:inkMkLst>
            <pc:docMk/>
            <pc:sldMk cId="1700746910" sldId="265"/>
            <ac:inkMk id="2117" creationId="{0D770812-0FD2-43F9-AE9B-F702B600C9CB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19" creationId="{6034B8A1-3FAD-4D39-BF57-0AB3E11F8840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20" creationId="{5AF1FFEF-0F27-4038-AC12-2A1EDCDE1C99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21" creationId="{DEAE4909-77EB-46E1-83DB-22F9F0414B7D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22" creationId="{26562C04-DAD3-4FAA-BDEE-E60F7010BC88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23" creationId="{8C2C2173-9558-4C13-8299-E368E32B275E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24" creationId="{2DB54033-D8DD-4695-8DE8-232692BA6BDA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26" creationId="{1C1BAD18-0CB3-4D11-908B-83F3E52D7ADD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27" creationId="{430408DE-91A6-4CFE-85F6-2C8EF22F6E4D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28" creationId="{37AF0CD0-59A0-46DF-A0E3-EF2BD3998A5A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29" creationId="{2E9A52B7-05BD-4D1B-B615-A227479343A9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30" creationId="{1E852279-361F-426D-AFE9-E61EB676B9D8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31" creationId="{88BA4582-0960-4AE7-9F5F-4C1BD5A7F999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32" creationId="{BFEFDE2B-8EB0-4448-9CE2-B47AD6D48473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33" creationId="{212B826B-C949-42D4-892C-2500A6E693C5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35" creationId="{4AD9AC86-6807-456B-B2F5-670895120109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36" creationId="{9B430F61-DAD7-4826-9FE4-F82B941A1821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37" creationId="{4406DFAD-8D59-48F4-87C7-5AFB125EE15A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38" creationId="{3483F6F1-19CA-4938-8733-65AD07160A17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39" creationId="{CE6F9B5A-A018-45EE-86F2-7E73ED0EA8C0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40" creationId="{65BCE211-C8F9-4FCB-BF66-40093A86B471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41" creationId="{86A7B319-39AE-4F01-9C84-D01516A2BFAB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43" creationId="{36A31D5C-D92D-4FFC-986A-76B64A7374CB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44" creationId="{A4505875-7E83-4DC2-97F8-D4C8A8E2CAFC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45" creationId="{3308FA1F-CE34-4DFF-B325-E888C4430DD1}"/>
          </ac:inkMkLst>
        </pc:inkChg>
        <pc:inkChg chg="add del mod">
          <ac:chgData name="Loh, Yen Lee" userId="e23f1e92-5e6f-467d-b9d6-f490a7118b36" providerId="ADAL" clId="{E3F9BCFD-1CC6-4B1A-9B93-A901C9DE7016}" dt="2021-06-24T16:39:36.988" v="1083"/>
          <ac:inkMkLst>
            <pc:docMk/>
            <pc:sldMk cId="1700746910" sldId="265"/>
            <ac:inkMk id="2147" creationId="{439B37C1-5FE8-44C5-ABFC-F22314F30347}"/>
          </ac:inkMkLst>
        </pc:inkChg>
        <pc:inkChg chg="add del mod">
          <ac:chgData name="Loh, Yen Lee" userId="e23f1e92-5e6f-467d-b9d6-f490a7118b36" providerId="ADAL" clId="{E3F9BCFD-1CC6-4B1A-9B93-A901C9DE7016}" dt="2021-06-24T16:39:36.987" v="1082"/>
          <ac:inkMkLst>
            <pc:docMk/>
            <pc:sldMk cId="1700746910" sldId="265"/>
            <ac:inkMk id="2148" creationId="{A5CD4A5C-BF2A-46BA-B3D2-2E5E9BF99D0B}"/>
          </ac:inkMkLst>
        </pc:inkChg>
        <pc:inkChg chg="add del mod">
          <ac:chgData name="Loh, Yen Lee" userId="e23f1e92-5e6f-467d-b9d6-f490a7118b36" providerId="ADAL" clId="{E3F9BCFD-1CC6-4B1A-9B93-A901C9DE7016}" dt="2021-06-24T16:39:36.989" v="1084"/>
          <ac:inkMkLst>
            <pc:docMk/>
            <pc:sldMk cId="1700746910" sldId="265"/>
            <ac:inkMk id="2149" creationId="{23E754E3-DFA0-476F-B1BD-89BF5D93D02D}"/>
          </ac:inkMkLst>
        </pc:inkChg>
        <pc:inkChg chg="add del mod">
          <ac:chgData name="Loh, Yen Lee" userId="e23f1e92-5e6f-467d-b9d6-f490a7118b36" providerId="ADAL" clId="{E3F9BCFD-1CC6-4B1A-9B93-A901C9DE7016}" dt="2021-06-24T16:39:36.983" v="1081"/>
          <ac:inkMkLst>
            <pc:docMk/>
            <pc:sldMk cId="1700746910" sldId="265"/>
            <ac:inkMk id="2150" creationId="{DFFC2F40-7732-4557-A7E1-1F4C0442930F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152" creationId="{08A9CCF0-3675-413E-B35F-0169955277D5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153" creationId="{A91D5ED1-51F3-4C1A-9AF5-CC6EB95ADE04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154" creationId="{572DA50E-72F1-4B55-B65C-A6792BE19442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156" creationId="{36DB4250-5532-4248-91FC-79F22C25F603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157" creationId="{0378EF3F-2C96-4479-85B7-13D490A6D652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158" creationId="{B5B6C0D8-BB95-47E7-B935-1BD024471E1C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160" creationId="{7E666BFC-0683-4BF9-8D57-091C5A32B21A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162" creationId="{39122DDD-3A28-4D83-A0BD-A13B6A06FCBF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163" creationId="{BB53B9D8-32E1-40B7-B692-21A38843819E}"/>
          </ac:inkMkLst>
        </pc:inkChg>
        <pc:inkChg chg="add del mod">
          <ac:chgData name="Loh, Yen Lee" userId="e23f1e92-5e6f-467d-b9d6-f490a7118b36" providerId="ADAL" clId="{E3F9BCFD-1CC6-4B1A-9B93-A901C9DE7016}" dt="2021-06-24T16:36:55.873" v="981"/>
          <ac:inkMkLst>
            <pc:docMk/>
            <pc:sldMk cId="1700746910" sldId="265"/>
            <ac:inkMk id="2165" creationId="{DE4079C3-B7A5-4034-85BD-84A7A178352B}"/>
          </ac:inkMkLst>
        </pc:inkChg>
        <pc:inkChg chg="add del mod">
          <ac:chgData name="Loh, Yen Lee" userId="e23f1e92-5e6f-467d-b9d6-f490a7118b36" providerId="ADAL" clId="{E3F9BCFD-1CC6-4B1A-9B93-A901C9DE7016}" dt="2021-06-24T16:36:55.878" v="983"/>
          <ac:inkMkLst>
            <pc:docMk/>
            <pc:sldMk cId="1700746910" sldId="265"/>
            <ac:inkMk id="2166" creationId="{055F787D-D936-41A9-BB17-CD44A8902863}"/>
          </ac:inkMkLst>
        </pc:inkChg>
        <pc:inkChg chg="add del mod">
          <ac:chgData name="Loh, Yen Lee" userId="e23f1e92-5e6f-467d-b9d6-f490a7118b36" providerId="ADAL" clId="{E3F9BCFD-1CC6-4B1A-9B93-A901C9DE7016}" dt="2021-06-24T16:36:56.330" v="987"/>
          <ac:inkMkLst>
            <pc:docMk/>
            <pc:sldMk cId="1700746910" sldId="265"/>
            <ac:inkMk id="2168" creationId="{D3721D68-0218-4529-B27D-8D4D3776BB87}"/>
          </ac:inkMkLst>
        </pc:inkChg>
        <pc:inkChg chg="add del mod">
          <ac:chgData name="Loh, Yen Lee" userId="e23f1e92-5e6f-467d-b9d6-f490a7118b36" providerId="ADAL" clId="{E3F9BCFD-1CC6-4B1A-9B93-A901C9DE7016}" dt="2021-06-24T16:36:55.879" v="985"/>
          <ac:inkMkLst>
            <pc:docMk/>
            <pc:sldMk cId="1700746910" sldId="265"/>
            <ac:inkMk id="2169" creationId="{B406373A-847F-4E25-B1C8-18888625858A}"/>
          </ac:inkMkLst>
        </pc:inkChg>
        <pc:inkChg chg="add del mod">
          <ac:chgData name="Loh, Yen Lee" userId="e23f1e92-5e6f-467d-b9d6-f490a7118b36" providerId="ADAL" clId="{E3F9BCFD-1CC6-4B1A-9B93-A901C9DE7016}" dt="2021-06-24T16:36:55.880" v="986"/>
          <ac:inkMkLst>
            <pc:docMk/>
            <pc:sldMk cId="1700746910" sldId="265"/>
            <ac:inkMk id="2170" creationId="{80067F1A-6F80-4240-B813-112E068BFE53}"/>
          </ac:inkMkLst>
        </pc:inkChg>
        <pc:inkChg chg="add del mod">
          <ac:chgData name="Loh, Yen Lee" userId="e23f1e92-5e6f-467d-b9d6-f490a7118b36" providerId="ADAL" clId="{E3F9BCFD-1CC6-4B1A-9B93-A901C9DE7016}" dt="2021-06-24T16:36:55.877" v="982"/>
          <ac:inkMkLst>
            <pc:docMk/>
            <pc:sldMk cId="1700746910" sldId="265"/>
            <ac:inkMk id="2171" creationId="{0ACD5707-D3A6-434D-AFB7-7F6DC62A7792}"/>
          </ac:inkMkLst>
        </pc:inkChg>
        <pc:inkChg chg="add del mod">
          <ac:chgData name="Loh, Yen Lee" userId="e23f1e92-5e6f-467d-b9d6-f490a7118b36" providerId="ADAL" clId="{E3F9BCFD-1CC6-4B1A-9B93-A901C9DE7016}" dt="2021-06-24T16:36:55.878" v="984"/>
          <ac:inkMkLst>
            <pc:docMk/>
            <pc:sldMk cId="1700746910" sldId="265"/>
            <ac:inkMk id="2172" creationId="{3FF6AB6B-EA30-4903-BE04-7B02C8B21646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75" creationId="{0DA2F4C0-007A-4BB3-8DAA-DB6760F3BCA3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76" creationId="{D6FB4D2F-7ECB-4CDF-B64A-04A7806F9788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77" creationId="{775AC0E8-E0EA-4F1F-96FD-1BBE9769D6B4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78" creationId="{CC8D4F5E-2D8C-4358-AA5D-6D48613FC5D7}"/>
          </ac:inkMkLst>
        </pc:inkChg>
        <pc:inkChg chg="add mod">
          <ac:chgData name="Loh, Yen Lee" userId="e23f1e92-5e6f-467d-b9d6-f490a7118b36" providerId="ADAL" clId="{E3F9BCFD-1CC6-4B1A-9B93-A901C9DE7016}" dt="2021-06-24T16:39:37.795" v="1085"/>
          <ac:inkMkLst>
            <pc:docMk/>
            <pc:sldMk cId="1700746910" sldId="265"/>
            <ac:inkMk id="2181" creationId="{D5767AE8-3EC2-44D5-A30B-BBB58268AD4E}"/>
          </ac:inkMkLst>
        </pc:inkChg>
        <pc:inkChg chg="add mod">
          <ac:chgData name="Loh, Yen Lee" userId="e23f1e92-5e6f-467d-b9d6-f490a7118b36" providerId="ADAL" clId="{E3F9BCFD-1CC6-4B1A-9B93-A901C9DE7016}" dt="2021-06-24T16:39:37.795" v="1085"/>
          <ac:inkMkLst>
            <pc:docMk/>
            <pc:sldMk cId="1700746910" sldId="265"/>
            <ac:inkMk id="2182" creationId="{B11C7212-F986-4BDA-A238-85E6FC5D7411}"/>
          </ac:inkMkLst>
        </pc:inkChg>
        <pc:inkChg chg="add del">
          <ac:chgData name="Loh, Yen Lee" userId="e23f1e92-5e6f-467d-b9d6-f490a7118b36" providerId="ADAL" clId="{E3F9BCFD-1CC6-4B1A-9B93-A901C9DE7016}" dt="2021-06-24T16:36:16.306" v="966"/>
          <ac:inkMkLst>
            <pc:docMk/>
            <pc:sldMk cId="1700746910" sldId="265"/>
            <ac:inkMk id="2184" creationId="{760B6820-F26C-4241-9448-D05674C71096}"/>
          </ac:inkMkLst>
        </pc:inkChg>
        <pc:inkChg chg="add del">
          <ac:chgData name="Loh, Yen Lee" userId="e23f1e92-5e6f-467d-b9d6-f490a7118b36" providerId="ADAL" clId="{E3F9BCFD-1CC6-4B1A-9B93-A901C9DE7016}" dt="2021-06-24T16:36:16.307" v="967"/>
          <ac:inkMkLst>
            <pc:docMk/>
            <pc:sldMk cId="1700746910" sldId="265"/>
            <ac:inkMk id="2185" creationId="{98151E70-5A7F-4399-BA50-EE3B7498218D}"/>
          </ac:inkMkLst>
        </pc:inkChg>
        <pc:inkChg chg="add mod">
          <ac:chgData name="Loh, Yen Lee" userId="e23f1e92-5e6f-467d-b9d6-f490a7118b36" providerId="ADAL" clId="{E3F9BCFD-1CC6-4B1A-9B93-A901C9DE7016}" dt="2021-06-24T16:38:00.907" v="1039"/>
          <ac:inkMkLst>
            <pc:docMk/>
            <pc:sldMk cId="1700746910" sldId="265"/>
            <ac:inkMk id="2186" creationId="{332A299F-A733-4D8D-A5C1-31C5C3F49862}"/>
          </ac:inkMkLst>
        </pc:inkChg>
        <pc:inkChg chg="add">
          <ac:chgData name="Loh, Yen Lee" userId="e23f1e92-5e6f-467d-b9d6-f490a7118b36" providerId="ADAL" clId="{E3F9BCFD-1CC6-4B1A-9B93-A901C9DE7016}" dt="2021-06-24T16:36:18.516" v="968" actId="9405"/>
          <ac:inkMkLst>
            <pc:docMk/>
            <pc:sldMk cId="1700746910" sldId="265"/>
            <ac:inkMk id="2188" creationId="{7D22CD00-2958-4CE3-A9F2-987FC8824FA4}"/>
          </ac:inkMkLst>
        </pc:inkChg>
        <pc:inkChg chg="add">
          <ac:chgData name="Loh, Yen Lee" userId="e23f1e92-5e6f-467d-b9d6-f490a7118b36" providerId="ADAL" clId="{E3F9BCFD-1CC6-4B1A-9B93-A901C9DE7016}" dt="2021-06-24T16:36:20.719" v="969" actId="9405"/>
          <ac:inkMkLst>
            <pc:docMk/>
            <pc:sldMk cId="1700746910" sldId="265"/>
            <ac:inkMk id="2189" creationId="{7F089E6D-8057-40AF-8156-F09CB49F6E8C}"/>
          </ac:inkMkLst>
        </pc:inkChg>
        <pc:inkChg chg="add del">
          <ac:chgData name="Loh, Yen Lee" userId="e23f1e92-5e6f-467d-b9d6-f490a7118b36" providerId="ADAL" clId="{E3F9BCFD-1CC6-4B1A-9B93-A901C9DE7016}" dt="2021-06-24T16:41:17.875" v="1174"/>
          <ac:inkMkLst>
            <pc:docMk/>
            <pc:sldMk cId="1700746910" sldId="265"/>
            <ac:inkMk id="2190" creationId="{4F8104B2-371E-4A46-B0FB-AA2E89F25DBB}"/>
          </ac:inkMkLst>
        </pc:inkChg>
        <pc:inkChg chg="add mod">
          <ac:chgData name="Loh, Yen Lee" userId="e23f1e92-5e6f-467d-b9d6-f490a7118b36" providerId="ADAL" clId="{E3F9BCFD-1CC6-4B1A-9B93-A901C9DE7016}" dt="2021-06-24T16:36:37.911" v="976"/>
          <ac:inkMkLst>
            <pc:docMk/>
            <pc:sldMk cId="1700746910" sldId="265"/>
            <ac:inkMk id="2191" creationId="{318831CC-EB67-40A8-BE24-ED49E130C04A}"/>
          </ac:inkMkLst>
        </pc:inkChg>
        <pc:inkChg chg="add mod">
          <ac:chgData name="Loh, Yen Lee" userId="e23f1e92-5e6f-467d-b9d6-f490a7118b36" providerId="ADAL" clId="{E3F9BCFD-1CC6-4B1A-9B93-A901C9DE7016}" dt="2021-06-24T16:36:37.911" v="976"/>
          <ac:inkMkLst>
            <pc:docMk/>
            <pc:sldMk cId="1700746910" sldId="265"/>
            <ac:inkMk id="2192" creationId="{AA37F4C5-DA1F-475B-8151-B525AECBE802}"/>
          </ac:inkMkLst>
        </pc:inkChg>
        <pc:inkChg chg="add mod">
          <ac:chgData name="Loh, Yen Lee" userId="e23f1e92-5e6f-467d-b9d6-f490a7118b36" providerId="ADAL" clId="{E3F9BCFD-1CC6-4B1A-9B93-A901C9DE7016}" dt="2021-06-24T16:36:37.911" v="976"/>
          <ac:inkMkLst>
            <pc:docMk/>
            <pc:sldMk cId="1700746910" sldId="265"/>
            <ac:inkMk id="2193" creationId="{3D01E598-02FD-4C33-B350-1662B53DB28D}"/>
          </ac:inkMkLst>
        </pc:inkChg>
        <pc:inkChg chg="add mod">
          <ac:chgData name="Loh, Yen Lee" userId="e23f1e92-5e6f-467d-b9d6-f490a7118b36" providerId="ADAL" clId="{E3F9BCFD-1CC6-4B1A-9B93-A901C9DE7016}" dt="2021-06-24T16:36:37.911" v="976"/>
          <ac:inkMkLst>
            <pc:docMk/>
            <pc:sldMk cId="1700746910" sldId="265"/>
            <ac:inkMk id="2194" creationId="{38B0B4CF-60CF-4429-88C2-C00D278B4265}"/>
          </ac:inkMkLst>
        </pc:inkChg>
        <pc:inkChg chg="add mod">
          <ac:chgData name="Loh, Yen Lee" userId="e23f1e92-5e6f-467d-b9d6-f490a7118b36" providerId="ADAL" clId="{E3F9BCFD-1CC6-4B1A-9B93-A901C9DE7016}" dt="2021-06-24T16:36:37.911" v="976"/>
          <ac:inkMkLst>
            <pc:docMk/>
            <pc:sldMk cId="1700746910" sldId="265"/>
            <ac:inkMk id="2195" creationId="{DBB5970C-3847-48B3-ABF9-E0E0CC108E3E}"/>
          </ac:inkMkLst>
        </pc:inkChg>
        <pc:inkChg chg="add">
          <ac:chgData name="Loh, Yen Lee" userId="e23f1e92-5e6f-467d-b9d6-f490a7118b36" providerId="ADAL" clId="{E3F9BCFD-1CC6-4B1A-9B93-A901C9DE7016}" dt="2021-06-24T16:36:40.318" v="977" actId="9405"/>
          <ac:inkMkLst>
            <pc:docMk/>
            <pc:sldMk cId="1700746910" sldId="265"/>
            <ac:inkMk id="2198" creationId="{A5562B91-AEB5-4D39-99A3-62FA1EADA33A}"/>
          </ac:inkMkLst>
        </pc:inkChg>
        <pc:inkChg chg="add mod">
          <ac:chgData name="Loh, Yen Lee" userId="e23f1e92-5e6f-467d-b9d6-f490a7118b36" providerId="ADAL" clId="{E3F9BCFD-1CC6-4B1A-9B93-A901C9DE7016}" dt="2021-06-24T16:36:43.269" v="980"/>
          <ac:inkMkLst>
            <pc:docMk/>
            <pc:sldMk cId="1700746910" sldId="265"/>
            <ac:inkMk id="2199" creationId="{7E8594F4-DED7-4C2C-8D93-58852BF55497}"/>
          </ac:inkMkLst>
        </pc:inkChg>
        <pc:inkChg chg="add mod">
          <ac:chgData name="Loh, Yen Lee" userId="e23f1e92-5e6f-467d-b9d6-f490a7118b36" providerId="ADAL" clId="{E3F9BCFD-1CC6-4B1A-9B93-A901C9DE7016}" dt="2021-06-24T16:36:43.269" v="980"/>
          <ac:inkMkLst>
            <pc:docMk/>
            <pc:sldMk cId="1700746910" sldId="265"/>
            <ac:inkMk id="2200" creationId="{120AB7E3-C065-4322-B4C7-A321171BC252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02" creationId="{2D567EBC-5D48-460E-9A30-4D8CCE2A6AB7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03" creationId="{F732C161-879A-41EF-90F0-321E107D5778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04" creationId="{804A7E90-70EA-461E-BCB0-82BFA1C04253}"/>
          </ac:inkMkLst>
        </pc:inkChg>
        <pc:inkChg chg="add del mod">
          <ac:chgData name="Loh, Yen Lee" userId="e23f1e92-5e6f-467d-b9d6-f490a7118b36" providerId="ADAL" clId="{E3F9BCFD-1CC6-4B1A-9B93-A901C9DE7016}" dt="2021-06-24T16:37:20.011" v="1003"/>
          <ac:inkMkLst>
            <pc:docMk/>
            <pc:sldMk cId="1700746910" sldId="265"/>
            <ac:inkMk id="2205" creationId="{9A057F40-2887-49E1-BDB2-5CFB56A60DA9}"/>
          </ac:inkMkLst>
        </pc:inkChg>
        <pc:inkChg chg="add del mod">
          <ac:chgData name="Loh, Yen Lee" userId="e23f1e92-5e6f-467d-b9d6-f490a7118b36" providerId="ADAL" clId="{E3F9BCFD-1CC6-4B1A-9B93-A901C9DE7016}" dt="2021-06-24T16:37:20.013" v="1005"/>
          <ac:inkMkLst>
            <pc:docMk/>
            <pc:sldMk cId="1700746910" sldId="265"/>
            <ac:inkMk id="2206" creationId="{0D8281DA-5D1C-44C3-9435-47896175DB25}"/>
          </ac:inkMkLst>
        </pc:inkChg>
        <pc:inkChg chg="add del mod">
          <ac:chgData name="Loh, Yen Lee" userId="e23f1e92-5e6f-467d-b9d6-f490a7118b36" providerId="ADAL" clId="{E3F9BCFD-1CC6-4B1A-9B93-A901C9DE7016}" dt="2021-06-24T16:37:20.012" v="1004"/>
          <ac:inkMkLst>
            <pc:docMk/>
            <pc:sldMk cId="1700746910" sldId="265"/>
            <ac:inkMk id="2207" creationId="{6DF2BDC8-911C-4710-AB07-8431EE083B5B}"/>
          </ac:inkMkLst>
        </pc:inkChg>
        <pc:inkChg chg="add del mod">
          <ac:chgData name="Loh, Yen Lee" userId="e23f1e92-5e6f-467d-b9d6-f490a7118b36" providerId="ADAL" clId="{E3F9BCFD-1CC6-4B1A-9B93-A901C9DE7016}" dt="2021-06-24T16:37:20.005" v="999"/>
          <ac:inkMkLst>
            <pc:docMk/>
            <pc:sldMk cId="1700746910" sldId="265"/>
            <ac:inkMk id="2208" creationId="{F6773570-1D20-4BEA-8E0C-02EFD3C86507}"/>
          </ac:inkMkLst>
        </pc:inkChg>
        <pc:inkChg chg="add del mod">
          <ac:chgData name="Loh, Yen Lee" userId="e23f1e92-5e6f-467d-b9d6-f490a7118b36" providerId="ADAL" clId="{E3F9BCFD-1CC6-4B1A-9B93-A901C9DE7016}" dt="2021-06-24T16:37:20.009" v="1001"/>
          <ac:inkMkLst>
            <pc:docMk/>
            <pc:sldMk cId="1700746910" sldId="265"/>
            <ac:inkMk id="2209" creationId="{12F663D4-C759-40D5-8382-A54E31C53F87}"/>
          </ac:inkMkLst>
        </pc:inkChg>
        <pc:inkChg chg="add del mod">
          <ac:chgData name="Loh, Yen Lee" userId="e23f1e92-5e6f-467d-b9d6-f490a7118b36" providerId="ADAL" clId="{E3F9BCFD-1CC6-4B1A-9B93-A901C9DE7016}" dt="2021-06-24T16:37:20.007" v="1000"/>
          <ac:inkMkLst>
            <pc:docMk/>
            <pc:sldMk cId="1700746910" sldId="265"/>
            <ac:inkMk id="2210" creationId="{BBBF63D0-0F54-4ECF-A56E-E46DCDC4ECDD}"/>
          </ac:inkMkLst>
        </pc:inkChg>
        <pc:inkChg chg="add del mod">
          <ac:chgData name="Loh, Yen Lee" userId="e23f1e92-5e6f-467d-b9d6-f490a7118b36" providerId="ADAL" clId="{E3F9BCFD-1CC6-4B1A-9B93-A901C9DE7016}" dt="2021-06-24T16:37:20.010" v="1002"/>
          <ac:inkMkLst>
            <pc:docMk/>
            <pc:sldMk cId="1700746910" sldId="265"/>
            <ac:inkMk id="2211" creationId="{3B3B6679-0882-4FCF-A099-8F84BF451614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14" creationId="{189911CD-AD10-40CD-90BC-E28C5A08500E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15" creationId="{6BCBD85B-F8A6-41F0-B116-1A5D72AF9001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16" creationId="{FB45BB1C-0A74-40D3-85E7-9A11B0F95402}"/>
          </ac:inkMkLst>
        </pc:inkChg>
        <pc:inkChg chg="add del mod">
          <ac:chgData name="Loh, Yen Lee" userId="e23f1e92-5e6f-467d-b9d6-f490a7118b36" providerId="ADAL" clId="{E3F9BCFD-1CC6-4B1A-9B93-A901C9DE7016}" dt="2021-06-24T16:40:53.469" v="1163"/>
          <ac:inkMkLst>
            <pc:docMk/>
            <pc:sldMk cId="1700746910" sldId="265"/>
            <ac:inkMk id="2217" creationId="{D26B3D7F-6690-481A-A00A-4A179C7A7238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18" creationId="{1DF23692-0C6D-483D-80E9-2B322239C5CE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19" creationId="{B83AD604-30B4-4B05-9A25-F39C414A8086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20" creationId="{DDE1192C-D6D8-4B09-9BA1-E279A1F7001B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21" creationId="{B6487017-BC93-4C2B-BA07-C5280D30336C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22" creationId="{648A3D92-D7C3-4F32-B119-02AE6244BCE4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23" creationId="{BE28C05B-164F-40D5-8E3B-3072535926A8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24" creationId="{D2A05BEE-FF74-410A-866B-CEDAE0C4B657}"/>
          </ac:inkMkLst>
        </pc:inkChg>
        <pc:inkChg chg="add del mod">
          <ac:chgData name="Loh, Yen Lee" userId="e23f1e92-5e6f-467d-b9d6-f490a7118b36" providerId="ADAL" clId="{E3F9BCFD-1CC6-4B1A-9B93-A901C9DE7016}" dt="2021-06-24T16:37:47.141" v="1030"/>
          <ac:inkMkLst>
            <pc:docMk/>
            <pc:sldMk cId="1700746910" sldId="265"/>
            <ac:inkMk id="2228" creationId="{75CAD7EE-08ED-4698-B62A-C36969A7AFBC}"/>
          </ac:inkMkLst>
        </pc:inkChg>
        <pc:inkChg chg="add del mod">
          <ac:chgData name="Loh, Yen Lee" userId="e23f1e92-5e6f-467d-b9d6-f490a7118b36" providerId="ADAL" clId="{E3F9BCFD-1CC6-4B1A-9B93-A901C9DE7016}" dt="2021-06-24T16:37:47.142" v="1031"/>
          <ac:inkMkLst>
            <pc:docMk/>
            <pc:sldMk cId="1700746910" sldId="265"/>
            <ac:inkMk id="2229" creationId="{AC465B49-6AC4-47D8-A689-3567AD765B89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31" creationId="{B2608856-4975-4DF1-A150-37E4D9DEB819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32" creationId="{3B66382D-8E63-4B12-A7C5-C6CB948F34D1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33" creationId="{44C2ECDB-C6D4-41ED-8C62-B80374E5C426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34" creationId="{A0337D34-22AF-4B79-A4F7-8DA88C9D9001}"/>
          </ac:inkMkLst>
        </pc:inkChg>
        <pc:inkChg chg="add del mod">
          <ac:chgData name="Loh, Yen Lee" userId="e23f1e92-5e6f-467d-b9d6-f490a7118b36" providerId="ADAL" clId="{E3F9BCFD-1CC6-4B1A-9B93-A901C9DE7016}" dt="2021-06-24T16:37:47.141" v="1029"/>
          <ac:inkMkLst>
            <pc:docMk/>
            <pc:sldMk cId="1700746910" sldId="265"/>
            <ac:inkMk id="2236" creationId="{07CA994A-04C2-4BBE-9725-DDEEA17DD587}"/>
          </ac:inkMkLst>
        </pc:inkChg>
        <pc:inkChg chg="add del mod">
          <ac:chgData name="Loh, Yen Lee" userId="e23f1e92-5e6f-467d-b9d6-f490a7118b36" providerId="ADAL" clId="{E3F9BCFD-1CC6-4B1A-9B93-A901C9DE7016}" dt="2021-06-24T16:37:47.142" v="1032"/>
          <ac:inkMkLst>
            <pc:docMk/>
            <pc:sldMk cId="1700746910" sldId="265"/>
            <ac:inkMk id="2237" creationId="{926A32C5-069B-4547-A652-30C1072731EC}"/>
          </ac:inkMkLst>
        </pc:inkChg>
        <pc:inkChg chg="add mod">
          <ac:chgData name="Loh, Yen Lee" userId="e23f1e92-5e6f-467d-b9d6-f490a7118b36" providerId="ADAL" clId="{E3F9BCFD-1CC6-4B1A-9B93-A901C9DE7016}" dt="2021-06-24T16:39:37.795" v="1085"/>
          <ac:inkMkLst>
            <pc:docMk/>
            <pc:sldMk cId="1700746910" sldId="265"/>
            <ac:inkMk id="2239" creationId="{6679D12A-D3C0-4F30-9C92-0DA262746413}"/>
          </ac:inkMkLst>
        </pc:inkChg>
        <pc:inkChg chg="add mod">
          <ac:chgData name="Loh, Yen Lee" userId="e23f1e92-5e6f-467d-b9d6-f490a7118b36" providerId="ADAL" clId="{E3F9BCFD-1CC6-4B1A-9B93-A901C9DE7016}" dt="2021-06-24T16:39:37.795" v="1085"/>
          <ac:inkMkLst>
            <pc:docMk/>
            <pc:sldMk cId="1700746910" sldId="265"/>
            <ac:inkMk id="2240" creationId="{35DA1707-3D3F-4DD8-924C-625470089A0D}"/>
          </ac:inkMkLst>
        </pc:inkChg>
        <pc:inkChg chg="add mod">
          <ac:chgData name="Loh, Yen Lee" userId="e23f1e92-5e6f-467d-b9d6-f490a7118b36" providerId="ADAL" clId="{E3F9BCFD-1CC6-4B1A-9B93-A901C9DE7016}" dt="2021-06-24T16:39:37.795" v="1085"/>
          <ac:inkMkLst>
            <pc:docMk/>
            <pc:sldMk cId="1700746910" sldId="265"/>
            <ac:inkMk id="2241" creationId="{46FDB01B-0965-4C87-81AA-E85EED0867BC}"/>
          </ac:inkMkLst>
        </pc:inkChg>
        <pc:inkChg chg="add mod">
          <ac:chgData name="Loh, Yen Lee" userId="e23f1e92-5e6f-467d-b9d6-f490a7118b36" providerId="ADAL" clId="{E3F9BCFD-1CC6-4B1A-9B93-A901C9DE7016}" dt="2021-06-24T16:39:37.795" v="1085"/>
          <ac:inkMkLst>
            <pc:docMk/>
            <pc:sldMk cId="1700746910" sldId="265"/>
            <ac:inkMk id="2242" creationId="{2FF8D6A5-0D90-48D8-9BBF-234B53E6587F}"/>
          </ac:inkMkLst>
        </pc:inkChg>
        <pc:inkChg chg="add mod">
          <ac:chgData name="Loh, Yen Lee" userId="e23f1e92-5e6f-467d-b9d6-f490a7118b36" providerId="ADAL" clId="{E3F9BCFD-1CC6-4B1A-9B93-A901C9DE7016}" dt="2021-06-24T16:39:37.795" v="1085"/>
          <ac:inkMkLst>
            <pc:docMk/>
            <pc:sldMk cId="1700746910" sldId="265"/>
            <ac:inkMk id="2243" creationId="{F8CE5C0B-0FC3-4F44-827E-A3FB33C6A6FE}"/>
          </ac:inkMkLst>
        </pc:inkChg>
        <pc:inkChg chg="add mod">
          <ac:chgData name="Loh, Yen Lee" userId="e23f1e92-5e6f-467d-b9d6-f490a7118b36" providerId="ADAL" clId="{E3F9BCFD-1CC6-4B1A-9B93-A901C9DE7016}" dt="2021-06-24T16:39:37.795" v="1085"/>
          <ac:inkMkLst>
            <pc:docMk/>
            <pc:sldMk cId="1700746910" sldId="265"/>
            <ac:inkMk id="2244" creationId="{24CF2BE3-9891-471F-890E-DC1DDA47EFA2}"/>
          </ac:inkMkLst>
        </pc:inkChg>
        <pc:inkChg chg="add del mod">
          <ac:chgData name="Loh, Yen Lee" userId="e23f1e92-5e6f-467d-b9d6-f490a7118b36" providerId="ADAL" clId="{E3F9BCFD-1CC6-4B1A-9B93-A901C9DE7016}" dt="2021-06-24T16:39:37.795" v="1085"/>
          <ac:inkMkLst>
            <pc:docMk/>
            <pc:sldMk cId="1700746910" sldId="265"/>
            <ac:inkMk id="2246" creationId="{3452CFB9-DB0F-4077-BCC9-9F006FFA123B}"/>
          </ac:inkMkLst>
        </pc:inkChg>
        <pc:inkChg chg="add mod">
          <ac:chgData name="Loh, Yen Lee" userId="e23f1e92-5e6f-467d-b9d6-f490a7118b36" providerId="ADAL" clId="{E3F9BCFD-1CC6-4B1A-9B93-A901C9DE7016}" dt="2021-06-24T16:39:37.795" v="1085"/>
          <ac:inkMkLst>
            <pc:docMk/>
            <pc:sldMk cId="1700746910" sldId="265"/>
            <ac:inkMk id="2247" creationId="{4A7127F2-18C4-4AF3-B77D-99712547AB1A}"/>
          </ac:inkMkLst>
        </pc:inkChg>
        <pc:inkChg chg="add mod">
          <ac:chgData name="Loh, Yen Lee" userId="e23f1e92-5e6f-467d-b9d6-f490a7118b36" providerId="ADAL" clId="{E3F9BCFD-1CC6-4B1A-9B93-A901C9DE7016}" dt="2021-06-24T16:39:37.795" v="1085"/>
          <ac:inkMkLst>
            <pc:docMk/>
            <pc:sldMk cId="1700746910" sldId="265"/>
            <ac:inkMk id="2248" creationId="{98B490DD-DBB0-4BCA-B934-DA3E325BFAB3}"/>
          </ac:inkMkLst>
        </pc:inkChg>
        <pc:inkChg chg="add del">
          <ac:chgData name="Loh, Yen Lee" userId="e23f1e92-5e6f-467d-b9d6-f490a7118b36" providerId="ADAL" clId="{E3F9BCFD-1CC6-4B1A-9B93-A901C9DE7016}" dt="2021-06-24T16:38:13.199" v="1045"/>
          <ac:inkMkLst>
            <pc:docMk/>
            <pc:sldMk cId="1700746910" sldId="265"/>
            <ac:inkMk id="2250" creationId="{6E0CCBB8-72DD-4284-B02B-54C112EEA338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51" creationId="{8E625A2C-09A0-4049-B894-3622C38A7EA3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252" creationId="{0A50CAB1-4F42-4CC1-94E2-687A7962BE21}"/>
          </ac:inkMkLst>
        </pc:inkChg>
        <pc:inkChg chg="add del mod">
          <ac:chgData name="Loh, Yen Lee" userId="e23f1e92-5e6f-467d-b9d6-f490a7118b36" providerId="ADAL" clId="{E3F9BCFD-1CC6-4B1A-9B93-A901C9DE7016}" dt="2021-06-24T16:38:45.009" v="1058"/>
          <ac:inkMkLst>
            <pc:docMk/>
            <pc:sldMk cId="1700746910" sldId="265"/>
            <ac:inkMk id="2254" creationId="{44C078FE-59E5-4486-BEE2-3D3393682363}"/>
          </ac:inkMkLst>
        </pc:inkChg>
        <pc:inkChg chg="add del mod">
          <ac:chgData name="Loh, Yen Lee" userId="e23f1e92-5e6f-467d-b9d6-f490a7118b36" providerId="ADAL" clId="{E3F9BCFD-1CC6-4B1A-9B93-A901C9DE7016}" dt="2021-06-24T16:38:45.008" v="1056"/>
          <ac:inkMkLst>
            <pc:docMk/>
            <pc:sldMk cId="1700746910" sldId="265"/>
            <ac:inkMk id="2255" creationId="{F28C30B1-9438-473E-8831-063F3591CC0A}"/>
          </ac:inkMkLst>
        </pc:inkChg>
        <pc:inkChg chg="add del mod">
          <ac:chgData name="Loh, Yen Lee" userId="e23f1e92-5e6f-467d-b9d6-f490a7118b36" providerId="ADAL" clId="{E3F9BCFD-1CC6-4B1A-9B93-A901C9DE7016}" dt="2021-06-24T16:38:45.009" v="1057"/>
          <ac:inkMkLst>
            <pc:docMk/>
            <pc:sldMk cId="1700746910" sldId="265"/>
            <ac:inkMk id="2256" creationId="{BE504673-FB8C-4C39-84A5-55701E2E720B}"/>
          </ac:inkMkLst>
        </pc:inkChg>
        <pc:inkChg chg="add del mod">
          <ac:chgData name="Loh, Yen Lee" userId="e23f1e92-5e6f-467d-b9d6-f490a7118b36" providerId="ADAL" clId="{E3F9BCFD-1CC6-4B1A-9B93-A901C9DE7016}" dt="2021-06-24T16:38:45.010" v="1059"/>
          <ac:inkMkLst>
            <pc:docMk/>
            <pc:sldMk cId="1700746910" sldId="265"/>
            <ac:inkMk id="2258" creationId="{038D7016-8CA1-42E2-A74C-070B4737A683}"/>
          </ac:inkMkLst>
        </pc:inkChg>
        <pc:inkChg chg="add del mod">
          <ac:chgData name="Loh, Yen Lee" userId="e23f1e92-5e6f-467d-b9d6-f490a7118b36" providerId="ADAL" clId="{E3F9BCFD-1CC6-4B1A-9B93-A901C9DE7016}" dt="2021-06-24T16:38:45.010" v="1060"/>
          <ac:inkMkLst>
            <pc:docMk/>
            <pc:sldMk cId="1700746910" sldId="265"/>
            <ac:inkMk id="2259" creationId="{8D5AFB4A-9C3C-49C5-9E7D-763C3585C6B8}"/>
          </ac:inkMkLst>
        </pc:inkChg>
        <pc:inkChg chg="add del mod">
          <ac:chgData name="Loh, Yen Lee" userId="e23f1e92-5e6f-467d-b9d6-f490a7118b36" providerId="ADAL" clId="{E3F9BCFD-1CC6-4B1A-9B93-A901C9DE7016}" dt="2021-06-24T16:38:51.513" v="1064"/>
          <ac:inkMkLst>
            <pc:docMk/>
            <pc:sldMk cId="1700746910" sldId="265"/>
            <ac:inkMk id="2261" creationId="{CCC71B2D-4765-4E11-9041-31CFED723977}"/>
          </ac:inkMkLst>
        </pc:inkChg>
        <pc:inkChg chg="add del mod">
          <ac:chgData name="Loh, Yen Lee" userId="e23f1e92-5e6f-467d-b9d6-f490a7118b36" providerId="ADAL" clId="{E3F9BCFD-1CC6-4B1A-9B93-A901C9DE7016}" dt="2021-06-24T16:38:51.896" v="1065"/>
          <ac:inkMkLst>
            <pc:docMk/>
            <pc:sldMk cId="1700746910" sldId="265"/>
            <ac:inkMk id="2262" creationId="{F531C081-C96F-473D-8D5C-32AA449515F8}"/>
          </ac:inkMkLst>
        </pc:inkChg>
        <pc:inkChg chg="add mod">
          <ac:chgData name="Loh, Yen Lee" userId="e23f1e92-5e6f-467d-b9d6-f490a7118b36" providerId="ADAL" clId="{E3F9BCFD-1CC6-4B1A-9B93-A901C9DE7016}" dt="2021-06-24T16:41:10.248" v="1173"/>
          <ac:inkMkLst>
            <pc:docMk/>
            <pc:sldMk cId="1700746910" sldId="265"/>
            <ac:inkMk id="2264" creationId="{DFDE4F73-4616-4000-A489-94906882754B}"/>
          </ac:inkMkLst>
        </pc:inkChg>
        <pc:inkChg chg="add mod">
          <ac:chgData name="Loh, Yen Lee" userId="e23f1e92-5e6f-467d-b9d6-f490a7118b36" providerId="ADAL" clId="{E3F9BCFD-1CC6-4B1A-9B93-A901C9DE7016}" dt="2021-06-24T16:41:10.248" v="1173"/>
          <ac:inkMkLst>
            <pc:docMk/>
            <pc:sldMk cId="1700746910" sldId="265"/>
            <ac:inkMk id="2265" creationId="{3B6E9D18-EE72-47CA-9931-4C357038FDCC}"/>
          </ac:inkMkLst>
        </pc:inkChg>
        <pc:inkChg chg="add mod">
          <ac:chgData name="Loh, Yen Lee" userId="e23f1e92-5e6f-467d-b9d6-f490a7118b36" providerId="ADAL" clId="{E3F9BCFD-1CC6-4B1A-9B93-A901C9DE7016}" dt="2021-06-24T16:41:10.248" v="1173"/>
          <ac:inkMkLst>
            <pc:docMk/>
            <pc:sldMk cId="1700746910" sldId="265"/>
            <ac:inkMk id="2266" creationId="{68C1F244-0D42-4A16-96C1-4BFFE4B7394D}"/>
          </ac:inkMkLst>
        </pc:inkChg>
        <pc:inkChg chg="add mod">
          <ac:chgData name="Loh, Yen Lee" userId="e23f1e92-5e6f-467d-b9d6-f490a7118b36" providerId="ADAL" clId="{E3F9BCFD-1CC6-4B1A-9B93-A901C9DE7016}" dt="2021-06-24T16:41:10.248" v="1173"/>
          <ac:inkMkLst>
            <pc:docMk/>
            <pc:sldMk cId="1700746910" sldId="265"/>
            <ac:inkMk id="2267" creationId="{88247D5D-9603-425F-B25D-6CADA3E83BE1}"/>
          </ac:inkMkLst>
        </pc:inkChg>
        <pc:inkChg chg="add mod">
          <ac:chgData name="Loh, Yen Lee" userId="e23f1e92-5e6f-467d-b9d6-f490a7118b36" providerId="ADAL" clId="{E3F9BCFD-1CC6-4B1A-9B93-A901C9DE7016}" dt="2021-06-24T16:41:10.248" v="1173"/>
          <ac:inkMkLst>
            <pc:docMk/>
            <pc:sldMk cId="1700746910" sldId="265"/>
            <ac:inkMk id="2268" creationId="{B8FC31A5-25EB-4BE9-B1B0-C9F8B778CB7C}"/>
          </ac:inkMkLst>
        </pc:inkChg>
        <pc:inkChg chg="add mod">
          <ac:chgData name="Loh, Yen Lee" userId="e23f1e92-5e6f-467d-b9d6-f490a7118b36" providerId="ADAL" clId="{E3F9BCFD-1CC6-4B1A-9B93-A901C9DE7016}" dt="2021-06-24T16:41:10.248" v="1173"/>
          <ac:inkMkLst>
            <pc:docMk/>
            <pc:sldMk cId="1700746910" sldId="265"/>
            <ac:inkMk id="2269" creationId="{A5CA88CE-8798-48EB-8416-5073EF86D4F2}"/>
          </ac:inkMkLst>
        </pc:inkChg>
        <pc:inkChg chg="add">
          <ac:chgData name="Loh, Yen Lee" userId="e23f1e92-5e6f-467d-b9d6-f490a7118b36" providerId="ADAL" clId="{E3F9BCFD-1CC6-4B1A-9B93-A901C9DE7016}" dt="2021-06-24T16:39:16.779" v="1073" actId="9405"/>
          <ac:inkMkLst>
            <pc:docMk/>
            <pc:sldMk cId="1700746910" sldId="265"/>
            <ac:inkMk id="2271" creationId="{1A1885DE-7E9B-407A-990F-1DDA64B4060B}"/>
          </ac:inkMkLst>
        </pc:inkChg>
        <pc:inkChg chg="add">
          <ac:chgData name="Loh, Yen Lee" userId="e23f1e92-5e6f-467d-b9d6-f490a7118b36" providerId="ADAL" clId="{E3F9BCFD-1CC6-4B1A-9B93-A901C9DE7016}" dt="2021-06-24T16:39:18.992" v="1074" actId="9405"/>
          <ac:inkMkLst>
            <pc:docMk/>
            <pc:sldMk cId="1700746910" sldId="265"/>
            <ac:inkMk id="2272" creationId="{673ADD6E-248A-4064-8E6D-6FD1C32F4E25}"/>
          </ac:inkMkLst>
        </pc:inkChg>
        <pc:inkChg chg="add mod">
          <ac:chgData name="Loh, Yen Lee" userId="e23f1e92-5e6f-467d-b9d6-f490a7118b36" providerId="ADAL" clId="{E3F9BCFD-1CC6-4B1A-9B93-A901C9DE7016}" dt="2021-06-24T16:39:37.795" v="1085"/>
          <ac:inkMkLst>
            <pc:docMk/>
            <pc:sldMk cId="1700746910" sldId="265"/>
            <ac:inkMk id="2273" creationId="{199EC4D5-2AFD-4541-ABB0-4A3C494835C5}"/>
          </ac:inkMkLst>
        </pc:inkChg>
        <pc:inkChg chg="add mod">
          <ac:chgData name="Loh, Yen Lee" userId="e23f1e92-5e6f-467d-b9d6-f490a7118b36" providerId="ADAL" clId="{E3F9BCFD-1CC6-4B1A-9B93-A901C9DE7016}" dt="2021-06-24T16:39:37.795" v="1085"/>
          <ac:inkMkLst>
            <pc:docMk/>
            <pc:sldMk cId="1700746910" sldId="265"/>
            <ac:inkMk id="2274" creationId="{F538EF7C-59B6-4C59-A835-2907B5F85DD3}"/>
          </ac:inkMkLst>
        </pc:inkChg>
        <pc:inkChg chg="add">
          <ac:chgData name="Loh, Yen Lee" userId="e23f1e92-5e6f-467d-b9d6-f490a7118b36" providerId="ADAL" clId="{E3F9BCFD-1CC6-4B1A-9B93-A901C9DE7016}" dt="2021-06-24T16:39:30.473" v="1078" actId="9405"/>
          <ac:inkMkLst>
            <pc:docMk/>
            <pc:sldMk cId="1700746910" sldId="265"/>
            <ac:inkMk id="2276" creationId="{697EAAF4-4C35-4D1E-B53C-9B444AFC0446}"/>
          </ac:inkMkLst>
        </pc:inkChg>
        <pc:inkChg chg="add del mod">
          <ac:chgData name="Loh, Yen Lee" userId="e23f1e92-5e6f-467d-b9d6-f490a7118b36" providerId="ADAL" clId="{E3F9BCFD-1CC6-4B1A-9B93-A901C9DE7016}" dt="2021-06-24T16:39:50.015" v="1092"/>
          <ac:inkMkLst>
            <pc:docMk/>
            <pc:sldMk cId="1700746910" sldId="265"/>
            <ac:inkMk id="2277" creationId="{8DBBB74D-E6ED-47D1-BF68-C78C43124804}"/>
          </ac:inkMkLst>
        </pc:inkChg>
        <pc:inkChg chg="add del mod">
          <ac:chgData name="Loh, Yen Lee" userId="e23f1e92-5e6f-467d-b9d6-f490a7118b36" providerId="ADAL" clId="{E3F9BCFD-1CC6-4B1A-9B93-A901C9DE7016}" dt="2021-06-24T16:39:50.015" v="1091"/>
          <ac:inkMkLst>
            <pc:docMk/>
            <pc:sldMk cId="1700746910" sldId="265"/>
            <ac:inkMk id="2278" creationId="{B8F278CE-AD0E-442B-9D5B-820FE8FD9201}"/>
          </ac:inkMkLst>
        </pc:inkChg>
        <pc:inkChg chg="add del mod">
          <ac:chgData name="Loh, Yen Lee" userId="e23f1e92-5e6f-467d-b9d6-f490a7118b36" providerId="ADAL" clId="{E3F9BCFD-1CC6-4B1A-9B93-A901C9DE7016}" dt="2021-06-24T16:39:47.748" v="1090"/>
          <ac:inkMkLst>
            <pc:docMk/>
            <pc:sldMk cId="1700746910" sldId="265"/>
            <ac:inkMk id="2279" creationId="{EDE6D407-791A-4C28-A46F-5B6F44E0FEAA}"/>
          </ac:inkMkLst>
        </pc:inkChg>
        <pc:inkChg chg="add mod">
          <ac:chgData name="Loh, Yen Lee" userId="e23f1e92-5e6f-467d-b9d6-f490a7118b36" providerId="ADAL" clId="{E3F9BCFD-1CC6-4B1A-9B93-A901C9DE7016}" dt="2021-06-24T16:40:22.741" v="1114"/>
          <ac:inkMkLst>
            <pc:docMk/>
            <pc:sldMk cId="1700746910" sldId="265"/>
            <ac:inkMk id="2281" creationId="{6CD969B3-7169-47E2-BE72-9FBB75D5DD8E}"/>
          </ac:inkMkLst>
        </pc:inkChg>
        <pc:inkChg chg="add mod">
          <ac:chgData name="Loh, Yen Lee" userId="e23f1e92-5e6f-467d-b9d6-f490a7118b36" providerId="ADAL" clId="{E3F9BCFD-1CC6-4B1A-9B93-A901C9DE7016}" dt="2021-06-24T16:40:22.741" v="1114"/>
          <ac:inkMkLst>
            <pc:docMk/>
            <pc:sldMk cId="1700746910" sldId="265"/>
            <ac:inkMk id="2282" creationId="{BC27DF4C-C0D2-4D1E-8D32-58841D707809}"/>
          </ac:inkMkLst>
        </pc:inkChg>
        <pc:inkChg chg="add mod">
          <ac:chgData name="Loh, Yen Lee" userId="e23f1e92-5e6f-467d-b9d6-f490a7118b36" providerId="ADAL" clId="{E3F9BCFD-1CC6-4B1A-9B93-A901C9DE7016}" dt="2021-06-24T16:40:22.741" v="1114"/>
          <ac:inkMkLst>
            <pc:docMk/>
            <pc:sldMk cId="1700746910" sldId="265"/>
            <ac:inkMk id="2283" creationId="{3E16D52B-B304-489F-9AB2-F018AEB35F34}"/>
          </ac:inkMkLst>
        </pc:inkChg>
        <pc:inkChg chg="add mod">
          <ac:chgData name="Loh, Yen Lee" userId="e23f1e92-5e6f-467d-b9d6-f490a7118b36" providerId="ADAL" clId="{E3F9BCFD-1CC6-4B1A-9B93-A901C9DE7016}" dt="2021-06-24T16:40:22.741" v="1114"/>
          <ac:inkMkLst>
            <pc:docMk/>
            <pc:sldMk cId="1700746910" sldId="265"/>
            <ac:inkMk id="2284" creationId="{8FE56AB5-FEA2-4AD1-BD32-B65ACB56EB6B}"/>
          </ac:inkMkLst>
        </pc:inkChg>
        <pc:inkChg chg="add mod">
          <ac:chgData name="Loh, Yen Lee" userId="e23f1e92-5e6f-467d-b9d6-f490a7118b36" providerId="ADAL" clId="{E3F9BCFD-1CC6-4B1A-9B93-A901C9DE7016}" dt="2021-06-24T16:40:22.741" v="1114"/>
          <ac:inkMkLst>
            <pc:docMk/>
            <pc:sldMk cId="1700746910" sldId="265"/>
            <ac:inkMk id="2285" creationId="{B0A9167F-C773-48ED-B539-DBC536D241EE}"/>
          </ac:inkMkLst>
        </pc:inkChg>
        <pc:inkChg chg="add mod">
          <ac:chgData name="Loh, Yen Lee" userId="e23f1e92-5e6f-467d-b9d6-f490a7118b36" providerId="ADAL" clId="{E3F9BCFD-1CC6-4B1A-9B93-A901C9DE7016}" dt="2021-06-24T16:40:22.741" v="1114"/>
          <ac:inkMkLst>
            <pc:docMk/>
            <pc:sldMk cId="1700746910" sldId="265"/>
            <ac:inkMk id="2286" creationId="{187C5CF8-AAC6-42BD-BC8A-D34F881E977C}"/>
          </ac:inkMkLst>
        </pc:inkChg>
        <pc:inkChg chg="add mod">
          <ac:chgData name="Loh, Yen Lee" userId="e23f1e92-5e6f-467d-b9d6-f490a7118b36" providerId="ADAL" clId="{E3F9BCFD-1CC6-4B1A-9B93-A901C9DE7016}" dt="2021-06-24T16:40:22.741" v="1114"/>
          <ac:inkMkLst>
            <pc:docMk/>
            <pc:sldMk cId="1700746910" sldId="265"/>
            <ac:inkMk id="2289" creationId="{BDAB9E2A-A32B-4597-8AE8-406B2DDA6821}"/>
          </ac:inkMkLst>
        </pc:inkChg>
        <pc:inkChg chg="add mod">
          <ac:chgData name="Loh, Yen Lee" userId="e23f1e92-5e6f-467d-b9d6-f490a7118b36" providerId="ADAL" clId="{E3F9BCFD-1CC6-4B1A-9B93-A901C9DE7016}" dt="2021-06-24T16:40:22.741" v="1114"/>
          <ac:inkMkLst>
            <pc:docMk/>
            <pc:sldMk cId="1700746910" sldId="265"/>
            <ac:inkMk id="2290" creationId="{1D2137C4-5243-4DB9-ACEB-6EE32E669D27}"/>
          </ac:inkMkLst>
        </pc:inkChg>
        <pc:inkChg chg="add mod">
          <ac:chgData name="Loh, Yen Lee" userId="e23f1e92-5e6f-467d-b9d6-f490a7118b36" providerId="ADAL" clId="{E3F9BCFD-1CC6-4B1A-9B93-A901C9DE7016}" dt="2021-06-24T16:40:22.741" v="1114"/>
          <ac:inkMkLst>
            <pc:docMk/>
            <pc:sldMk cId="1700746910" sldId="265"/>
            <ac:inkMk id="2292" creationId="{16BDC972-99D5-4BBF-AD55-32F46EE6EAE8}"/>
          </ac:inkMkLst>
        </pc:inkChg>
        <pc:inkChg chg="add mod">
          <ac:chgData name="Loh, Yen Lee" userId="e23f1e92-5e6f-467d-b9d6-f490a7118b36" providerId="ADAL" clId="{E3F9BCFD-1CC6-4B1A-9B93-A901C9DE7016}" dt="2021-06-24T16:40:22.741" v="1114"/>
          <ac:inkMkLst>
            <pc:docMk/>
            <pc:sldMk cId="1700746910" sldId="265"/>
            <ac:inkMk id="2293" creationId="{EAC87260-66B3-4587-99CD-688709B1E0FA}"/>
          </ac:inkMkLst>
        </pc:inkChg>
        <pc:inkChg chg="add mod">
          <ac:chgData name="Loh, Yen Lee" userId="e23f1e92-5e6f-467d-b9d6-f490a7118b36" providerId="ADAL" clId="{E3F9BCFD-1CC6-4B1A-9B93-A901C9DE7016}" dt="2021-06-24T16:40:22.741" v="1114"/>
          <ac:inkMkLst>
            <pc:docMk/>
            <pc:sldMk cId="1700746910" sldId="265"/>
            <ac:inkMk id="2294" creationId="{7EDA5B43-6FAE-4DEB-9193-6AFF5E4615ED}"/>
          </ac:inkMkLst>
        </pc:inkChg>
        <pc:inkChg chg="add mod">
          <ac:chgData name="Loh, Yen Lee" userId="e23f1e92-5e6f-467d-b9d6-f490a7118b36" providerId="ADAL" clId="{E3F9BCFD-1CC6-4B1A-9B93-A901C9DE7016}" dt="2021-06-24T16:40:22.741" v="1114"/>
          <ac:inkMkLst>
            <pc:docMk/>
            <pc:sldMk cId="1700746910" sldId="265"/>
            <ac:inkMk id="2295" creationId="{07DBE03F-08CA-4D22-8475-EEBC6E58A7C9}"/>
          </ac:inkMkLst>
        </pc:inkChg>
        <pc:inkChg chg="add mod">
          <ac:chgData name="Loh, Yen Lee" userId="e23f1e92-5e6f-467d-b9d6-f490a7118b36" providerId="ADAL" clId="{E3F9BCFD-1CC6-4B1A-9B93-A901C9DE7016}" dt="2021-06-24T16:40:22.741" v="1114"/>
          <ac:inkMkLst>
            <pc:docMk/>
            <pc:sldMk cId="1700746910" sldId="265"/>
            <ac:inkMk id="2296" creationId="{BAAC514E-0052-4F11-A308-EAC5D7EFAC52}"/>
          </ac:inkMkLst>
        </pc:inkChg>
        <pc:inkChg chg="add mod">
          <ac:chgData name="Loh, Yen Lee" userId="e23f1e92-5e6f-467d-b9d6-f490a7118b36" providerId="ADAL" clId="{E3F9BCFD-1CC6-4B1A-9B93-A901C9DE7016}" dt="2021-06-24T16:40:22.741" v="1114"/>
          <ac:inkMkLst>
            <pc:docMk/>
            <pc:sldMk cId="1700746910" sldId="265"/>
            <ac:inkMk id="2297" creationId="{952679CA-DEAE-4FD2-B33A-6A5D6BB89F88}"/>
          </ac:inkMkLst>
        </pc:inkChg>
        <pc:inkChg chg="add mod">
          <ac:chgData name="Loh, Yen Lee" userId="e23f1e92-5e6f-467d-b9d6-f490a7118b36" providerId="ADAL" clId="{E3F9BCFD-1CC6-4B1A-9B93-A901C9DE7016}" dt="2021-06-24T16:40:22.741" v="1114"/>
          <ac:inkMkLst>
            <pc:docMk/>
            <pc:sldMk cId="1700746910" sldId="265"/>
            <ac:inkMk id="2298" creationId="{DB49EB5F-42C9-4EBA-A893-F6349F056C01}"/>
          </ac:inkMkLst>
        </pc:inkChg>
        <pc:inkChg chg="add mod">
          <ac:chgData name="Loh, Yen Lee" userId="e23f1e92-5e6f-467d-b9d6-f490a7118b36" providerId="ADAL" clId="{E3F9BCFD-1CC6-4B1A-9B93-A901C9DE7016}" dt="2021-06-24T16:40:22.741" v="1114"/>
          <ac:inkMkLst>
            <pc:docMk/>
            <pc:sldMk cId="1700746910" sldId="265"/>
            <ac:inkMk id="2299" creationId="{83F40174-01F0-4BE4-9578-10F6B798E3AD}"/>
          </ac:inkMkLst>
        </pc:inkChg>
        <pc:inkChg chg="add mod">
          <ac:chgData name="Loh, Yen Lee" userId="e23f1e92-5e6f-467d-b9d6-f490a7118b36" providerId="ADAL" clId="{E3F9BCFD-1CC6-4B1A-9B93-A901C9DE7016}" dt="2021-06-24T16:40:32.794" v="1130"/>
          <ac:inkMkLst>
            <pc:docMk/>
            <pc:sldMk cId="1700746910" sldId="265"/>
            <ac:inkMk id="2303" creationId="{472C3A1E-9307-4D50-8A5D-3C39F54A9D2D}"/>
          </ac:inkMkLst>
        </pc:inkChg>
        <pc:inkChg chg="add mod">
          <ac:chgData name="Loh, Yen Lee" userId="e23f1e92-5e6f-467d-b9d6-f490a7118b36" providerId="ADAL" clId="{E3F9BCFD-1CC6-4B1A-9B93-A901C9DE7016}" dt="2021-06-24T16:40:32.794" v="1130"/>
          <ac:inkMkLst>
            <pc:docMk/>
            <pc:sldMk cId="1700746910" sldId="265"/>
            <ac:inkMk id="2304" creationId="{7773889E-D353-4D67-BB67-81B4DA22D205}"/>
          </ac:inkMkLst>
        </pc:inkChg>
        <pc:inkChg chg="add mod">
          <ac:chgData name="Loh, Yen Lee" userId="e23f1e92-5e6f-467d-b9d6-f490a7118b36" providerId="ADAL" clId="{E3F9BCFD-1CC6-4B1A-9B93-A901C9DE7016}" dt="2021-06-24T16:40:32.794" v="1130"/>
          <ac:inkMkLst>
            <pc:docMk/>
            <pc:sldMk cId="1700746910" sldId="265"/>
            <ac:inkMk id="2305" creationId="{0583DA88-8967-4520-A38A-D77818B83BA9}"/>
          </ac:inkMkLst>
        </pc:inkChg>
        <pc:inkChg chg="add mod">
          <ac:chgData name="Loh, Yen Lee" userId="e23f1e92-5e6f-467d-b9d6-f490a7118b36" providerId="ADAL" clId="{E3F9BCFD-1CC6-4B1A-9B93-A901C9DE7016}" dt="2021-06-24T16:40:32.794" v="1130"/>
          <ac:inkMkLst>
            <pc:docMk/>
            <pc:sldMk cId="1700746910" sldId="265"/>
            <ac:inkMk id="2306" creationId="{8D0A282E-6CAA-436F-BD66-0C092249912D}"/>
          </ac:inkMkLst>
        </pc:inkChg>
        <pc:inkChg chg="add mod">
          <ac:chgData name="Loh, Yen Lee" userId="e23f1e92-5e6f-467d-b9d6-f490a7118b36" providerId="ADAL" clId="{E3F9BCFD-1CC6-4B1A-9B93-A901C9DE7016}" dt="2021-06-24T16:40:32.794" v="1130"/>
          <ac:inkMkLst>
            <pc:docMk/>
            <pc:sldMk cId="1700746910" sldId="265"/>
            <ac:inkMk id="2307" creationId="{EA6081FD-EF13-49BE-A624-C07065889766}"/>
          </ac:inkMkLst>
        </pc:inkChg>
        <pc:inkChg chg="add mod">
          <ac:chgData name="Loh, Yen Lee" userId="e23f1e92-5e6f-467d-b9d6-f490a7118b36" providerId="ADAL" clId="{E3F9BCFD-1CC6-4B1A-9B93-A901C9DE7016}" dt="2021-06-24T16:40:32.794" v="1130"/>
          <ac:inkMkLst>
            <pc:docMk/>
            <pc:sldMk cId="1700746910" sldId="265"/>
            <ac:inkMk id="2308" creationId="{B76C5861-96AC-4DB7-B06B-1707AB2C90FD}"/>
          </ac:inkMkLst>
        </pc:inkChg>
        <pc:inkChg chg="add mod">
          <ac:chgData name="Loh, Yen Lee" userId="e23f1e92-5e6f-467d-b9d6-f490a7118b36" providerId="ADAL" clId="{E3F9BCFD-1CC6-4B1A-9B93-A901C9DE7016}" dt="2021-06-24T16:40:32.794" v="1130"/>
          <ac:inkMkLst>
            <pc:docMk/>
            <pc:sldMk cId="1700746910" sldId="265"/>
            <ac:inkMk id="2309" creationId="{36AD45A1-33F4-4D61-9931-4C1547866117}"/>
          </ac:inkMkLst>
        </pc:inkChg>
        <pc:inkChg chg="add mod">
          <ac:chgData name="Loh, Yen Lee" userId="e23f1e92-5e6f-467d-b9d6-f490a7118b36" providerId="ADAL" clId="{E3F9BCFD-1CC6-4B1A-9B93-A901C9DE7016}" dt="2021-06-24T16:40:32.794" v="1130"/>
          <ac:inkMkLst>
            <pc:docMk/>
            <pc:sldMk cId="1700746910" sldId="265"/>
            <ac:inkMk id="2312" creationId="{6C8BF824-3D80-4DBE-BF1F-16256A0B0C20}"/>
          </ac:inkMkLst>
        </pc:inkChg>
        <pc:inkChg chg="add mod">
          <ac:chgData name="Loh, Yen Lee" userId="e23f1e92-5e6f-467d-b9d6-f490a7118b36" providerId="ADAL" clId="{E3F9BCFD-1CC6-4B1A-9B93-A901C9DE7016}" dt="2021-06-24T16:40:32.794" v="1130"/>
          <ac:inkMkLst>
            <pc:docMk/>
            <pc:sldMk cId="1700746910" sldId="265"/>
            <ac:inkMk id="2313" creationId="{789EFBEE-8AF9-432A-B3BC-2621E122CDD0}"/>
          </ac:inkMkLst>
        </pc:inkChg>
        <pc:inkChg chg="add mod">
          <ac:chgData name="Loh, Yen Lee" userId="e23f1e92-5e6f-467d-b9d6-f490a7118b36" providerId="ADAL" clId="{E3F9BCFD-1CC6-4B1A-9B93-A901C9DE7016}" dt="2021-06-24T16:40:32.794" v="1130"/>
          <ac:inkMkLst>
            <pc:docMk/>
            <pc:sldMk cId="1700746910" sldId="265"/>
            <ac:inkMk id="2314" creationId="{DFB36D7C-14F4-492E-869F-87407FCD5541}"/>
          </ac:inkMkLst>
        </pc:inkChg>
        <pc:inkChg chg="add mod">
          <ac:chgData name="Loh, Yen Lee" userId="e23f1e92-5e6f-467d-b9d6-f490a7118b36" providerId="ADAL" clId="{E3F9BCFD-1CC6-4B1A-9B93-A901C9DE7016}" dt="2021-06-24T16:40:32.794" v="1130"/>
          <ac:inkMkLst>
            <pc:docMk/>
            <pc:sldMk cId="1700746910" sldId="265"/>
            <ac:inkMk id="2315" creationId="{416D7958-E0B4-4DFA-BCB4-A272E013A7EA}"/>
          </ac:inkMkLst>
        </pc:inkChg>
        <pc:inkChg chg="add mod">
          <ac:chgData name="Loh, Yen Lee" userId="e23f1e92-5e6f-467d-b9d6-f490a7118b36" providerId="ADAL" clId="{E3F9BCFD-1CC6-4B1A-9B93-A901C9DE7016}" dt="2021-06-24T16:40:32.794" v="1130"/>
          <ac:inkMkLst>
            <pc:docMk/>
            <pc:sldMk cId="1700746910" sldId="265"/>
            <ac:inkMk id="2316" creationId="{614B9684-CA32-453E-A857-0FF431780534}"/>
          </ac:inkMkLst>
        </pc:inkChg>
        <pc:inkChg chg="add mod">
          <ac:chgData name="Loh, Yen Lee" userId="e23f1e92-5e6f-467d-b9d6-f490a7118b36" providerId="ADAL" clId="{E3F9BCFD-1CC6-4B1A-9B93-A901C9DE7016}" dt="2021-06-24T16:40:32.794" v="1130"/>
          <ac:inkMkLst>
            <pc:docMk/>
            <pc:sldMk cId="1700746910" sldId="265"/>
            <ac:inkMk id="2317" creationId="{31A4D8CA-12E6-424D-8D7B-5DDB93D93097}"/>
          </ac:inkMkLst>
        </pc:inkChg>
        <pc:inkChg chg="add mod">
          <ac:chgData name="Loh, Yen Lee" userId="e23f1e92-5e6f-467d-b9d6-f490a7118b36" providerId="ADAL" clId="{E3F9BCFD-1CC6-4B1A-9B93-A901C9DE7016}" dt="2021-06-24T16:40:32.794" v="1130"/>
          <ac:inkMkLst>
            <pc:docMk/>
            <pc:sldMk cId="1700746910" sldId="265"/>
            <ac:inkMk id="2318" creationId="{65832D59-E422-4470-BFB3-B763B5B2E093}"/>
          </ac:inkMkLst>
        </pc:inkChg>
        <pc:inkChg chg="add mod">
          <ac:chgData name="Loh, Yen Lee" userId="e23f1e92-5e6f-467d-b9d6-f490a7118b36" providerId="ADAL" clId="{E3F9BCFD-1CC6-4B1A-9B93-A901C9DE7016}" dt="2021-06-24T16:40:36.488" v="1137"/>
          <ac:inkMkLst>
            <pc:docMk/>
            <pc:sldMk cId="1700746910" sldId="265"/>
            <ac:inkMk id="2321" creationId="{6D0E30D8-C783-420D-88E8-4319D61D00A1}"/>
          </ac:inkMkLst>
        </pc:inkChg>
        <pc:inkChg chg="add mod">
          <ac:chgData name="Loh, Yen Lee" userId="e23f1e92-5e6f-467d-b9d6-f490a7118b36" providerId="ADAL" clId="{E3F9BCFD-1CC6-4B1A-9B93-A901C9DE7016}" dt="2021-06-24T16:40:36.488" v="1137"/>
          <ac:inkMkLst>
            <pc:docMk/>
            <pc:sldMk cId="1700746910" sldId="265"/>
            <ac:inkMk id="2322" creationId="{452366E6-DB64-4A8A-9861-43F7E9FD520A}"/>
          </ac:inkMkLst>
        </pc:inkChg>
        <pc:inkChg chg="add mod">
          <ac:chgData name="Loh, Yen Lee" userId="e23f1e92-5e6f-467d-b9d6-f490a7118b36" providerId="ADAL" clId="{E3F9BCFD-1CC6-4B1A-9B93-A901C9DE7016}" dt="2021-06-24T16:40:36.488" v="1137"/>
          <ac:inkMkLst>
            <pc:docMk/>
            <pc:sldMk cId="1700746910" sldId="265"/>
            <ac:inkMk id="2323" creationId="{037C2C01-13B3-4B1C-B021-16C14D287F05}"/>
          </ac:inkMkLst>
        </pc:inkChg>
        <pc:inkChg chg="add mod">
          <ac:chgData name="Loh, Yen Lee" userId="e23f1e92-5e6f-467d-b9d6-f490a7118b36" providerId="ADAL" clId="{E3F9BCFD-1CC6-4B1A-9B93-A901C9DE7016}" dt="2021-06-24T16:40:36.488" v="1137"/>
          <ac:inkMkLst>
            <pc:docMk/>
            <pc:sldMk cId="1700746910" sldId="265"/>
            <ac:inkMk id="2324" creationId="{86AB0E7C-33DB-4194-8471-F68B868C6C52}"/>
          </ac:inkMkLst>
        </pc:inkChg>
        <pc:inkChg chg="add mod">
          <ac:chgData name="Loh, Yen Lee" userId="e23f1e92-5e6f-467d-b9d6-f490a7118b36" providerId="ADAL" clId="{E3F9BCFD-1CC6-4B1A-9B93-A901C9DE7016}" dt="2021-06-24T16:40:36.488" v="1137"/>
          <ac:inkMkLst>
            <pc:docMk/>
            <pc:sldMk cId="1700746910" sldId="265"/>
            <ac:inkMk id="2325" creationId="{B5EDCFEF-03AF-43CF-8421-D4657C76B03E}"/>
          </ac:inkMkLst>
        </pc:inkChg>
        <pc:inkChg chg="add mod">
          <ac:chgData name="Loh, Yen Lee" userId="e23f1e92-5e6f-467d-b9d6-f490a7118b36" providerId="ADAL" clId="{E3F9BCFD-1CC6-4B1A-9B93-A901C9DE7016}" dt="2021-06-24T16:40:36.488" v="1137"/>
          <ac:inkMkLst>
            <pc:docMk/>
            <pc:sldMk cId="1700746910" sldId="265"/>
            <ac:inkMk id="2326" creationId="{098133CE-7F47-4092-98FB-B4B16E8BE3AE}"/>
          </ac:inkMkLst>
        </pc:inkChg>
        <pc:inkChg chg="add mod">
          <ac:chgData name="Loh, Yen Lee" userId="e23f1e92-5e6f-467d-b9d6-f490a7118b36" providerId="ADAL" clId="{E3F9BCFD-1CC6-4B1A-9B93-A901C9DE7016}" dt="2021-06-24T16:40:42.069" v="1147"/>
          <ac:inkMkLst>
            <pc:docMk/>
            <pc:sldMk cId="1700746910" sldId="265"/>
            <ac:inkMk id="2328" creationId="{DB999F84-8849-496E-88A0-AD4CF2101F1B}"/>
          </ac:inkMkLst>
        </pc:inkChg>
        <pc:inkChg chg="add mod">
          <ac:chgData name="Loh, Yen Lee" userId="e23f1e92-5e6f-467d-b9d6-f490a7118b36" providerId="ADAL" clId="{E3F9BCFD-1CC6-4B1A-9B93-A901C9DE7016}" dt="2021-06-24T16:40:42.069" v="1147"/>
          <ac:inkMkLst>
            <pc:docMk/>
            <pc:sldMk cId="1700746910" sldId="265"/>
            <ac:inkMk id="2329" creationId="{8050C72D-423E-4B26-8B6A-A84F4732D366}"/>
          </ac:inkMkLst>
        </pc:inkChg>
        <pc:inkChg chg="add mod">
          <ac:chgData name="Loh, Yen Lee" userId="e23f1e92-5e6f-467d-b9d6-f490a7118b36" providerId="ADAL" clId="{E3F9BCFD-1CC6-4B1A-9B93-A901C9DE7016}" dt="2021-06-24T16:40:42.069" v="1147"/>
          <ac:inkMkLst>
            <pc:docMk/>
            <pc:sldMk cId="1700746910" sldId="265"/>
            <ac:inkMk id="2330" creationId="{F96AC309-125B-4ADD-95AA-1551D3556956}"/>
          </ac:inkMkLst>
        </pc:inkChg>
        <pc:inkChg chg="add mod">
          <ac:chgData name="Loh, Yen Lee" userId="e23f1e92-5e6f-467d-b9d6-f490a7118b36" providerId="ADAL" clId="{E3F9BCFD-1CC6-4B1A-9B93-A901C9DE7016}" dt="2021-06-24T16:40:42.069" v="1147"/>
          <ac:inkMkLst>
            <pc:docMk/>
            <pc:sldMk cId="1700746910" sldId="265"/>
            <ac:inkMk id="2331" creationId="{47C0CFEC-805D-4FED-B562-AB8496990998}"/>
          </ac:inkMkLst>
        </pc:inkChg>
        <pc:inkChg chg="add mod">
          <ac:chgData name="Loh, Yen Lee" userId="e23f1e92-5e6f-467d-b9d6-f490a7118b36" providerId="ADAL" clId="{E3F9BCFD-1CC6-4B1A-9B93-A901C9DE7016}" dt="2021-06-24T16:40:42.069" v="1147"/>
          <ac:inkMkLst>
            <pc:docMk/>
            <pc:sldMk cId="1700746910" sldId="265"/>
            <ac:inkMk id="2332" creationId="{B49E93B5-C203-4A3E-A091-E2CB72413BAD}"/>
          </ac:inkMkLst>
        </pc:inkChg>
        <pc:inkChg chg="add mod">
          <ac:chgData name="Loh, Yen Lee" userId="e23f1e92-5e6f-467d-b9d6-f490a7118b36" providerId="ADAL" clId="{E3F9BCFD-1CC6-4B1A-9B93-A901C9DE7016}" dt="2021-06-24T16:40:42.069" v="1147"/>
          <ac:inkMkLst>
            <pc:docMk/>
            <pc:sldMk cId="1700746910" sldId="265"/>
            <ac:inkMk id="2333" creationId="{367040FA-2537-405B-B4D8-9C67219D23FF}"/>
          </ac:inkMkLst>
        </pc:inkChg>
        <pc:inkChg chg="add mod">
          <ac:chgData name="Loh, Yen Lee" userId="e23f1e92-5e6f-467d-b9d6-f490a7118b36" providerId="ADAL" clId="{E3F9BCFD-1CC6-4B1A-9B93-A901C9DE7016}" dt="2021-06-24T16:40:42.069" v="1147"/>
          <ac:inkMkLst>
            <pc:docMk/>
            <pc:sldMk cId="1700746910" sldId="265"/>
            <ac:inkMk id="2334" creationId="{2C7ECDB5-54AE-4A25-BD96-AB583BE1E3F0}"/>
          </ac:inkMkLst>
        </pc:inkChg>
        <pc:inkChg chg="add mod">
          <ac:chgData name="Loh, Yen Lee" userId="e23f1e92-5e6f-467d-b9d6-f490a7118b36" providerId="ADAL" clId="{E3F9BCFD-1CC6-4B1A-9B93-A901C9DE7016}" dt="2021-06-24T16:40:42.069" v="1147"/>
          <ac:inkMkLst>
            <pc:docMk/>
            <pc:sldMk cId="1700746910" sldId="265"/>
            <ac:inkMk id="2335" creationId="{43B4540C-D1FE-48BE-8B78-947AA4A41079}"/>
          </ac:inkMkLst>
        </pc:inkChg>
        <pc:inkChg chg="add mod">
          <ac:chgData name="Loh, Yen Lee" userId="e23f1e92-5e6f-467d-b9d6-f490a7118b36" providerId="ADAL" clId="{E3F9BCFD-1CC6-4B1A-9B93-A901C9DE7016}" dt="2021-06-24T16:40:42.069" v="1147"/>
          <ac:inkMkLst>
            <pc:docMk/>
            <pc:sldMk cId="1700746910" sldId="265"/>
            <ac:inkMk id="2336" creationId="{B7F37AD4-C17E-4C4F-9117-AB7F8A070A96}"/>
          </ac:inkMkLst>
        </pc:inkChg>
        <pc:inkChg chg="add mod">
          <ac:chgData name="Loh, Yen Lee" userId="e23f1e92-5e6f-467d-b9d6-f490a7118b36" providerId="ADAL" clId="{E3F9BCFD-1CC6-4B1A-9B93-A901C9DE7016}" dt="2021-06-24T16:40:50.920" v="1161"/>
          <ac:inkMkLst>
            <pc:docMk/>
            <pc:sldMk cId="1700746910" sldId="265"/>
            <ac:inkMk id="2339" creationId="{760A0645-43F3-4B86-8B95-B5EA1377D86B}"/>
          </ac:inkMkLst>
        </pc:inkChg>
        <pc:inkChg chg="add mod">
          <ac:chgData name="Loh, Yen Lee" userId="e23f1e92-5e6f-467d-b9d6-f490a7118b36" providerId="ADAL" clId="{E3F9BCFD-1CC6-4B1A-9B93-A901C9DE7016}" dt="2021-06-24T16:40:50.920" v="1161"/>
          <ac:inkMkLst>
            <pc:docMk/>
            <pc:sldMk cId="1700746910" sldId="265"/>
            <ac:inkMk id="2340" creationId="{856DDA2C-8220-4A19-A653-C1474CD9577B}"/>
          </ac:inkMkLst>
        </pc:inkChg>
        <pc:inkChg chg="add mod">
          <ac:chgData name="Loh, Yen Lee" userId="e23f1e92-5e6f-467d-b9d6-f490a7118b36" providerId="ADAL" clId="{E3F9BCFD-1CC6-4B1A-9B93-A901C9DE7016}" dt="2021-06-24T16:40:50.920" v="1161"/>
          <ac:inkMkLst>
            <pc:docMk/>
            <pc:sldMk cId="1700746910" sldId="265"/>
            <ac:inkMk id="2341" creationId="{8AA677F5-CA95-475C-A829-6019C1AD350A}"/>
          </ac:inkMkLst>
        </pc:inkChg>
        <pc:inkChg chg="add mod">
          <ac:chgData name="Loh, Yen Lee" userId="e23f1e92-5e6f-467d-b9d6-f490a7118b36" providerId="ADAL" clId="{E3F9BCFD-1CC6-4B1A-9B93-A901C9DE7016}" dt="2021-06-24T16:40:50.920" v="1161"/>
          <ac:inkMkLst>
            <pc:docMk/>
            <pc:sldMk cId="1700746910" sldId="265"/>
            <ac:inkMk id="2342" creationId="{B3EF685B-912C-41FA-B7D1-56EF0E8CFAC6}"/>
          </ac:inkMkLst>
        </pc:inkChg>
        <pc:inkChg chg="add mod">
          <ac:chgData name="Loh, Yen Lee" userId="e23f1e92-5e6f-467d-b9d6-f490a7118b36" providerId="ADAL" clId="{E3F9BCFD-1CC6-4B1A-9B93-A901C9DE7016}" dt="2021-06-24T16:41:10.248" v="1173"/>
          <ac:inkMkLst>
            <pc:docMk/>
            <pc:sldMk cId="1700746910" sldId="265"/>
            <ac:inkMk id="2343" creationId="{9E68CA74-A155-4DBF-B4A5-85CE4D685A6B}"/>
          </ac:inkMkLst>
        </pc:inkChg>
        <pc:inkChg chg="add mod">
          <ac:chgData name="Loh, Yen Lee" userId="e23f1e92-5e6f-467d-b9d6-f490a7118b36" providerId="ADAL" clId="{E3F9BCFD-1CC6-4B1A-9B93-A901C9DE7016}" dt="2021-06-24T16:41:10.248" v="1173"/>
          <ac:inkMkLst>
            <pc:docMk/>
            <pc:sldMk cId="1700746910" sldId="265"/>
            <ac:inkMk id="2344" creationId="{D6390EBF-25BD-411F-AD8A-F1E87A12CBC1}"/>
          </ac:inkMkLst>
        </pc:inkChg>
        <pc:inkChg chg="add mod">
          <ac:chgData name="Loh, Yen Lee" userId="e23f1e92-5e6f-467d-b9d6-f490a7118b36" providerId="ADAL" clId="{E3F9BCFD-1CC6-4B1A-9B93-A901C9DE7016}" dt="2021-06-24T16:41:10.248" v="1173"/>
          <ac:inkMkLst>
            <pc:docMk/>
            <pc:sldMk cId="1700746910" sldId="265"/>
            <ac:inkMk id="2345" creationId="{07A4325C-6CD4-4377-8E9A-ED85AE4AAA97}"/>
          </ac:inkMkLst>
        </pc:inkChg>
        <pc:inkChg chg="add mod">
          <ac:chgData name="Loh, Yen Lee" userId="e23f1e92-5e6f-467d-b9d6-f490a7118b36" providerId="ADAL" clId="{E3F9BCFD-1CC6-4B1A-9B93-A901C9DE7016}" dt="2021-06-24T16:40:50.920" v="1161"/>
          <ac:inkMkLst>
            <pc:docMk/>
            <pc:sldMk cId="1700746910" sldId="265"/>
            <ac:inkMk id="2346" creationId="{871E1FA9-2C2F-46F5-A790-01D2FB1CB37E}"/>
          </ac:inkMkLst>
        </pc:inkChg>
        <pc:inkChg chg="add mod">
          <ac:chgData name="Loh, Yen Lee" userId="e23f1e92-5e6f-467d-b9d6-f490a7118b36" providerId="ADAL" clId="{E3F9BCFD-1CC6-4B1A-9B93-A901C9DE7016}" dt="2021-06-24T16:40:50.920" v="1161"/>
          <ac:inkMkLst>
            <pc:docMk/>
            <pc:sldMk cId="1700746910" sldId="265"/>
            <ac:inkMk id="2347" creationId="{E5CBB2A2-497C-437B-9AA2-51B6AEFCFE47}"/>
          </ac:inkMkLst>
        </pc:inkChg>
        <pc:inkChg chg="add mod">
          <ac:chgData name="Loh, Yen Lee" userId="e23f1e92-5e6f-467d-b9d6-f490a7118b36" providerId="ADAL" clId="{E3F9BCFD-1CC6-4B1A-9B93-A901C9DE7016}" dt="2021-06-24T16:40:50.920" v="1161"/>
          <ac:inkMkLst>
            <pc:docMk/>
            <pc:sldMk cId="1700746910" sldId="265"/>
            <ac:inkMk id="2348" creationId="{756B4E35-F255-4663-A30B-D9B128997CBC}"/>
          </ac:inkMkLst>
        </pc:inkChg>
        <pc:inkChg chg="add mod">
          <ac:chgData name="Loh, Yen Lee" userId="e23f1e92-5e6f-467d-b9d6-f490a7118b36" providerId="ADAL" clId="{E3F9BCFD-1CC6-4B1A-9B93-A901C9DE7016}" dt="2021-06-24T16:40:50.920" v="1161"/>
          <ac:inkMkLst>
            <pc:docMk/>
            <pc:sldMk cId="1700746910" sldId="265"/>
            <ac:inkMk id="2349" creationId="{30947E9E-554A-433A-9A54-9F273CF8FFFD}"/>
          </ac:inkMkLst>
        </pc:inkChg>
        <pc:inkChg chg="add mod">
          <ac:chgData name="Loh, Yen Lee" userId="e23f1e92-5e6f-467d-b9d6-f490a7118b36" providerId="ADAL" clId="{E3F9BCFD-1CC6-4B1A-9B93-A901C9DE7016}" dt="2021-06-24T16:40:50.920" v="1161"/>
          <ac:inkMkLst>
            <pc:docMk/>
            <pc:sldMk cId="1700746910" sldId="265"/>
            <ac:inkMk id="2350" creationId="{B00846F0-F397-4379-B52C-D299C7634F3B}"/>
          </ac:inkMkLst>
        </pc:inkChg>
        <pc:inkChg chg="add mod">
          <ac:chgData name="Loh, Yen Lee" userId="e23f1e92-5e6f-467d-b9d6-f490a7118b36" providerId="ADAL" clId="{E3F9BCFD-1CC6-4B1A-9B93-A901C9DE7016}" dt="2021-06-24T16:40:50.920" v="1161"/>
          <ac:inkMkLst>
            <pc:docMk/>
            <pc:sldMk cId="1700746910" sldId="265"/>
            <ac:inkMk id="2351" creationId="{7B0E5A45-E3FE-43ED-96CB-C602F63BBFC5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356" creationId="{BD7B2FE6-2C07-4960-89BF-FA56CEBCCD47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357" creationId="{ACFAF9F8-A878-4ACD-AC35-B82DEC2514CE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358" creationId="{209E72FE-B426-48EC-8F94-340CB5764CE5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359" creationId="{991D2FAA-EF13-4703-BCE8-F7F10C73A0A0}"/>
          </ac:inkMkLst>
        </pc:inkChg>
        <pc:inkChg chg="add mod">
          <ac:chgData name="Loh, Yen Lee" userId="e23f1e92-5e6f-467d-b9d6-f490a7118b36" providerId="ADAL" clId="{E3F9BCFD-1CC6-4B1A-9B93-A901C9DE7016}" dt="2021-06-24T16:40:59.089" v="1169"/>
          <ac:inkMkLst>
            <pc:docMk/>
            <pc:sldMk cId="1700746910" sldId="265"/>
            <ac:inkMk id="2360" creationId="{B99A5AB8-AFDD-4FA5-BB69-3B1CDF341863}"/>
          </ac:inkMkLst>
        </pc:inkChg>
        <pc:inkChg chg="add mod">
          <ac:chgData name="Loh, Yen Lee" userId="e23f1e92-5e6f-467d-b9d6-f490a7118b36" providerId="ADAL" clId="{E3F9BCFD-1CC6-4B1A-9B93-A901C9DE7016}" dt="2021-06-24T16:41:01.426" v="1171"/>
          <ac:inkMkLst>
            <pc:docMk/>
            <pc:sldMk cId="1700746910" sldId="265"/>
            <ac:inkMk id="2362" creationId="{76AE1085-CD90-460E-926E-7EE7796C2409}"/>
          </ac:inkMkLst>
        </pc:inkChg>
        <pc:inkChg chg="add mod">
          <ac:chgData name="Loh, Yen Lee" userId="e23f1e92-5e6f-467d-b9d6-f490a7118b36" providerId="ADAL" clId="{E3F9BCFD-1CC6-4B1A-9B93-A901C9DE7016}" dt="2021-06-24T16:41:10.248" v="1173"/>
          <ac:inkMkLst>
            <pc:docMk/>
            <pc:sldMk cId="1700746910" sldId="265"/>
            <ac:inkMk id="2364" creationId="{6186A398-9D11-4540-9421-BA0154AD0920}"/>
          </ac:inkMkLst>
        </pc:inkChg>
      </pc:sldChg>
      <pc:sldChg chg="add">
        <pc:chgData name="Loh, Yen Lee" userId="e23f1e92-5e6f-467d-b9d6-f490a7118b36" providerId="ADAL" clId="{E3F9BCFD-1CC6-4B1A-9B93-A901C9DE7016}" dt="2021-06-17T18:42:29.907" v="341" actId="2890"/>
        <pc:sldMkLst>
          <pc:docMk/>
          <pc:sldMk cId="3397674429" sldId="266"/>
        </pc:sldMkLst>
      </pc:sldChg>
      <pc:sldChg chg="add">
        <pc:chgData name="Loh, Yen Lee" userId="e23f1e92-5e6f-467d-b9d6-f490a7118b36" providerId="ADAL" clId="{E3F9BCFD-1CC6-4B1A-9B93-A901C9DE7016}" dt="2021-06-17T18:42:30.044" v="342" actId="2890"/>
        <pc:sldMkLst>
          <pc:docMk/>
          <pc:sldMk cId="2822555979" sldId="267"/>
        </pc:sldMkLst>
      </pc:sldChg>
      <pc:sldChg chg="add">
        <pc:chgData name="Loh, Yen Lee" userId="e23f1e92-5e6f-467d-b9d6-f490a7118b36" providerId="ADAL" clId="{E3F9BCFD-1CC6-4B1A-9B93-A901C9DE7016}" dt="2021-06-17T18:42:30.143" v="343" actId="2890"/>
        <pc:sldMkLst>
          <pc:docMk/>
          <pc:sldMk cId="2014555691" sldId="268"/>
        </pc:sldMkLst>
      </pc:sldChg>
      <pc:sldChg chg="add">
        <pc:chgData name="Loh, Yen Lee" userId="e23f1e92-5e6f-467d-b9d6-f490a7118b36" providerId="ADAL" clId="{E3F9BCFD-1CC6-4B1A-9B93-A901C9DE7016}" dt="2021-06-17T18:42:30.423" v="344" actId="2890"/>
        <pc:sldMkLst>
          <pc:docMk/>
          <pc:sldMk cId="4142670024" sldId="269"/>
        </pc:sldMkLst>
      </pc:sldChg>
      <pc:sldChg chg="add">
        <pc:chgData name="Loh, Yen Lee" userId="e23f1e92-5e6f-467d-b9d6-f490a7118b36" providerId="ADAL" clId="{E3F9BCFD-1CC6-4B1A-9B93-A901C9DE7016}" dt="2021-06-17T18:42:30.539" v="345" actId="2890"/>
        <pc:sldMkLst>
          <pc:docMk/>
          <pc:sldMk cId="423773132" sldId="270"/>
        </pc:sldMkLst>
      </pc:sldChg>
      <pc:sldChg chg="add">
        <pc:chgData name="Loh, Yen Lee" userId="e23f1e92-5e6f-467d-b9d6-f490a7118b36" providerId="ADAL" clId="{E3F9BCFD-1CC6-4B1A-9B93-A901C9DE7016}" dt="2021-06-17T18:42:30.616" v="346" actId="2890"/>
        <pc:sldMkLst>
          <pc:docMk/>
          <pc:sldMk cId="2559633456" sldId="27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5:43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5 576 0 0,'2'-4'2631'0'0,"1"9"-1596"0"0,5 14-1137 0 0,-5-10 498 0 0,-3-8-371 0 0,17 8 119 0 0,-9-5-107 0 0,-4-2-15 0 0,0 0 0 0 0,-1 0 0 0 0,1 0 1 0 0,0-1-1 0 0,0 0 0 0 0,0 1 0 0 0,2-1-22 0 0,4 18 175 0 0,-2-8-36 0 0,-1 1 0 0 0,0-1 0 0 0,-1 1 0 0 0,-1 1 1 0 0,0-1-1 0 0,0 1 0 0 0,-1 0 0 0 0,2 13-139 0 0,-1-3 83 0 0,2 0 0 0 0,8 18-83 0 0,-2-11 72 0 0,-2 2 1 0 0,-1-1-1 0 0,-1 1 1 0 0,-2 1-1 0 0,1 11-72 0 0,-6-30-10 0 0,1 15 250 0 0,2-1 0 0 0,1 1 1 0 0,1-1-1 0 0,1 0 0 0 0,10 23-240 0 0,-5-21 114 0 0,-7-16-54 0 0,0-1 0 0 0,0 0 0 0 0,2 0 0 0 0,6 10-60 0 0,-2-5 44 0 0,-1 0 0 0 0,-1 0 0 0 0,2 6-44 0 0,-2-4 42 0 0,0 0 0 0 0,11 13-42 0 0,-14-21 43 0 0,-1 0 0 0 0,0 0 0 0 0,0 1 0 0 0,-2-1 0 0 0,4 12-43 0 0,-4-9 6 0 0,2 0 0 0 0,0 0 0 0 0,0 0 0 0 0,2-1-6 0 0,0 0 5 0 0,0-1 0 0 0,1 0 0 0 0,1 0 1 0 0,0-1-1 0 0,7 6-5 0 0,12 13 20 0 0,-4-5-2 0 0,-14-15 16 0 0,-1 0 0 0 0,0 0 0 0 0,0 1 0 0 0,2 5-34 0 0,2 4 44 0 0,8 12 25 0 0,-16-22-42 0 0,1 0 0 0 0,0-1 0 0 0,0 1-1 0 0,2-1 1 0 0,-1-1 0 0 0,1 0 0 0 0,7 6-27 0 0,-4-4 47 0 0,0 1-1 0 0,-1 1 1 0 0,9 12-47 0 0,-8-7 39 0 0,17 26 175 0 0,18 36-214 0 0,-43-72 73 0 0,-1 1 0 0 0,-1-1 0 0 0,1 1-1 0 0,-1 3-72 0 0,5 16 209 0 0,1-4-112 0 0,1 1 0 0 0,1-1 0 0 0,1-1 0 0 0,1 0 0 0 0,0-1 0 0 0,6 5-97 0 0,46 77 147 0 0,-55-87-126 0 0,0 0-1 0 0,-2 0 1 0 0,5 15-21 0 0,-5-11 25 0 0,1-1 0 0 0,6 10-25 0 0,4 5 38 0 0,-1 1 1 0 0,8 27-39 0 0,5 32 15 0 0,-12-36 3 0 0,4 4-18 0 0,73 152 144 0 0,-81-180-120 0 0,-13-34-14 0 0,-1-1 3 0 0,0 0-2 0 0,1 7-5 0 0,1-1-1 0 0,0 1 1 0 0,0 0 0 0 0,1-1 0 0 0,0 0 0 0 0,0 0 0 0 0,0 0 0 0 0,1 0-1 0 0,0 0 1 0 0,3 4-6 0 0,0-1 11 0 0,-4-5-5 0 0,-1-1 0 0 0,1 0-1 0 0,0 0 1 0 0,1 0 0 0 0,-1-1-1 0 0,0 1 1 0 0,1-1 0 0 0,2 2-6 0 0,-2-2 2 0 0,-1 1 1 0 0,1-1-1 0 0,0 1 1 0 0,-1 0-1 0 0,1 0 1 0 0,-1 0-1 0 0,0 1 0 0 0,2 2-2 0 0,11 16 26 0 0,-11-17-26 0 0,-1 0-1 0 0,-1 0 1 0 0,1 0-1 0 0,-1 1 1 0 0,0-1-1 0 0,2 7 1 0 0,-2-5 2 0 0,0 1 0 0 0,1-1-1 0 0,-1 0 1 0 0,1 0 0 0 0,1-1 0 0 0,-1 1-1 0 0,1-1 1 0 0,0 0 0 0 0,1 0-1 0 0,3 3-1 0 0,19 17 8 0 0,-11-2-6 0 0,-4-5 1 0 0,-1 0 0 0 0,4 9-3 0 0,30 43 8 0 0,-33-51-8 0 0,-3-9 0 0 0,-1 0-1 0 0,-1 0-1 0 0,0 0 1 0 0,0 1 0 0 0,-1 0 0 0 0,0 2 1 0 0,17 30 3 0 0,-11-20 12 0 0,-1 0-1 0 0,-1 1 1 0 0,-1 0-1 0 0,0 4-14 0 0,8 24-4 0 0,1 0 0 0 0,3-1 0 0 0,13 18 4 0 0,-16-36-10 0 0,1-2 0 0 0,25 30 10 0 0,-16-21 1 0 0,9 16-1 0 0,-29-42-4 0 0,2 0 0 0 0,9 9 4 0 0,11 15-5 0 0,-3-4 15 0 0,1-1-1 0 0,6 2-9 0 0,-26-26 1 0 0,12 11 3 0 0,-1 1 0 0 0,0 1-1 0 0,-2 1 1 0 0,-1 1 0 0 0,14 26-4 0 0,38 96 9 0 0,20 40 43 0 0,-57-129-50 0 0,-6-11-3 0 0,10 27 1 0 0,-17-31 8 0 0,2-1-1 0 0,15 23-7 0 0,8 2-15 0 0,-38-58 17 0 0,0 0-1 0 0,1 0 0 0 0,1 0 0 0 0,0-1 0 0 0,4 4-1 0 0,1 0 20 0 0,-7-7-12 0 0,-4-3-6 0 0,0-1 0 0 0,0 1 0 0 0,-1-1 0 0 0,1 1 0 0 0,-1 0 0 0 0,1-1 0 0 0,-1 1 0 0 0,1 0 0 0 0,-1 0 0 0 0,0 0 0 0 0,1 1-2 0 0,-2-2 10 0 0,0-1-1 0 0,2 4-8 0 0,0 1 1 0 0,0-1-1 0 0,0 0 0 0 0,0 0 1 0 0,1 0-1 0 0,-1 0 0 0 0,1 0 1 0 0,0 0-1 0 0,2 0-1 0 0,1 4 1 0 0,10 16 1 0 0,-9-14 5 0 0,0 0-1 0 0,0 0 0 0 0,1-1 1 0 0,0 0-1 0 0,1 0 0 0 0,0-1-6 0 0,-7-7 1 0 0,0 0-1 0 0,-1 0 0 0 0,1 0 1 0 0,0 1-1 0 0,-1-1 0 0 0,1 0 1 0 0,-1 1-1 0 0,1-1 1 0 0,-1 1-1 0 0,0-1 0 0 0,1 1 1 0 0,-1 0-1 0 0,0-1 0 0 0,0 1 1 0 0,0 0-1 0 0,0 0 0 0 0,-1 0 1 0 0,1 0-1 0 0,0 1 0 0 0,0 1 0 0 0,0-2 1 0 0,0 1 0 0 0,1-1 0 0 0,-1 1-1 0 0,0-1 1 0 0,1 0 0 0 0,0 0 0 0 0,-1 0 0 0 0,1 0-1 0 0,0 0 1 0 0,2 1-1 0 0,35 39-95 0 0,-36-39-15 0 0,-1 0-1 0 0,0 0 1 0 0,1 0-1 0 0,-1 0 1 0 0,0 0-1 0 0,-1 1 0 0 0,1-1 1 0 0,-1 0-1 0 0,1 1 1 0 0,-1 0 110 0 0,8 15-472 0 0,3-3-196 0 0,-2-1-391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51.53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17 1 3177 0 0,'-10'0'2097'0'0,"3"0"-739"0"0,8 4 824 0 0,11 7-2169 0 0,0-1 0 0 0,0 0 0 0 0,1 0-1 0 0,0-2 1 0 0,0 1 0 0 0,1-2 0 0 0,1 1 0 0 0,-1-2 0 0 0,5 1-13 0 0,32 6 0 0 0,1-3 1 0 0,25 0-1 0 0,-39-6 3 0 0,0 2 0 0 0,-1 2 1 0 0,1 1-1 0 0,-1 1 0 0 0,12 7-3 0 0,-22-3 23 0 0,-1 2 0 0 0,0 0 0 0 0,-1 2 0 0 0,-1 0 0 0 0,-1 2 0 0 0,13 13-23 0 0,-25-23-481 0 0,-1 1-1 0 0,0 0 1 0 0,0 1 0 0 0,2 4 481 0 0,-7-10-895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4:47.6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192 452 2240 0 0,'-1'0'194'0'0,"-1"0"-1"0"0,0 0 1 0 0,1 0-1 0 0,-1 0 1 0 0,0 0-1 0 0,1 0 1 0 0,-1 0-1 0 0,0-1 1 0 0,1 1-1 0 0,-1-1 0 0 0,0 1 1 0 0,1-1-1 0 0,-1 0 1 0 0,1 1-1 0 0,-1-1 1 0 0,1 0-1 0 0,0 0 1 0 0,-1 0-1 0 0,1 0 1 0 0,0 0-1 0 0,0-1 0 0 0,-1 1 1 0 0,1 0-1 0 0,0-1 1 0 0,0 1-1 0 0,0 0 1 0 0,1-1-1 0 0,-1 1 1 0 0,0-1-1 0 0,0 0 1 0 0,1 1-1 0 0,-1-1 0 0 0,1 1 1 0 0,0-1-1 0 0,-1-1-193 0 0,1-4 145 0 0,0 0 0 0 0,0 0 0 0 0,0 0 0 0 0,1 0 0 0 0,0 0 0 0 0,0 0 0 0 0,2-2-145 0 0,-2 3-116 0 0,2-8 163 0 0,1 1 0 0 0,1 0 1 0 0,0 0-1 0 0,1 0 0 0 0,0 1 0 0 0,1-1 0 0 0,0 2 0 0 0,1-1 0 0 0,0 1 1 0 0,1 0-1 0 0,0 1 0 0 0,1 0 0 0 0,0 0 0 0 0,4-2-47 0 0,3-1 11 0 0,0 1 0 0 0,0 0 0 0 0,1 1 0 0 0,1 2 0 0 0,0 0 0 0 0,0 0 0 0 0,0 2 0 0 0,17-4-11 0 0,22-6 23 0 0,51-12 49 0 0,-93 26-48 0 0,1 0-1 0 0,0 1 1 0 0,0 1 0 0 0,-1 1 0 0 0,10 0-24 0 0,-9 4-42 0 0,-11-2 188 0 0,-14-1 637 0 0,7-1-635 0 0,1 0 5 0 0,0 0 4 0 0,1-24 1312 0 0,2 22-1470 0 0,1 0 0 0 0,-1 1 0 0 0,0 0 0 0 0,1 0 0 0 0,-1 0 0 0 0,1 0 0 0 0,-1 1 0 0 0,1-1 0 0 0,0 1 0 0 0,-1 0 0 0 0,1 0 0 0 0,-1 0 0 0 0,1 0 0 0 0,0 1 0 0 0,-1-1 0 0 0,1 1 0 0 0,-1 0 0 0 0,1 0 0 0 0,-1 1 1 0 0,16 3-8 0 0,-1 2 0 0 0,0 1 1 0 0,-1 0-1 0 0,0 1 0 0 0,5 4 8 0 0,55 35 2 0 0,1-3 0 0 0,2-4 0 0 0,41 14-2 0 0,33 15 42 0 0,-138-61-25 0 0,-1 1 0 0 0,0 0 0 0 0,-1 1 0 0 0,0 1-1 0 0,-1 0 1 0 0,0 1 0 0 0,1 2-17 0 0,5 4 68 0 0,-19-18-30 0 0,0-1 9 0 0,0 0 6 0 0,0 0 23 0 0,0 0 19 0 0,0 0 32 0 0,0 0 2 0 0,0 0-4 0 0,0 0-9 0 0,0 0 2 0 0,0 0-11 0 0,1 27 195 0 0,13 89-256 0 0,-8-8 46 0 0,-5 17-92 0 0,0 0 37 0 0,0-94-23 0 0,7 363 68 0 0,-11-334-30 0 0,3-55-44 0 0,-1 0 0 0 0,1 0 0 0 0,-1 0 0 0 0,-1 0-1 0 0,1 0 1 0 0,-1 0 0 0 0,0 0 0 0 0,0 0 0 0 0,0-1 0 0 0,-1 2-8 0 0,3-6 1 0 0,-1 0 1 0 0,1 0 0 0 0,0 1 0 0 0,-1-1 0 0 0,1 0-1 0 0,0 0 1 0 0,-1 0 0 0 0,1 0 0 0 0,-1 1 0 0 0,1-1-1 0 0,0 0 1 0 0,-1 0 0 0 0,1 0 0 0 0,-1 0 0 0 0,1 0-1 0 0,0 0 1 0 0,-1 0 0 0 0,1 0 0 0 0,-1 0 0 0 0,1 0-1 0 0,0 0 1 0 0,-1-1 0 0 0,1 1-2 0 0,-1 0 3 0 0,1 0 0 0 0,-1 0 1 0 0,1 0-1 0 0,-1 0 0 0 0,1 0 0 0 0,0 0 0 0 0,-1 0 0 0 0,1 0 1 0 0,-1 0-1 0 0,1 0 0 0 0,-1 0 0 0 0,1 0 0 0 0,-1 0 0 0 0,1 0 1 0 0,0 0-1 0 0,-1 0 0 0 0,1 0 0 0 0,-1 1 0 0 0,1-1 0 0 0,0 0 1 0 0,-1 0-1 0 0,1 0 0 0 0,0 1 0 0 0,-1-1-3 0 0,-3 3 12 0 0,1 0 0 0 0,-1-1 0 0 0,0 0 0 0 0,0 1 0 0 0,0-2 0 0 0,-1 1-1 0 0,1 0 1 0 0,0-1 0 0 0,-1 0 0 0 0,1 0 0 0 0,-2 0-12 0 0,-1 1 30 0 0,-39 11 26 0 0,-1-3 0 0 0,-14 0-56 0 0,1-3 48 0 0,-5-3-48 0 0,22-2 24 0 0,0 2 0 0 0,0 2 0 0 0,-14 5-24 0 0,32-5-15 0 0,2 0 0 0 0,-1 2-1 0 0,1 1 1 0 0,-17 9 15 0 0,33-14-4 0 0,1-1 0 0 0,0 1 0 0 0,0 0 1 0 0,0 1-1 0 0,0-1 0 0 0,1 1 0 0 0,-1 0 1 0 0,1 0-1 0 0,0 1 0 0 0,1 0 0 0 0,0 0 1 0 0,0 0-1 0 0,0 0 0 0 0,0 1 0 0 0,1-1 1 0 0,0 1-1 0 0,0 0 0 0 0,0 2 4 0 0,3-8 6 0 0,0-1-1 0 0,-1 1 1 0 0,1-1 0 0 0,0 1-1 0 0,-1-1 1 0 0,1 1 0 0 0,-1-1 0 0 0,1 1-1 0 0,0-1 1 0 0,-1 1 0 0 0,1-1-1 0 0,-1 0 1 0 0,0 1 0 0 0,1-1-1 0 0,-1 0 1 0 0,1 0 0 0 0,-1 1-1 0 0,1-1 1 0 0,-1 0 0 0 0,0 0-1 0 0,1 0 1 0 0,-1 0 0 0 0,0 1-1 0 0,1-1 1 0 0,-1 0 0 0 0,1 0-1 0 0,-1 0 1 0 0,0 0 0 0 0,1-1-1 0 0,-1 1 1 0 0,0 0 0 0 0,1 0-1 0 0,-1 0 1 0 0,0-1-6 0 0,-13 1 455 0 0,9 1-432 0 0,1-1-1 0 0,-1 0 0 0 0,0-1 0 0 0,0 1 1 0 0,0-1-1 0 0,1 0 0 0 0,-1 0 0 0 0,0 0 1 0 0,1-1-1 0 0,-1 1 0 0 0,1-1 1 0 0,0 0-1 0 0,-1-1 0 0 0,1 1 0 0 0,0-1 1 0 0,1 1-1 0 0,-2-2-22 0 0,-136-107 439 0 0,-64-52-237 0 0,147 112-164 0 0,3-3 0 0 0,-20-25-38 0 0,50 50 15 0 0,-13-13-24 0 0,3-2 1 0 0,-12-21 8 0 0,45 63 89 0 0,1-1-153 0 0,-1 1 0 0 0,1 0 0 0 0,-1-1 0 0 0,1 1 0 0 0,0-1-1 0 0,0 1 1 0 0,0-1 0 0 0,0 0 0 0 0,0 0 64 0 0,1 2-86 0 0,0 0 0 0 0,1 0 1 0 0,-1 0-1 0 0,0 0 0 0 0,0 0 0 0 0,0-1 0 0 0,1 1 1 0 0,-1 0-1 0 0,0 0 0 0 0,1 0 0 0 0,-1 0 1 0 0,1 0-1 0 0,0 0 0 0 0,-1 0 0 0 0,1 0 0 0 0,0 0 1 0 0,-1 0-1 0 0,1 1 0 0 0,0-1 0 0 0,0 0 0 0 0,0 0 1 0 0,0 1-1 0 0,0-1 0 0 0,0 0 0 0 0,0 1 86 0 0,13-10-972 0 0,-1-2-412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4:51.1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5 129 1400 0 0,'-5'-52'3447'0'0,"5"48"-3306"0"0,0 0 1 0 0,0 0-1 0 0,1 0 0 0 0,-1 1 1 0 0,1-1-1 0 0,0 0 1 0 0,0 0-1 0 0,0 0 1 0 0,1 1-1 0 0,-1-1 1 0 0,1 0-1 0 0,0 1-141 0 0,0 0 32 0 0,1 1 0 0 0,-1 0 0 0 0,1 0 0 0 0,-1 0-1 0 0,1 0 1 0 0,0 0 0 0 0,0 0 0 0 0,-1 1 0 0 0,1-1 0 0 0,0 1 0 0 0,1 0 0 0 0,-1 0 0 0 0,0 0-1 0 0,0 1 1 0 0,0-1 0 0 0,1 1 0 0 0,1-1-32 0 0,12 0-11 0 0,0 1 1 0 0,17 1 10 0 0,-20 0 23 0 0,23 2-44 0 0,-1 2 0 0 0,8 3 21 0 0,29 4-11 0 0,-11-4 5 0 0,98 10-12 0 0,248 1 833 0 0,-374-14-371 0 0,0 0 0 0 0,0 3 0 0 0,24 8-444 0 0,-25-6 312 0 0,1-2 0 0 0,0-1 0 0 0,20 1-312 0 0,-6-5 520 0 0,-46-3-452 0 0,0-14 303 0 0,12 7-225 0 0,-3 1-528 0 0,1 0 1 0 0,-1 1-1 0 0,1 1 1 0 0,0 0-1 0 0,0 0 1 0 0,5 0 381 0 0,-7 2-812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16.3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51 136 4897 0 0,'-4'-1'610'0'0,"0"0"-1"0"0,1 0 1 0 0,-1-1 0 0 0,1 1-1 0 0,-1-1 1 0 0,1 0 0 0 0,0 0-1 0 0,0 0 1 0 0,0-1 0 0 0,0 1-1 0 0,0-1 1 0 0,0 1 0 0 0,0-1-1 0 0,0-1-609 0 0,3 3 32 0 0,-1 0 0 0 0,1 0 0 0 0,0 0 0 0 0,0 1 0 0 0,0-1 0 0 0,0 0 0 0 0,0 0 0 0 0,0 0 0 0 0,0 0 0 0 0,0 1 0 0 0,0-1 0 0 0,0 0 0 0 0,1 0 0 0 0,-1 0 0 0 0,0 1 0 0 0,1-1 0 0 0,-1 0 0 0 0,0 0 0 0 0,1 1-1 0 0,-1-1 1 0 0,1 0 0 0 0,-1 0 0 0 0,1 1 0 0 0,-1-1 0 0 0,1 1 0 0 0,-1-1 0 0 0,1 1 0 0 0,0-1 0 0 0,-1 1 0 0 0,1-1 0 0 0,0 1 0 0 0,0-1-32 0 0,28-15 37 0 0,-21 12 66 0 0,3-1-68 0 0,0 1 0 0 0,0 0-1 0 0,1 1 1 0 0,-1 0 0 0 0,1 1 0 0 0,9-1-35 0 0,61-3 30 0 0,-60 6-35 0 0,0 1 1 0 0,0 1 0 0 0,9 2 4 0 0,-14-1-2 0 0,67 15 17 0 0,-74-16-11 0 0,78 7 27 0 0,18-3-31 0 0,-77-6 0 0 0,0-1-1 0 0,0-1 0 0 0,0-2 1 0 0,0 0-1 0 0,20-8 1 0 0,-23 4 1 0 0,-14 4 1 0 0,0 0 0 0 0,-1 1 1 0 0,1 0-1 0 0,1 1 0 0 0,-1 1 0 0 0,0 0 0 0 0,8 0-2 0 0,6 3 3 0 0,1 0 4 0 0,0 1 0 0 0,5 3-7 0 0,8 0 2 0 0,-1-2-1 0 0,1-2 1 0 0,0-1 0 0 0,24-4-2 0 0,-38 2 1 0 0,0 0 18 0 0,0-1-1 0 0,0-1 0 0 0,0-2 1 0 0,15-4-19 0 0,20-2 114 0 0,-48 9-41 0 0,0 0 1 0 0,1 0-1 0 0,-1-1 1 0 0,5-3-74 0 0,-17 6-206 0 0,9-1 667 0 0,-9 1-623 0 0,-1 0 0 0 0,1 1 0 0 0,0-1 0 0 0,-1 1 0 0 0,1-1 0 0 0,-1 1 0 0 0,1-1 0 0 0,-1 1-1 0 0,1-1 1 0 0,-1 1 0 0 0,0 0 0 0 0,1-1 0 0 0,-1 1 0 0 0,0 0 0 0 0,1-1 0 0 0,-1 1 0 0 0,0 0 0 0 0,0 0 162 0 0,21 58-1077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17.9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655 6 2977 0 0,'-7'-2'5833'0'0,"6"1"-5792"0"0,-1 1-1 0 0,1-1 0 0 0,0 1 1 0 0,0-1-1 0 0,-1 1 0 0 0,1 0 1 0 0,0 0-1 0 0,-1-1 0 0 0,1 1 0 0 0,0 0 1 0 0,-1 0-1 0 0,1 0 0 0 0,0 1 1 0 0,-1-1-1 0 0,1 0 0 0 0,0 0-40 0 0,-34 4 202 0 0,0 1-1 0 0,1 1 0 0 0,-18 6-201 0 0,34-5 54 0 0,1 0-1 0 0,0 1 0 0 0,0 1 1 0 0,0 0-1 0 0,1 2 0 0 0,1-1 1 0 0,0 2-1 0 0,-13 12-53 0 0,9-5 11 0 0,0 0 1 0 0,2 2-1 0 0,0 0 0 0 0,1 1 1 0 0,1 0-1 0 0,1 3-11 0 0,-5 10-4 0 0,1 0-1 0 0,2 1 0 0 0,2 1 1 0 0,-9 37 4 0 0,17-57-16 0 0,0-1 0 0 0,-1 0 1 0 0,-5 10 15 0 0,-6-13-20 0 0,15-8 43 0 0,2-1-17 0 0,-1 0-1 0 0,0 0 1 0 0,0 0-1 0 0,0 0 0 0 0,-1-1 1 0 0,0 1-1 0 0,1-1 0 0 0,-1 1 1 0 0,0-1-1 0 0,-3 2-5 0 0,5-5-5 0 0,0 1 1 0 0,-1 0-1 0 0,1 0 0 0 0,0 0 0 0 0,-1 0 0 0 0,1 0 1 0 0,0 0-1 0 0,0 0 0 0 0,0 0 0 0 0,0 0 0 0 0,0 1 0 0 0,0-1 1 0 0,0 0-1 0 0,0 1 0 0 0,1-1 0 0 0,-1 1 0 0 0,0-1 0 0 0,1 1 1 0 0,-1-1-1 0 0,1 1 0 0 0,0 0 5 0 0,-1 4 23 0 0,0 0-1 0 0,1 1 1 0 0,0-1-1 0 0,1 0 1 0 0,0 2-23 0 0,-1-6 4 0 0,6 67 70 0 0,3 26-36 0 0,7 199 82 0 0,-18-249-100 0 0,1-32-1 0 0,1-1 0 0 0,0 1 0 0 0,0 0 0 0 0,1 0 0 0 0,2 7-19 0 0,-2-18 8 0 0,6 35 80 0 0,-3-28-22 0 0,0 0-1 0 0,1-1 1 0 0,0 1-1 0 0,0-1 1 0 0,1 0-1 0 0,0-1 1 0 0,6 6-66 0 0,43 39 94 0 0,-52-49-100 0 0,8 6 7 0 0,0-1 1 0 0,0 0 0 0 0,1 0-1 0 0,0-1 1 0 0,1-1 0 0 0,-1 0 0 0 0,1-1-1 0 0,0 0 1 0 0,1-1 0 0 0,10 2-2 0 0,14 0-6 0 0,-1-2 1 0 0,1-1-1 0 0,6-1 6 0 0,55 4 25 0 0,-12 8 8 0 0,-62-9-13 0 0,0 0-1 0 0,0-2 0 0 0,0 0 0 0 0,1-2 0 0 0,-1-1 0 0 0,6-2-19 0 0,-24 1 7 0 0,-1 0-1 0 0,1-1 1 0 0,-1 0 0 0 0,1-1-1 0 0,-1 1 1 0 0,0-1 0 0 0,0 0-1 0 0,0-1 1 0 0,0 0-1 0 0,1 0-6 0 0,11-11 28 0 0,-1 0 0 0 0,6-7-28 0 0,1 0 4 0 0,-4 5 2 0 0,1 1 1 0 0,14-7-7 0 0,-21 14 9 0 0,-1 1 1 0 0,0-2-1 0 0,0 0 0 0 0,-1 0 1 0 0,0-1-1 0 0,-1 0 0 0 0,-1-1 1 0 0,5-7-10 0 0,-1-6 93 0 0,-1 0 0 0 0,-1-1 0 0 0,-2-1 0 0 0,0 1 1 0 0,-2-1-1 0 0,0-6-93 0 0,5-12 1004 0 0,11-25-1004 0 0,31-75 890 0 0,-47 121-849 0 0,0 0-1 0 0,-2-1 1 0 0,-1 0-1 0 0,0-1 0 0 0,-2 1 1 0 0,-1-1-1 0 0,-1-10-40 0 0,-3 22 38 0 0,0 1 1 0 0,-1-1-1 0 0,-1 1 0 0 0,0 0 1 0 0,-1 0-1 0 0,0 1 0 0 0,-1-1 1 0 0,-6-10-39 0 0,7 13 57 0 0,-23-44 575 0 0,-2 2 1 0 0,-15-17-633 0 0,25 42 316 0 0,0 1 0 0 0,-2 1 1 0 0,0 0-1 0 0,-2 2 0 0 0,-2 0-316 0 0,1 3 355 0 0,-1 2-1 0 0,0 1 0 0 0,-2 1 1 0 0,-12-5-355 0 0,9 9 286 0 0,-1 2 0 0 0,1 0 0 0 0,-2 2 0 0 0,-27-2-286 0 0,29 4 107 0 0,-12-1-13 0 0,-1 1 1 0 0,1 3 0 0 0,-1 1-1 0 0,0 3 1 0 0,-31 4-95 0 0,66-4-53 0 0,0 0 0 0 0,1 1 0 0 0,-1 0 0 0 0,1 0 0 0 0,0 1 0 0 0,0 0 0 0 0,0 1 0 0 0,0 0 0 0 0,0 0 0 0 0,-5 4 53 0 0,9-5 39 0 0,0 1 0 0 0,-1-1 0 0 0,1 1-1 0 0,0 0 1 0 0,1 1 0 0 0,-1-1 0 0 0,1 1-1 0 0,0-1 1 0 0,0 1 0 0 0,0 0 0 0 0,1 0 0 0 0,-1 0-1 0 0,1 1 1 0 0,1-1 0 0 0,-1 0 0 0 0,1 1 0 0 0,-1 0-39 0 0,0 19 493 0 0,-1-11 542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19.5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1588 1056 0 0,'-5'-15'7890'0'0,"3"-8"-5794"0"0,4-20-1729 0 0,1 21-221 0 0,0-1-1 0 0,2 0 1 0 0,0 1-1 0 0,2 0 1 0 0,0 1 0 0 0,3-6-146 0 0,26-52 232 0 0,12-16-232 0 0,-22 44 40 0 0,-9 18 9 0 0,12-17-49 0 0,19-25 32 0 0,36-80-32 0 0,51-98 111 0 0,-119 224-51 0 0,19-25-60 0 0,1-2 45 0 0,-19 25-8 0 0,-7 12-29 0 0,2 0 0 0 0,-1 1 0 0 0,2 0 0 0 0,5-4-8 0 0,-5 8-2 0 0,-8 9 2 0 0,0 1-1 0 0,-1-1 1 0 0,1-1-1 0 0,-1 1 1 0 0,0 0-1 0 0,-1-1 0 0 0,1 0 1 0 0,1-6 0 0 0,3-5 24 0 0,-7 16-20 0 0,0-1 1 0 0,0-1-1 0 0,0 1 1 0 0,0 0-1 0 0,0 0 1 0 0,-1 0 0 0 0,1 0-1 0 0,-1 0 1 0 0,1-1-1 0 0,-1 1 1 0 0,0 0-1 0 0,0 0-4 0 0,2-6 7 0 0,-1 0 0 0 0,1 0 0 0 0,1 1-1 0 0,-1-1 1 0 0,2 1 0 0 0,-1 0-1 0 0,1 0 1 0 0,2-3-7 0 0,2-6 60 0 0,-4 8 77 0 0,-1 1 0 0 0,0-1 0 0 0,0 0 1 0 0,-1 0-1 0 0,0-1 0 0 0,0-5-137 0 0,0-15-2043 0 0,-2 29 1090 0 0,0 0-459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21.3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773 301 4633 0 0,'1'-4'469'0'0,"1"1"0"0"0,-1-1 0 0 0,0 0 1 0 0,1 1-1 0 0,-2-1 0 0 0,1 0 0 0 0,0 0 0 0 0,-1 0 0 0 0,0 0 0 0 0,0-1-469 0 0,0 4 95 0 0,0-1 0 0 0,-1 1-1 0 0,1-1 1 0 0,-1 1 0 0 0,1 0-1 0 0,-1-1 1 0 0,1 1 0 0 0,-1 0-1 0 0,0 0 1 0 0,0-1 0 0 0,0 1-1 0 0,0 0 1 0 0,1 0-1 0 0,-1 0 1 0 0,-1 0 0 0 0,1 0-1 0 0,0 0 1 0 0,0 1 0 0 0,0-1-1 0 0,0 0 1 0 0,-1 0 0 0 0,1 1-1 0 0,0-1 1 0 0,-1 1 0 0 0,1-1-1 0 0,0 1 1 0 0,-1 0 0 0 0,1-1-1 0 0,-1 1 1 0 0,1 0 0 0 0,-1 0-95 0 0,0 0 49 0 0,-2-1 12 0 0,1 0 0 0 0,-1 0 0 0 0,0 0 0 0 0,0 1 0 0 0,0 0 1 0 0,0 0-1 0 0,0 0 0 0 0,0 0 0 0 0,0 1 0 0 0,0-1 0 0 0,0 1 0 0 0,0 0 0 0 0,1 0 0 0 0,-1 1 0 0 0,0-1 1 0 0,-2 2-62 0 0,-13 7 111 0 0,8-4-47 0 0,0 0 0 0 0,1 1 1 0 0,0 0-1 0 0,-9 7-64 0 0,-93 87 170 0 0,-5-5 1 0 0,-12 1-171 0 0,110-85-2 0 0,0-1-1 0 0,-14 4 3 0 0,13-5-14 0 0,0 1 0 0 0,-5 3 14 0 0,17-9-13 0 0,0 1 0 0 0,0 0 1 0 0,1 1-1 0 0,-1-1 0 0 0,1 1 1 0 0,-2 4 12 0 0,6-6-9 0 0,-1-1 0 0 0,2 1 0 0 0,-1 0 0 0 0,0 0 0 0 0,1 1 1 0 0,0-1-1 0 0,0 0 0 0 0,1 1 0 0 0,-1-1 0 0 0,1 1 0 0 0,0 4 9 0 0,-1 26-26 0 0,1 0 1 0 0,2 0-1 0 0,2-1 0 0 0,3 9 26 0 0,0 20-9 0 0,-3-25-2 0 0,-2-1-1 0 0,-2 1 1 0 0,-2 1 11 0 0,0 8 0 0 0,3 15 0 0 0,1-25 21 0 0,-2-1-1 0 0,-6 35-20 0 0,-14 56 49 0 0,17-103-29 0 0,2 0-1 0 0,1 10-19 0 0,2-30 0 0 0,-1-4 0 0 0,1 1 0 0 0,-1-1 0 0 0,0 0 0 0 0,0 0-1 0 0,0 0 1 0 0,0 0 0 0 0,0 0 0 0 0,0 0 0 0 0,0 0 0 0 0,0 0 0 0 0,0 1 0 0 0,-1-1 0 0 0,1 0 0 0 0,-1 0 0 0 0,1 0-8 0 0,0-1-6 0 0,8 25-19 0 0,-6-21 28 0 0,0-1 0 0 0,1 1 1 0 0,-1-1-1 0 0,1 0 0 0 0,0 0 0 0 0,0 0 0 0 0,0 0 1 0 0,2 1 4 0 0,13 11-10 0 0,-12-9 8 0 0,4 3 1 0 0,0 0 0 0 0,1-1-1 0 0,0 0 1 0 0,0-1 0 0 0,0 0 0 0 0,12 5 1 0 0,148 40-51 0 0,0 1 54 0 0,113 52 129 0 0,-228-85 1819 0 0,-52-19-1950 0 0,0-1 1 0 0,0 0-1 0 0,0 0 1 0 0,0 0-1 0 0,0 0 1 0 0,-1-1-1 0 0,1 0 1 0 0,0 1-1 0 0,0-2 1 0 0,-1 1-1 0 0,4-1-1 0 0,33-17-16 0 0,-34 15 20 0 0,1 0-9 0 0,0 0 0 0 0,-1-1 0 0 0,1 0 1 0 0,-1 0-1 0 0,0 0 0 0 0,-1-1 0 0 0,6-6 5 0 0,10-9-5 0 0,5-5-7 0 0,-2 0 0 0 0,0-2-1 0 0,-2 0 1 0 0,2-6 12 0 0,74-124 8 0 0,-48 73 48 0 0,7-2-56 0 0,-47 73 13 0 0,2 1-1 0 0,-1-1 1 0 0,2 2 0 0 0,0 0 0 0 0,0 0 0 0 0,1 1 0 0 0,0 1 0 0 0,1 0 0 0 0,0 1 0 0 0,1 1-1 0 0,0 0 1 0 0,9-2-13 0 0,-17 5 11 0 0,-1 1-1 0 0,1-2 1 0 0,-1 1-1 0 0,0-1 1 0 0,-1 0-1 0 0,1 0 1 0 0,-1-1-1 0 0,0 0 1 0 0,-1 0-1 0 0,0-1 1 0 0,0 1-1 0 0,2-5-10 0 0,23-30 82 0 0,-25 36-32 0 0,0 1 0 0 0,-1-1 0 0 0,0 0 0 0 0,0 0 0 0 0,0 0 0 0 0,0-1 0 0 0,-1 1-1 0 0,-1-1 1 0 0,1 0 0 0 0,-1 0 0 0 0,0 0 0 0 0,0 0 0 0 0,-1 0 0 0 0,0 0 0 0 0,0-3-50 0 0,-2-14 86 0 0,0-1 1 0 0,-2 0 0 0 0,-1 1 0 0 0,-1 0 0 0 0,-1 0 0 0 0,-5-10-87 0 0,-19-77 121 0 0,11 39-35 0 0,-3 2-1 0 0,-25-55-85 0 0,24 74 190 0 0,-2 0 0 0 0,-3 1 0 0 0,-2 2 0 0 0,-1 1 0 0 0,-3 2 0 0 0,-2 1 0 0 0,-24-22-190 0 0,46 53 56 0 0,0 0 0 0 0,-1 1 0 0 0,-1 1 0 0 0,0 0 0 0 0,0 1 1 0 0,-1 1-1 0 0,0 0 0 0 0,-1 2 0 0 0,0 0 0 0 0,0 0 0 0 0,-1 2 0 0 0,0 1 1 0 0,1 0-1 0 0,-1 1 0 0 0,-1 1 0 0 0,1 1 0 0 0,0 0 0 0 0,0 2 0 0 0,-1 0 1 0 0,-10 3-57 0 0,17-1-169 0 0,0 1 0 0 0,-1 0 0 0 0,2 1 0 0 0,-12 6 169 0 0,-17 7-1778 0 0,34-15 1297 0 0,1 0 0 0 0,0 0 0 0 0,0 1-1 0 0,0 0 1 0 0,0 0 481 0 0,-3 3-963 0 0,1 0-661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22.9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791 1429 2569 0 0,'0'0'1421'0'0,"-1"-7"4441"0"0,-2-8-3425 0 0,-5-22-1731 0 0,-2 1-1 0 0,-4-7-705 0 0,12 38 96 0 0,-4-9 70 0 0,0 0-1 0 0,-1 0 1 0 0,0 0-1 0 0,-1 1 0 0 0,-4-4-165 0 0,-48-61 363 0 0,13 17-297 0 0,2-2 1 0 0,3-2-1 0 0,4-1 0 0 0,-9-24-66 0 0,-38-94 40 0 0,-7-42-40 0 0,80 191 37 0 0,-2 0-1 0 0,-2 2 0 0 0,-1 0 1 0 0,-6-9-37 0 0,18 36 10 0 0,0 0 0 0 0,0 1 1 0 0,-1-1-1 0 0,0 1 0 0 0,0 0 1 0 0,-3-2-11 0 0,3 3 4 0 0,1 0 0 0 0,0 0 0 0 0,1 0 0 0 0,-1-1 0 0 0,1 0 0 0 0,-1 0 0 0 0,2 0 0 0 0,-4-4-4 0 0,1 0 5 0 0,0-1 1 0 0,-1 2-1 0 0,-6-8-5 0 0,7 10 39 0 0,1-1 0 0 0,-1 0 0 0 0,1 0 0 0 0,0 0 0 0 0,1-1 0 0 0,-1-2-39 0 0,-7 3 188 0 0,10 6-3303 0 0,2 1 3109 0 0,0 0-1224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25.4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92 1116 1712 0 0,'-2'0'208'0'0,"1"0"0"0"0,0 0-1 0 0,-1-1 1 0 0,1 1 0 0 0,0 0-1 0 0,0-1 1 0 0,0 1 0 0 0,0-1 0 0 0,-1 0-1 0 0,1 1 1 0 0,0-1 0 0 0,0 0-1 0 0,0 0 1 0 0,0 0 0 0 0,0 1-1 0 0,0-1 1 0 0,1 0 0 0 0,-1 0-1 0 0,0 0 1 0 0,0-1 0 0 0,1 1-1 0 0,-1 0 1 0 0,1 0 0 0 0,-1 0-1 0 0,1 0 1 0 0,-1-1 0 0 0,1 0-208 0 0,-2-3 175 0 0,0 0 0 0 0,1-1 0 0 0,0 1 0 0 0,0-1 0 0 0,1-3-175 0 0,-1-49 143 0 0,-1-18-14 0 0,1 41-99 0 0,2 0 0 0 0,1 0 0 0 0,2 1 1 0 0,2-11-31 0 0,7-65 14 0 0,-5 34-6 0 0,-4 49 7 0 0,-1 1 0 0 0,-2-1 1 0 0,-1 0-1 0 0,-1-1-15 0 0,1 22 316 0 0,-1 1 0 0 0,0 0 0 0 0,0-1 0 0 0,-1 1 0 0 0,0 0 0 0 0,0 0-1 0 0,0 0 1 0 0,-2-3-316 0 0,4 5 28 0 0,-1 0-1 0 0,1-1 0 0 0,-1 1 0 0 0,1 0 1 0 0,0-1-1 0 0,1 1 0 0 0,-1 0 0 0 0,0-1 0 0 0,1 1 1 0 0,0 0-1 0 0,0-1 0 0 0,0 1 0 0 0,0 0 0 0 0,0 0 1 0 0,1 0-1 0 0,-1 0 0 0 0,2-1-27 0 0,11-10-9 0 0,15-8-9 0 0,0 2-1 0 0,2 0 1 0 0,23-9 18 0 0,1 5 4 0 0,0 3-1 0 0,20-2-3 0 0,-4 0 72 0 0,2-4-72 0 0,67-44 63 0 0,-133 68-61 0 0,0 1 1 0 0,0 0 0 0 0,0 0 0 0 0,0 0 0 0 0,1 1 0 0 0,-1 0-1 0 0,1 0-2 0 0,-4 1 2 0 0,-1 0-1 0 0,1 0 0 0 0,-1 0 0 0 0,1 1 1 0 0,0 0-1 0 0,-1 0 0 0 0,1 0 0 0 0,-1 0 1 0 0,0 0-1 0 0,1 0 0 0 0,-1 1 0 0 0,0 0 1 0 0,0 0-1 0 0,0 0 0 0 0,0 0-1 0 0,51 39-62 0 0,30 33 62 0 0,-5-9 9 0 0,-60-52 0 0 0,-1 2 0 0 0,0 0 1 0 0,-2 0-1 0 0,1 2 0 0 0,-2 0 1 0 0,0 1-1 0 0,12 19-9 0 0,-9-4 34 0 0,-2 2-1 0 0,-1 0 0 0 0,10 33-33 0 0,24 113 73 0 0,-20-67 8 0 0,0-2 57 0 0,-21-95-78 0 0,-8-17-57 0 0,1 1 1 0 0,-1-1-1 0 0,1 1 1 0 0,-1-1-1 0 0,1 1 1 0 0,-1-1-1 0 0,0 1 0 0 0,1-1 1 0 0,-1 1-1 0 0,0 0 1 0 0,1-1-1 0 0,-1 1 0 0 0,0 0 1 0 0,0-1-1 0 0,1 1 1 0 0,-1-1-1 0 0,0 1 1 0 0,0 0-1 0 0,0-1 0 0 0,0 1 1 0 0,0 0-1 0 0,0 0 1 0 0,0-1-1 0 0,0 1 1 0 0,0 0-1 0 0,0-1 0 0 0,0 1 1 0 0,-1-1-1 0 0,1 1 1 0 0,0 0-1 0 0,0-1 0 0 0,-1 1 1 0 0,1 0-1 0 0,0-1 1 0 0,-1 1-1 0 0,1-1 1 0 0,-1 1-1 0 0,1-1 0 0 0,-1 1 1 0 0,1-1-1 0 0,-1 1 1 0 0,1-1-1 0 0,-1 0 0 0 0,1 1 1 0 0,-1-1-1 0 0,1 1 1 0 0,-1-1-1 0 0,0 0 1 0 0,1 0-1 0 0,-1 1-3 0 0,-29 13 241 0 0,-48 25 1374 0 0,-42 30-1615 0 0,96-53 221 0 0,0 1 0 0 0,2 1 0 0 0,0 1 1 0 0,1 1-1 0 0,0 0 0 0 0,-12 19-221 0 0,-68 107 843 0 0,51-71-351 0 0,-3-2-492 0 0,43-61 27 0 0,-1 1-1 0 0,0-1 1 0 0,0-1-1 0 0,-2 0 1 0 0,1-1-1 0 0,-3 1-26 0 0,13-10 2 0 0,-1 0 1 0 0,0 0 0 0 0,1-1-1 0 0,-1 1 1 0 0,0-1-1 0 0,1 1 1 0 0,-1-1-1 0 0,0 0 1 0 0,0 0-1 0 0,1 0 1 0 0,-1 0-1 0 0,0-1 1 0 0,0 1-1 0 0,1-1 1 0 0,-1 0-1 0 0,-1 0-2 0 0,-41-17 52 0 0,-1-8-7 0 0,1-3-1 0 0,2-1 1 0 0,1-2-1 0 0,1-2 1 0 0,-20-24-45 0 0,-58-71 72 0 0,54 58-60 0 0,42 44-59 0 0,0 2 0 0 0,-2 0-1 0 0,-6-3 48 0 0,8 14-708 0 0,9 10-4039 0 0,13 4 2682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27.9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1551 120 1848 0 0,'-6'-16'7122'0'0,"-11"-5"-2690"0"0,9 13-4108 0 0,-1 0 0 0 0,-1 1 1 0 0,1 0-1 0 0,-1 0 0 0 0,0 1 0 0 0,-1 1 1 0 0,1 0-1 0 0,-1 0 0 0 0,0 1 1 0 0,-9-2-325 0 0,3 1-5 0 0,-1 2 0 0 0,1 0 1 0 0,-1 1-1 0 0,0 1 1 0 0,0 1-1 0 0,-5 0 5 0 0,3 2 27 0 0,0 0 1 0 0,-18 5-28 0 0,-25 3 20 0 0,-119 6 130 0 0,3-4-124 0 0,141-9-31 0 0,-6 0-18 0 0,-32-2 23 0 0,-133-2 81 0 0,-6 0-61 0 0,183-2-23 0 0,21 2-1 0 0,0 0 0 0 0,0 0 0 0 0,0 1-1 0 0,0 1 1 0 0,0 0 0 0 0,0 0 0 0 0,-7 3 4 0 0,8-2-381 0 0,1 0 1 0 0,-1-1-1 0 0,0 0 1 0 0,1-1-1 0 0,-7 0 381 0 0,12 0-780 0 0,4 0 61 0 0,0 0-209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31.2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1697 214 1648 0 0,'-23'-25'7817'0'0,"11"15"-7364"0"0,-1 1-1 0 0,0 0 1 0 0,0 0 0 0 0,-1 2 0 0 0,-9-5-453 0 0,3 3 127 0 0,-1 2 0 0 0,1 0 0 0 0,-1 1-1 0 0,-11-1-126 0 0,-43-12 53 0 0,-27-8 21 0 0,81 22 16 0 0,0 1 1 0 0,-8 0-91 0 0,10 2 153 0 0,-1-1-1 0 0,-17-6-152 0 0,-2-1 375 0 0,-23-2-375 0 0,47 11 62 0 0,0 0-1 0 0,0 1 0 0 0,-1 1 1 0 0,1 1-1 0 0,0 0 0 0 0,-2 2-61 0 0,1-1 75 0 0,-28 3 287 0 0,-1-2 0 0 0,-33-2-362 0 0,-44-2 342 0 0,-206 4 152 0 0,301-1-452 0 0,0 1-1 0 0,-3 2-41 0 0,-15 2 23 0 0,24-5-8 0 0,5 0-11 0 0,-1-1-1 0 0,1 0 0 0 0,-1-1 1 0 0,-5-1-4 0 0,-12 0 270 0 0,1 1-4003 0 0,33-1 2420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52.36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35 1572 5769 0 0,'-33'-49'5996'0'0,"33"48"-5972"0"0,-1 1 0 0 0,1-1 0 0 0,0 1 0 0 0,0 0 0 0 0,0-1-1 0 0,0 1 1 0 0,0-1 0 0 0,-1 1 0 0 0,1-1 0 0 0,0 1 0 0 0,0-1 0 0 0,0 1 0 0 0,0 0-1 0 0,0-1 1 0 0,0 1 0 0 0,1-1 0 0 0,-1 1 0 0 0,0-1 0 0 0,0 1 0 0 0,0-1-1 0 0,0 1 1 0 0,0 0 0 0 0,1-1 0 0 0,-1 1 0 0 0,0-1 0 0 0,0 1 0 0 0,1 0 0 0 0,-1-1-24 0 0,15-11-67 0 0,-9 8 108 0 0,22-14-39 0 0,0 1 0 0 0,15-6-2 0 0,39-12 10 0 0,1 4 0 0 0,1 3-1 0 0,14 1-9 0 0,-69 20 19 0 0,1 1-1 0 0,0 1 0 0 0,0 2 1 0 0,23 0-19 0 0,-29 5 21 0 0,-1 1 1 0 0,-1 0-1 0 0,1 2 1 0 0,4 1-22 0 0,-8-1 12 0 0,8-2 35 0 0,-27-3-43 0 0,1 0-1 0 0,-1-1 1 0 0,1 1 0 0 0,-1 0-1 0 0,1 0 1 0 0,-1 0 0 0 0,1 0-1 0 0,0 0 1 0 0,-1-1 0 0 0,1 1-1 0 0,-1 0 1 0 0,1 0 0 0 0,-1-1-1 0 0,1 1 1 0 0,-1-1 0 0 0,0 1-1 0 0,1 0 1 0 0,-1-1 0 0 0,1 1-1 0 0,-1-1 1 0 0,0 1 0 0 0,1-1-1 0 0,-1 1 1 0 0,0-1 0 0 0,0 1-1 0 0,1-1 1 0 0,-1 1 0 0 0,0-1-1 0 0,0 1 1 0 0,0-1 0 0 0,0 1-1 0 0,1-1 1 0 0,-1 1 0 0 0,0-1-1 0 0,0 0 1 0 0,0 1-4 0 0,0-6 16 0 0,0 0 0 0 0,1 1-1 0 0,0-1 1 0 0,0 0 0 0 0,0 1-1 0 0,1 0 1 0 0,0-1 0 0 0,0 1 0 0 0,0 0-1 0 0,1-1-15 0 0,5-15 5 0 0,0-1-1 0 0,-2 1 1 0 0,1-9-5 0 0,5-54 14 0 0,0-42-14 0 0,-7 70 2 0 0,11-277 62 0 0,-16 330-62 0 0,0 0 1 0 0,0 0-1 0 0,0 0 1 0 0,-1 0-1 0 0,1 0 0 0 0,-1 0 1 0 0,0 0-1 0 0,0 0 1 0 0,0 0-1 0 0,0 0 1 0 0,0 1-1 0 0,-1-1 0 0 0,1 0 1 0 0,-1 1-1 0 0,0-1 1 0 0,0 1-1 0 0,0 0 1 0 0,0-1-1 0 0,0 1 0 0 0,0 0 1 0 0,0 0-1 0 0,-1 0 1 0 0,0 1-3 0 0,0-1 9 0 0,0 1-1 0 0,0 0 1 0 0,-1 0 0 0 0,1 1-1 0 0,-1-1 1 0 0,1 1 0 0 0,-1 0 0 0 0,1 0-1 0 0,-1 0-8 0 0,-27-3 44 0 0,3-3-11 0 0,0-1-1 0 0,1-1 1 0 0,0-2-1 0 0,0 0-32 0 0,-3-3 105 0 0,-67-27 993 0 0,-21-17-1098 0 0,88 41 189 0 0,0-2 0 0 0,1-1-1 0 0,1-1 1 0 0,1-1 0 0 0,-20-21-189 0 0,9 3 221 0 0,1-2-1 0 0,-16-25-220 0 0,52 63-109 0 0,-1-1 0 0 0,1 1-1 0 0,0 0 1 0 0,0 0 0 0 0,0-1-1 0 0,0 1 1 0 0,0-1 0 0 0,1 1-1 0 0,-1-1 1 0 0,1 1-1 0 0,0-1 1 0 0,0 0 109 0 0,0 3-963 0 0,0 1 380 0 0,1 0-481 0 0,0 0-463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34.9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94 594 2288 0 0,'-11'-2'1405'0'0,"1"-1"-1"0"0,0 2 0 0 0,-1-1 0 0 0,1 2 0 0 0,-1-1 1 0 0,-6 2-1405 0 0,13-1 467 0 0,-4-5 735 0 0,7 5-1187 0 0,1-1 0 0 0,0 1 0 0 0,0-1-1 0 0,-1 1 1 0 0,1-1 0 0 0,0 0 0 0 0,0 1-1 0 0,0-1 1 0 0,0 0 0 0 0,0 1 0 0 0,0-1-1 0 0,0 1 1 0 0,0-1 0 0 0,0 0-1 0 0,0 1 1 0 0,1-1 0 0 0,-1 0 0 0 0,0 1-1 0 0,0-1 1 0 0,0 1 0 0 0,1-1 0 0 0,-1 1-1 0 0,0-1 1 0 0,1 1 0 0 0,-1-1 0 0 0,0 1-1 0 0,1-1 1 0 0,-1 1 0 0 0,1-1-15 0 0,36-45 56 0 0,1 3 0 0 0,3 0 1 0 0,1 3-1 0 0,2 2 0 0 0,5-2-56 0 0,8 0 33 0 0,2 2-1 0 0,2 2 0 0 0,25-8-32 0 0,94-43 109 0 0,-170 82-92 0 0,70-33 106 0 0,-71 34-85 0 0,0 1-1 0 0,1 0 1 0 0,-1 0 0 0 0,1 1-1 0 0,0 1 1 0 0,0 0 0 0 0,4-1-38 0 0,-12 2 44 0 0,-5-5 422 0 0,2 3-4404 0 0,1 2 2714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35.8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1523 1337 2048 0 0,'-2'1'315'0'0,"1"-1"-1"0"0,0 0 1 0 0,-1 0-1 0 0,1 0 0 0 0,0 0 1 0 0,-1-1-1 0 0,1 1 1 0 0,0 0-1 0 0,-1 0 0 0 0,1-1 1 0 0,0 1-1 0 0,-1-1 1 0 0,1 1-1 0 0,0-1 0 0 0,0 0 1 0 0,0 1-1 0 0,0-1 1 0 0,-1 0-1 0 0,1 0 0 0 0,0 0 1 0 0,0 0-1 0 0,1 0 1 0 0,-1 0-1 0 0,0 0 0 0 0,0-1-314 0 0,-5-15 256 0 0,4-2-168 0 0,0 0 0 0 0,2 1 0 0 0,0-1 0 0 0,1 0 0 0 0,3-16-88 0 0,-1 18 15 0 0,10-68 83 0 0,-3 0-1 0 0,-2-51-97 0 0,-18-233 686 0 0,6 312-106 0 0,3 54-501 0 0,-1 1 0 0 0,1-1-1 0 0,-1 0 1 0 0,0 1 0 0 0,1-1 0 0 0,-1 1 0 0 0,-1 0-1 0 0,1-1 1 0 0,0 1 0 0 0,-2-1-79 0 0,-13-7 82 0 0,1 0-1 0 0,0-1 1 0 0,-4-4-82 0 0,-30-21 199 0 0,-108-71 243 0 0,-49-36-340 0 0,194 133-103 0 0,-1 0 0 0 0,0 1 0 0 0,-1 0 1 0 0,0 2-1 0 0,-15-7 1 0 0,25 12-1 0 0,-1 1 1 0 0,1-1-1 0 0,-1 1 1 0 0,1 0-1 0 0,-1 0 1 0 0,0 1-1 0 0,1 0 1 0 0,-1 0 0 0 0,0 0-1 0 0,1 1 1 0 0,-1-1-1 0 0,1 1 1 0 0,-1 1-1 0 0,1-1 1 0 0,-1 1-1 0 0,1 0 1 0 0,0 0-1 0 0,0 1 1 0 0,-2 0 0 0 0,-17 13 8 0 0,0 1-1 0 0,1 1 1 0 0,1 0-1 0 0,-9 12-7 0 0,-34 29 11 0 0,28-27-12 0 0,-25 18 1 0 0,-28 14-8 0 0,3 3 0 0 0,4 4 0 0 0,-3 8 8 0 0,69-62-22 0 0,1 1 0 0 0,0 1 1 0 0,2 1-1 0 0,0 0 0 0 0,1 1 0 0 0,1 1 0 0 0,1-1 1 0 0,-6 19 21 0 0,12-26-14 0 0,0 0 0 0 0,1 1 0 0 0,1-1 1 0 0,0 1-1 0 0,1 0 0 0 0,1 0 0 0 0,0 0 1 0 0,1 1-1 0 0,0-1 0 0 0,1 0 0 0 0,1 0 1 0 0,1 0-1 0 0,0 0 0 0 0,3 9 14 0 0,3-1-22 0 0,1 0 1 0 0,0 0-1 0 0,2-1 0 0 0,0 0 0 0 0,1-1 0 0 0,2 0 0 0 0,0-1 1 0 0,1-1-1 0 0,1 0 0 0 0,1-1 0 0 0,18 14 22 0 0,-10-12-23 0 0,1-1-1 0 0,1-1 1 0 0,0-2-1 0 0,1-1 1 0 0,1-1-1 0 0,1-1 1 0 0,0-2-1 0 0,28 7 24 0 0,31 3-3303 0 0,40 3 3303 0 0,-91-20-1175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36.8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915 0 656 0 0,'0'1'94'0'0,"0"-1"1"0"0,0 0-1 0 0,0 0 0 0 0,0 0 1 0 0,0 1-1 0 0,-1-1 0 0 0,1 0 1 0 0,0 0-1 0 0,0 0 0 0 0,0 1 1 0 0,0-1-1 0 0,-1 0 0 0 0,1 0 1 0 0,0 0-1 0 0,0 0 0 0 0,-1 1 1 0 0,1-1-1 0 0,0 0 0 0 0,0 0 1 0 0,-1 0-1 0 0,1 0 0 0 0,0 0 1 0 0,0 0-1 0 0,-1 0 0 0 0,1 0 1 0 0,0 0-1 0 0,0 0 0 0 0,-1 0 1 0 0,1 0-1 0 0,0 0 0 0 0,0 0 1 0 0,-1 0-1 0 0,1 0-94 0 0,-1 0 62 0 0,1 0 0 0 0,-1 0 0 0 0,1 0 0 0 0,-1 0 0 0 0,1 0 0 0 0,-1 0 0 0 0,1 0 0 0 0,-1 0 0 0 0,0 0 0 0 0,1 1-1 0 0,-1-1 1 0 0,1 0 0 0 0,-1 0 0 0 0,1 0 0 0 0,0 1 0 0 0,-1-1 0 0 0,1 0 0 0 0,-1 1 0 0 0,1-1 0 0 0,-1 0 0 0 0,1 1 0 0 0,0-1 0 0 0,-1 1 0 0 0,1-1-62 0 0,-9 21 559 0 0,-2 5-180 0 0,-1 0-1 0 0,-8 10-378 0 0,-24 48 116 0 0,12-24-24 0 0,17-29-37 0 0,-2-1-1 0 0,0 0 1 0 0,-2-1 0 0 0,-2-2-1 0 0,-3 4-54 0 0,16-21 19 0 0,-77 99 145 0 0,7-11-37 0 0,6 2 0 0 0,-11 26-127 0 0,-25 78 72 0 0,-14 23 18 0 0,37-98-38 0 0,83-125-73 0 0,0 0 0 0 0,1 0-1 0 0,-1 0 1 0 0,1 0 0 0 0,0 0-1 0 0,-1 0 1 0 0,2 0 0 0 0,-1 0-1 0 0,0 0 1 0 0,1 0 0 0 0,0 2 21 0 0,0-6-76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53.0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0 101 1504 0 0,'3'-17'883'0'0,"0"7"-256"0"0,-2 0 1 0 0,1-1 0 0 0,-1 0 0 0 0,-1 1 0 0 0,0-1 0 0 0,0 1-1 0 0,-1-1-627 0 0,1 17 391 0 0,1 0 0 0 0,-1-1 0 0 0,0 1 0 0 0,-1 0 0 0 0,0 0 0 0 0,0 1-391 0 0,-2 22 348 0 0,1 233 465 0 0,3-260-809 0 0,-2 7 7 0 0,2 1 1 0 0,-1-1-1 0 0,1 0 0 0 0,1 0 0 0 0,-1-1 0 0 0,2 1 0 0 0,1 6-11 0 0,-4-14-9 0 0,5 4 65 0 0,2-20-596 0 0,0-18-373 0 0,-2 1 0 0 0,-1-1 0 0 0,-1 0 0 0 0,-2-5 913 0 0,-1 3-1248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55.9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21 5873 0 0,'-7'-10'2265'0'0,"1"-1"-1625"0"0,-2 11-504 0 0,-5 0 88 0 0,6 4-176 0 0,2-1-8 0 0,3-3-32 0 0,1 0 0 0 0,-1 0 8 0 0,0 0-16 0 0,0 0-24 0 0,2 0-104 0 0,0 0-128 0 0,0 4-136 0 0,0-1-672 0 0,4 6 840 0 0,-1-4-545 0 0,4 6-359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56.2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1096 0 0,'8'46'3505'0'0,"1"2"-4256"0"0,-9-47 734 0 0,2 4-241 0 0,0 0 0 0 0,0 0 0 0 0,0 0 0 0 0,0 0 0 0 0,1-1-1 0 0,0 2 259 0 0,2 0-580 0 0</inkml:trace>
  <inkml:trace contextRef="#ctx0" brushRef="#br0" timeOffset="1">185 299 32 0 0,'7'10'16'0'0,"-2"1"-8"0"0,-2 3-8 0 0,3 0 8 0 0</inkml:trace>
  <inkml:trace contextRef="#ctx0" brushRef="#br0" timeOffset="2">332 556 728 0 0,'5'7'520'0'0,"-5"0"-248"0"0,4 0-168 0 0,-1 0 104 0 0,-3 0-72 0 0,2 5-96 0 0,3-1-32 0 0,-3-2-8 0 0,1 5 0 0 0,3 1-16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56.6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2080 0 0,'3'9'1377'0'0,"-1"1"-545"0"0,-2-1-480 0 0,0 1 248 0 0,0 3-184 0 0,0-3-136 0 0,2 4-72 0 0,0 4-120 0 0,-2-1-256 0 0,3 4-600 0 0,2 6 648 0 0,2 2-416 0 0,0-1-304 0 0</inkml:trace>
  <inkml:trace contextRef="#ctx0" brushRef="#br0" timeOffset="1">362 600 2465 0 0,'1'1'317'0'0,"0"-1"1"0"0,0 1 0 0 0,0 0-1 0 0,0-1 1 0 0,0 1 0 0 0,0 0-1 0 0,0 0 1 0 0,0 0 0 0 0,0 0-1 0 0,0 0 1 0 0,0 0-1 0 0,0 0 1 0 0,-1 0 0 0 0,1 0-1 0 0,0 0 1 0 0,-1 0 0 0 0,1 1-1 0 0,-1-1 1 0 0,1 0 0 0 0,-1 0-1 0 0,0 1 1 0 0,1-1 0 0 0,-1 0-1 0 0,0 2-317 0 0,4 10 338 0 0,-2-6-295 0 0,4 16 30 0 0,2 0 0 0 0,1 0 0 0 0,0-1 0 0 0,11 18-73 0 0,7 5 13 0 0,-17-27-239 0 0,0-1 1 0 0,1 0-1 0 0,1 0 0 0 0,1-1 226 0 0,31 32-786 0 0,-25-26 15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1:59.8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730 46 1216 0 0,'-28'-1'2587'0'0,"21"0"-2127"0"0,-1 1-1 0 0,1 0 1 0 0,0 0-1 0 0,0 0 1 0 0,0 1-1 0 0,-1 0 1 0 0,1 1-1 0 0,0 0 1 0 0,0 0-1 0 0,1 0 1 0 0,-2 1-460 0 0,-53 29 1119 0 0,1 2 0 0 0,2 3 0 0 0,-19 17-1119 0 0,28-15 388 0 0,2 1 0 0 0,-16 21-388 0 0,60-59 6 0 0,-14 16 30 0 0,1 1 0 0 0,1 0 0 0 0,0 1 0 0 0,1 1-1 0 0,2 0 1 0 0,0 0 0 0 0,1 2 0 0 0,1-1-1 0 0,-4 16-35 0 0,-1 12 40 0 0,1 1-1 0 0,3 1 1 0 0,-4 51-40 0 0,11-71 31 0 0,2 1 1 0 0,1-1 0 0 0,2 0-1 0 0,1 0 1 0 0,7 31-32 0 0,-8-56 5 0 0,1 1 0 0 0,0-1 1 0 0,0 0-1 0 0,1 0 0 0 0,0 0 0 0 0,1 0 0 0 0,-1-1 0 0 0,1 1 0 0 0,0-1 0 0 0,1 0 0 0 0,0 0 0 0 0,0 0 0 0 0,0-1 1 0 0,4 4-6 0 0,0-2 3 0 0,1-1 1 0 0,0 1 0 0 0,0-2 0 0 0,0 1-1 0 0,0-1 1 0 0,1-1 0 0 0,0 0 0 0 0,0 0 0 0 0,3-1-4 0 0,53 12 23 0 0,1-3 0 0 0,1-3 0 0 0,0-3 0 0 0,50-2-23 0 0,-83-6 33 0 0,-1-1 0 0 0,8-3-33 0 0,19-1 34 0 0,42 0 67 0 0,20 4-101 0 0,-103 2 15 0 0,-1-2 1 0 0,1 0-1 0 0,-1-1 1 0 0,0-1-1 0 0,12-5-15 0 0,40-9 34 0 0,-53 15-18 0 0,-1-1 0 0 0,0-1 1 0 0,0 0-1 0 0,0-2 0 0 0,-1 0 0 0 0,0-1 1 0 0,-1 0-1 0 0,1-1 0 0 0,9-10-16 0 0,-20 15 15 0 0,-1-1 0 0 0,0 1 0 0 0,0-1 0 0 0,-1-1 0 0 0,1 1 0 0 0,-1-1 0 0 0,-1 1 0 0 0,1-2-15 0 0,23-59 113 0 0,-19 43-67 0 0,5-13 53 0 0,-3-1-1 0 0,-1-1 1 0 0,-1 0 0 0 0,0-25-99 0 0,-1-27 573 0 0,-4-42-573 0 0,-3 88 284 0 0,-3 1 0 0 0,-1-1 0 0 0,-7-27-284 0 0,7 53 132 0 0,0 0 1 0 0,-2 0-1 0 0,0 1 1 0 0,-1 0 0 0 0,-1 0-1 0 0,-1 1 1 0 0,0 0-1 0 0,-1 0 1 0 0,-8-8-133 0 0,10 15 45 0 0,-1 1-1 0 0,-1 0 1 0 0,0 0 0 0 0,0 1 0 0 0,-1 1-1 0 0,1-1 1 0 0,-2 2 0 0 0,1 0 0 0 0,-1 0 0 0 0,0 1-1 0 0,0 0 1 0 0,0 1 0 0 0,-1 1 0 0 0,0-1-45 0 0,-17-2 31 0 0,0 1 1 0 0,-1 1-1 0 0,1 2 0 0 0,-1 1 1 0 0,-11 2-32 0 0,9 1 16 0 0,1 2-1 0 0,-1 1 1 0 0,1 1 0 0 0,0 2 0 0 0,0 1-16 0 0,-32 13 45 0 0,-56 28-45 0 0,5-1 7 0 0,-37 17-47 0 0,133-58-154 0 0,1 1 1 0 0,0 1-1 0 0,0 0 1 0 0,1 1 0 0 0,0 1-1 0 0,1 1 1 0 0,1 0 0 0 0,-1 1 193 0 0,15-13-121 0 0,0 0 1 0 0,0 0-1 0 0,0 0 1 0 0,1 0 0 0 0,-1 0-1 0 0,0 0 1 0 0,0 1-1 0 0,0-1 1 0 0,1 0 0 0 0,-1 0-1 0 0,1 1 1 0 0,-1-1-1 0 0,1 0 1 0 0,-1 1 0 0 0,1-1-1 0 0,0 0 1 0 0,0 1-1 0 0,-1-1 1 0 0,1 1-1 0 0,0-1 1 0 0,0 1 120 0 0,1-1-1139 0 0,-1-2-68 0 0,7-3-132 0 0,-1 1 1076 0 0,4-1-271 0 0,-1-1 0 0 0,0 0 0 0 0,-1 0 0 0 0,1-1 0 0 0,-1 0 0 0 0,0 0 0 0 0,3-5 534 0 0,13-19-1316 0 0,3 0-296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00.6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552 27 984 0 0,'1'-4'364'0'0,"-1"3"-245"0"0,0-1-1 0 0,0 1 1 0 0,0-1-1 0 0,0 1 1 0 0,0-1 0 0 0,0 0-1 0 0,0 1 1 0 0,-1-1-1 0 0,1 1 1 0 0,0-1-1 0 0,-1 0-118 0 0,-7-2 1140 0 0,-8 10 667 0 0,-5 6-1466 0 0,1 2 1 0 0,1 0 0 0 0,0 1-1 0 0,-15 16-341 0 0,-6 8 363 0 0,25-25-161 0 0,1 1 0 0 0,-13 16-202 0 0,-52 75 961 0 0,-6 20-961 0 0,62-87 125 0 0,0 1 0 0 0,3 1 1 0 0,2 1-1 0 0,1 0 0 0 0,0 9-125 0 0,16-49 7 0 0,0 1 4 0 0,0 0 0 0 0,0 0 0 0 0,0-1 0 0 0,1 1 0 0 0,-1 0 0 0 0,1 0 0 0 0,0 0 0 0 0,-1 0 0 0 0,1 0 0 0 0,1 0 0 0 0,-1 0 0 0 0,0 0 0 0 0,1 0-11 0 0,6-11 89 0 0,34-31-5 0 0,6-12-84 0 0,359-395 89 0 0,-313 333-50 0 0,-145 220 124 0 0,-30 18-2 0 0,23-29 343 0 0,-43 48-504 0 0,-12 19 566 0 0,99-142-480 0 0,-10 17 120 0 0,1 1 0 0 0,1 1 0 0 0,3 1 1 0 0,-3 11-207 0 0,-56 143 636 0 0,73-173-562 0 0,5-11 32 0 0,110-129 14 0 0,9-10-87 0 0,-36 49-9 0 0,115-118 15 0 0,-126 113 9 0 0,-4-3 0 0 0,45-76-48 0 0,-92 131 18 0 0,-13 18-3 0 0,1 1 1 0 0,0 0 0 0 0,1 1-1 0 0,1 0 1 0 0,0 0-1 0 0,0 1 1 0 0,1 0 0 0 0,6-3-16 0 0,-17 14 0 0 0,0-1 1 0 0,0 1 0 0 0,0 0 0 0 0,0 0 0 0 0,0 0 0 0 0,0 0 0 0 0,1 0 0 0 0,-1 0 0 0 0,0-1 0 0 0,0 1 0 0 0,0 0 0 0 0,0 0 0 0 0,0 0-1 0 0,1 0 1 0 0,-1 0 0 0 0,0 0 0 0 0,0 0 0 0 0,0 0 0 0 0,0 0 0 0 0,1 0 0 0 0,-1 0 0 0 0,0 0 0 0 0,0 0 0 0 0,0 0 0 0 0,0 0 0 0 0,1 0-1 0 0,-1 0 1 0 0,0 0 0 0 0,0 0 0 0 0,0 0 0 0 0,0 0 0 0 0,1 0 0 0 0,-1 0 0 0 0,0 0 0 0 0,0 0 0 0 0,0 0 0 0 0,0 0 0 0 0,0 0 0 0 0,1 1-1 0 0,-1-1 1 0 0,0 0 0 0 0,0 0 0 0 0,0 0 0 0 0,0 0 0 0 0,0 0 0 0 0,0 0 0 0 0,0 1 0 0 0,1-1-1 0 0,-2 11 28 0 0,-7 13 1 0 0,8-23-28 0 0,-132 325 127 0 0,96-252-83 0 0,-4-2 0 0 0,-15 18-45 0 0,5-8 50 0 0,-71 103 117 0 0,46-72-11 0 0,50-78-91 0 0,-13 20 28 0 0,35-50-80 0 0,0 0-1 0 0,1 1 0 0 0,0-1 0 0 0,-1 1 0 0 0,1 0 0 0 0,1-1 0 0 0,-1 1 0 0 0,1 0 0 0 0,0 1-12 0 0,1-6 0 0 0,1-1 1 0 0,-1 1 0 0 0,0-1 0 0 0,0 1-1 0 0,0-1 1 0 0,0 1 0 0 0,1-1-1 0 0,-1 0 1 0 0,0 1 0 0 0,0-1 0 0 0,1 1-1 0 0,-1-1 1 0 0,0 0 0 0 0,1 1-1 0 0,-1-1 1 0 0,0 0 0 0 0,1 1 0 0 0,-1-1-1 0 0,1 0 1 0 0,-1 0 0 0 0,0 1-1 0 0,1-1 1 0 0,-1 0 0 0 0,1 0 0 0 0,-1 0-1 0 0,1 1 1 0 0,-1-1 0 0 0,1 0-1 0 0,-1 0 1 0 0,1 0 0 0 0,-1 0 0 0 0,1 0-1 0 0,-1 0 1 0 0,0 0 0 0 0,1 0-1 0 0,-1 0 1 0 0,1 0 0 0 0,-1-1-1 0 0,1 1 1 0 0,-1 0 0 0 0,1 0 0 0 0,-1 0-1 0 0,1 0 1 0 0,-1-1 0 0 0,1 1-1 0 0,25-9 8 0 0,-24 8-7 0 0,11-4 1 0 0,-1-1 0 0 0,0-1 1 0 0,0 0-1 0 0,-1 0 0 0 0,0-2 0 0 0,0 1 1 0 0,6-8-3 0 0,17-18 26 0 0,16-22-26 0 0,-26 29 11 0 0,51-67 22 0 0,47-76-33 0 0,23-32 10 0 0,65-48 28 0 0,-144 181 12 0 0,3 2-1 0 0,31-20-49 0 0,-93 82 7 0 0,-1 0-1 0 0,1 1 0 0 0,-1 0 0 0 0,1 0 0 0 0,0 0-6 0 0,-6 4 1 0 0,-1 0-1 0 0,0 0 0 0 0,0 0 1 0 0,0 0-1 0 0,0 0 0 0 0,1 0 1 0 0,-1 0-1 0 0,0 0 1 0 0,0 0-1 0 0,0 0 0 0 0,0 0 1 0 0,1 0-1 0 0,-1 0 0 0 0,0 0 1 0 0,0 0-1 0 0,0 0 1 0 0,0 0-1 0 0,1 0 0 0 0,-1 0 1 0 0,0 0-1 0 0,0 0 0 0 0,0 0 1 0 0,0 0-1 0 0,0 1 1 0 0,1-1-1 0 0,-1 0 0 0 0,0 0 1 0 0,0 0-1 0 0,0 0 1 0 0,0 0-1 0 0,0 0 0 0 0,0 1 1 0 0,1-1-1 0 0,-1 0 0 0 0,0 0 1 0 0,0 0-1 0 0,0 0 1 0 0,0 0-1 0 0,0 1 0 0 0,0-1 1 0 0,0 0-1 0 0,0 0 0 0 0,0 0 1 0 0,0 0-1 0 0,0 1 1 0 0,0-1-1 0 0,0 0 0 0 0,0 0 1 0 0,0 0-1 0 0,0 0 0 0 0,0 1 1 0 0,0-1-1 0 0,0 0 1 0 0,0 0-1 0 0,0 0 0 0 0,0 0 1 0 0,0 1-1 0 0,0-1 1 0 0,-1 0-1 0 0,1 0 0 0 0,0 0 1 0 0,0 0-1 0 0,0 0 0 0 0,0 1 1 0 0,0-1-1 0 0,0 0 0 0 0,-6 16 22 0 0,4-12-16 0 0,-8 19-1 0 0,0-1-1 0 0,-2-1 1 0 0,0 0-1 0 0,-13 15-4 0 0,-3 7 1 0 0,-211 307 12 0 0,170-242 181 0 0,-33 70-194 0 0,102-177 0 0 0,-19 34 57 0 0,2 1 0 0 0,-1 9-57 0 0,11-27 25 0 0,1 1 0 0 0,1-1 0 0 0,1 1 0 0 0,0 0 0 0 0,1 11-25 0 0,2-28 1 0 0,1 0 0 0 0,0 0 1 0 0,0 0-1 0 0,0 0 1 0 0,0 0-1 0 0,0 0 0 0 0,0 0 1 0 0,1 0-1 0 0,-1 0 1 0 0,1-1-1 0 0,-1 1 1 0 0,1 0-1 0 0,0 0 0 0 0,0 0 1 0 0,0-1-1 0 0,0 1 1 0 0,0 0-1 0 0,0 0-1 0 0,0-1 1 0 0,0 0 1 0 0,1-1-1 0 0,-1 1 0 0 0,0 0 0 0 0,0-1 0 0 0,0 1 1 0 0,0-1-1 0 0,1 1 0 0 0,-1-1 0 0 0,0 1 0 0 0,1-1 1 0 0,-1 0-1 0 0,0 0 0 0 0,1 0 0 0 0,-1 0 0 0 0,0 0 1 0 0,0 0-1 0 0,1 0 0 0 0,-1 0 0 0 0,1-1-1 0 0,5 0 6 0 0,1-2-1 0 0,-1 1 1 0 0,0-1-1 0 0,1 0 1 0 0,-1-1-1 0 0,-1 1 1 0 0,5-4-6 0 0,48-34-31 0 0,22-22 31 0 0,-34 26-173 0 0,155-125-2519 0 0,-178 140 2147 0 0,-1 0-1 0 0,-1-1 0 0 0,-1-2 0 0 0,12-18 546 0 0,23-47-2032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08.1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33 478 4241 0 0,'-2'-1'143'0'0,"0"0"0"0"0,0 0 1 0 0,0 0-1 0 0,0 0 0 0 0,0 0 0 0 0,0-1 1 0 0,1 1-1 0 0,-1-1 0 0 0,0 1 0 0 0,1-1 1 0 0,-1 0-1 0 0,1 0 0 0 0,0 1 0 0 0,0-1 1 0 0,-1 0-1 0 0,1 0 0 0 0,0 0 1 0 0,1-1-1 0 0,-1 1 0 0 0,0 0 0 0 0,0 0 1 0 0,1 0-1 0 0,0-1 0 0 0,-1 1 0 0 0,1 0 1 0 0,0 0-1 0 0,0-1 0 0 0,0 1 0 0 0,0 0 1 0 0,1-1-1 0 0,-1 0-143 0 0,2 0 97 0 0,-1 0 0 0 0,1 0 1 0 0,0 0-1 0 0,-1 0 0 0 0,1 1 0 0 0,0-1 0 0 0,1 1 1 0 0,-1 0-1 0 0,0-1 0 0 0,1 1 0 0 0,0-1-97 0 0,35-23 676 0 0,-23 16-445 0 0,9-5 190 0 0,-1 1 0 0 0,18-6-421 0 0,14-9 395 0 0,-15 9-142 0 0,0 1 0 0 0,17-4-253 0 0,-25 12 52 0 0,1 2 0 0 0,-1 1 0 0 0,2 2-1 0 0,-1 1 1 0 0,5 1-52 0 0,52 0 165 0 0,-1 3-1 0 0,1 5 0 0 0,62 11-164 0 0,-88-8 313 0 0,-62-7-247 0 0,-2 0 8 0 0,0 0 10 0 0,0 0-2 0 0,0 0 5 0 0,0 0-2 0 0,0 0-11 0 0,-2-3-58 0 0,1 0 1 0 0,0 0 0 0 0,-1 0 0 0 0,1 1 0 0 0,-1-1 0 0 0,0 1-1 0 0,0-1 1 0 0,-1-1-17 0 0,-6-7-21 0 0,-1-9-31 0 0,0 0 1 0 0,2-1-1 0 0,0 0 0 0 0,2-1 0 0 0,-1-2 52 0 0,7 24-5 0 0,0-1-1 0 0,1 0 1 0 0,-1 0 0 0 0,0 0-1 0 0,0 0 1 0 0,0 0-1 0 0,1 0 1 0 0,-1 0-1 0 0,1 1 1 0 0,-1-1 0 0 0,0 0-1 0 0,1 0 1 0 0,-1 0-1 0 0,1 1 1 0 0,0-1-1 0 0,-1 0 1 0 0,1 1 0 0 0,0-1-1 0 0,-1 0 1 0 0,1 1-1 0 0,0-1 1 0 0,0 1-1 0 0,-1-1 1 0 0,1 1-1 0 0,0 0 1 0 0,0-1 0 0 0,0 1-1 0 0,0 0 1 0 0,0-1-1 0 0,0 1 1 0 0,-1 0-1 0 0,1 0 1 0 0,0 0 0 0 0,0 0-1 0 0,0 0 6 0 0,2-1-1 0 0,0 0 0 0 0,0 1-1 0 0,0 0 1 0 0,1-1 0 0 0,-1 1 0 0 0,0 0-1 0 0,0 0 1 0 0,0 1 0 0 0,0-1 0 0 0,1 1 1 0 0,-1 0-2 0 0,13 14 16 0 0,17 25-2 0 0,-31-38-10 0 0,0 0 1 0 0,0 1 0 0 0,-1-1-1 0 0,0 1 1 0 0,1-1-1 0 0,-1 1 1 0 0,0-1 0 0 0,0 1-1 0 0,-1 0 1 0 0,1 0 0 0 0,0-1-1 0 0,-1 1 1 0 0,0 0 0 0 0,1 0-1 0 0,-1 0 1 0 0,0 0 0 0 0,-1 1-3 0 0,1 6 11 0 0,0 4 11 0 0,-1 0 0 0 0,0 0 1 0 0,-1 0-1 0 0,0 0 1 0 0,-1-1-1 0 0,-3 7-22 0 0,-30 80-483 0 0,15-48-422 0 0,7-15 318 0 0,-3-1-352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53.5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 0 832 0 0,'-9'46'640'0'0,"4"-9"-256"0"0,1-4-256 0 0,1 4 144 0 0,1-11-143 0 0,7-5-57 0 0,1-3-56 0 0,1 1-32 0 0,5-7-185 0 0,-2-5 177 0 0,4-3-96 0 0,6-3-72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09.6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100 306 1808 0 0,'-51'-33'5107'0'0,"46"29"-4622"0"0,0 0 0 0 0,1 0 0 0 0,-1 0 0 0 0,1-1-1 0 0,0 0 1 0 0,0 0 0 0 0,0 0 0 0 0,-1-3-485 0 0,2 3 215 0 0,3 4-117 0 0,-1 0 1 0 0,0-1-1 0 0,1 1 1 0 0,-1 0 0 0 0,1 0-1 0 0,-1 0 1 0 0,1 0-1 0 0,0-1 1 0 0,-1 1 0 0 0,1 0-1 0 0,0 0 1 0 0,0 0-1 0 0,0-1-98 0 0,0 0 29 0 0,0 1 1 0 0,1 0-1 0 0,-1-1 0 0 0,1 1 0 0 0,0 0 0 0 0,-1-1 0 0 0,1 1 0 0 0,0 0 1 0 0,0 0-1 0 0,0 0 0 0 0,0 0 0 0 0,0-1 0 0 0,0 1 0 0 0,0 0 0 0 0,0 1 0 0 0,0-1 1 0 0,0 0-1 0 0,1 0-29 0 0,13-10 35 0 0,0 2 1 0 0,0 0 0 0 0,1 1-1 0 0,0 0 1 0 0,1 1 0 0 0,0 1-1 0 0,8-2-35 0 0,66-8 63 0 0,0 4-1 0 0,22 2-62 0 0,82-10 73 0 0,-179 18-61 0 0,11-2 61 0 0,1-1 0 0 0,18-6-73 0 0,46-23 356 0 0,-84 31-119 0 0,-4 2-1344 0 0,-5 7-1227 0 0,-4 6 1036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10.0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37 5033 0 0,'-59'-35'3876'0'0,"56"34"-3674"0"0,14 1 244 0 0,6 3-421 0 0,-1 1-1 0 0,1 1 1 0 0,-1 0 0 0 0,0 1 0 0 0,0 1 0 0 0,7 5-25 0 0,-12-6 87 0 0,-1 1-1 0 0,0 0 1 0 0,0 1-1 0 0,-1 0 0 0 0,0 1 1 0 0,0 0-1 0 0,-1 0 1 0 0,0 1-1 0 0,-1 0 1 0 0,4 5-87 0 0,-8-9 50 0 0,-1-1 1 0 0,1 1-1 0 0,-1-1 0 0 0,0 1 1 0 0,0 0-1 0 0,-1 0 0 0 0,1 0 1 0 0,-1 0-1 0 0,-1 0 0 0 0,1 0 1 0 0,-1 0-1 0 0,0 0 0 0 0,0 0 1 0 0,-1 0-1 0 0,0 0 0 0 0,0 0 1 0 0,0 0-1 0 0,-1 0 0 0 0,0-1 1 0 0,0 1-1 0 0,0 0 1 0 0,-2 1-51 0 0,-11 20 81 0 0,-1-2 1 0 0,-1 0 0 0 0,-13 13-82 0 0,9-11-457 0 0,0 2 0 0 0,-6 13 457 0 0,16-22-400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1:57.8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605 94 824 0 0,'-18'-7'1949'0'0,"16"6"-1412"0"0,-1 0 0 0 0,1 1 1 0 0,-1-1-1 0 0,1-1 0 0 0,-1 1 1 0 0,1 0-1 0 0,0 0 0 0 0,-1-1 0 0 0,1 0 1 0 0,-1 0-538 0 0,0 0 197 0 0,0 1 1 0 0,-1 0 0 0 0,1 1-1 0 0,0-1 1 0 0,0 0 0 0 0,0 1-1 0 0,-1 0 1 0 0,1 0 0 0 0,0 0-1 0 0,-1 0 1 0 0,1 0-1 0 0,-3 1-197 0 0,-5 0 321 0 0,-17 0 290 0 0,1 2-1 0 0,0 0 1 0 0,-1 2-1 0 0,-18 6-610 0 0,39-10 20 0 0,1 1 1 0 0,-1 1-1 0 0,1-1 0 0 0,0 1 1 0 0,0 0-1 0 0,0 0 0 0 0,-3 3-20 0 0,-4 2 30 0 0,2-1 49 0 0,0 0 0 0 0,1 1 0 0 0,0 1 0 0 0,0-1 0 0 0,1 2 0 0 0,0-1 0 0 0,1 1 0 0 0,0 0 0 0 0,0 1 0 0 0,1 0 0 0 0,0 0 1 0 0,-2 8-80 0 0,-3 1 90 0 0,8-11-57 0 0,0 0 0 0 0,0 1-1 0 0,1-1 1 0 0,1 1 0 0 0,-1-1 0 0 0,1 1 0 0 0,1 0-1 0 0,0 0 1 0 0,0 3-33 0 0,0 0 31 0 0,0 0-1 0 0,-1-1 1 0 0,-1 1 0 0 0,0-1-1 0 0,-3 8-30 0 0,-7 14 137 0 0,2 0 0 0 0,1 1 0 0 0,-1 11-137 0 0,2 8 323 0 0,3 0 1 0 0,0 38-324 0 0,5-65 94 0 0,-1-4-23 0 0,2 0 1 0 0,0 0-1 0 0,1 0 0 0 0,2 0 1 0 0,3 16-72 0 0,0-11 47 0 0,2-1 1 0 0,0-1 0 0 0,2 1-1 0 0,0-2 1 0 0,2 1 0 0 0,1-2-1 0 0,1 0 1 0 0,7 9-48 0 0,-15-25 5 0 0,2 0 0 0 0,-1-1 0 0 0,1 1 0 0 0,0-1 0 0 0,0-1 0 0 0,0 0 0 0 0,1 0 0 0 0,0 0 0 0 0,1-1-1 0 0,-1-1 1 0 0,1 0 0 0 0,0 0 0 0 0,0 0 0 0 0,0-2 0 0 0,0 1 0 0 0,1-1 0 0 0,-1-1 0 0 0,1 1 0 0 0,-1-2 0 0 0,1 0 0 0 0,0 0-5 0 0,55 1 6 0 0,-26 1 14 0 0,-1-2 1 0 0,33-5-21 0 0,-59 3 6 0 0,-1-1 1 0 0,1-1 0 0 0,10-4-7 0 0,22-6 21 0 0,-1 5 37 0 0,-26 6-35 0 0,0-1 1 0 0,0 0-1 0 0,-1-1 1 0 0,1-1-1 0 0,-1-1 1 0 0,3-2-24 0 0,-14 6 4 0 0,1 0 6 0 0,-1-1-1 0 0,0 1 1 0 0,1-1-1 0 0,-2 0 0 0 0,1 0 1 0 0,0-1-1 0 0,-1 0 1 0 0,0 0-1 0 0,1-2-9 0 0,60-63 61 0 0,-34 36-48 0 0,-24 27 4 0 0,0-1-1 0 0,-1 1 1 0 0,6-8-17 0 0,46-57 73 0 0,-45 52-51 0 0,-5 8-8 0 0,-1 0 0 0 0,-1-1 1 0 0,0 0-1 0 0,1-2-14 0 0,9-21 27 0 0,-12 27-17 0 0,0 0 0 0 0,-1 0 0 0 0,0-1 0 0 0,2-9-10 0 0,-1-6 35 0 0,-1 0 0 0 0,0-10-35 0 0,0-6 23 0 0,8-37 13 0 0,-12 72-32 0 0,0 1-1 0 0,0-1 0 0 0,-1 0 1 0 0,1 0-1 0 0,-1 0 1 0 0,-1 0-1 0 0,1 0 1 0 0,-2-4-4 0 0,-21-49 17 0 0,20 49-11 0 0,-7-14 15 0 0,4 10-6 0 0,1-1 0 0 0,0 1 0 0 0,0-5-15 0 0,1 7 23 0 0,0 2-1 0 0,0-1 1 0 0,-1 0-1 0 0,0 1 0 0 0,0 0 1 0 0,-2 0-1 0 0,1 1-22 0 0,1 1 29 0 0,-34-37 368 0 0,22 24-224 0 0,-2 1-1 0 0,0 0 0 0 0,-1 2 0 0 0,-21-15-172 0 0,16 12 43 0 0,-4-1-11 0 0,0 2-1 0 0,-16-8-31 0 0,36 22 16 0 0,-1 0 0 0 0,0 0 0 0 0,0 1-1 0 0,0 0 1 0 0,-1 1 0 0 0,1 1 0 0 0,-1 0 0 0 0,0 0-1 0 0,0 1 1 0 0,0 1 0 0 0,0 0 0 0 0,-1 1 0 0 0,1 0-1 0 0,-8 1-14 0 0,-110 21 111 0 0,-24 12-112 0 0,103-23 5 0 0,31-6 1 0 0,-1 0 0 0 0,1 2 0 0 0,1 0 0 0 0,-1 1 0 0 0,0 2-6 0 0,11-6-3 0 0,1 1-1 0 0,1 0 1 0 0,-1 0 0 0 0,1 1 0 0 0,-1 0-1 0 0,2 1 1 0 0,-1-1 0 0 0,1 1-1 0 0,0 0 1 0 0,0 1 0 0 0,1 0 0 0 0,-3 4 3 0 0,-5 13-2 0 0,0 2 0 0 0,2-1 0 0 0,1 1 0 0 0,1 1 0 0 0,1 0 0 0 0,2 0 0 0 0,1 0 1 0 0,1 1-1 0 0,1 0 0 0 0,1 6 2 0 0,1 17-9 0 0,2 0 0 0 0,2-1 0 0 0,3 7 9 0 0,-3-36-13 0 0,2-1-1 0 0,0 0 1 0 0,1-1-1 0 0,1 1 1 0 0,1-1-1 0 0,0-1 1 0 0,2 1-1 0 0,10 15 14 0 0,-11-23-10 0 0,0 0 1 0 0,0 0-1 0 0,2 0 0 0 0,-1-1 0 0 0,1-1 0 0 0,1 0 0 0 0,0-1 1 0 0,0 0-1 0 0,3 1 10 0 0,3 0-12 0 0,1 0 1 0 0,0-1-1 0 0,0-1 1 0 0,1-1-1 0 0,0-1 1 0 0,6 1 11 0 0,19 1-12 0 0,0-1 1 0 0,1-3-1 0 0,-1-1 1 0 0,1-3-1 0 0,35-4 12 0 0,-54 4-5 0 0,-1 1 0 0 0,19 3 5 0 0,40 1-21 0 0,-75-5 18 0 0,0-1 0 0 0,1 0-1 0 0,-1 0 1 0 0,0-1 0 0 0,0-1 0 0 0,0 1 0 0 0,2-3 3 0 0,11-4 9 0 0,-1-1 0 0 0,0 0 1 0 0,18-13-10 0 0,-31 17 5 0 0,0-1 1 0 0,0 0 0 0 0,-1-1-1 0 0,1 0 1 0 0,-2 0 0 0 0,1 0-1 0 0,-1-1 1 0 0,-1 0 0 0 0,6-9-6 0 0,-5 5 12 0 0,-1-1-1 0 0,0 0 1 0 0,-1 0 0 0 0,0 0-1 0 0,-1 0 1 0 0,-1-1 0 0 0,0 0 0 0 0,-1 0-1 0 0,0 0 1 0 0,-1 0 0 0 0,-1 0-1 0 0,-1 0 1 0 0,-1-9-12 0 0,-2-1 22 0 0,-1 0 0 0 0,-1 0 0 0 0,-1 0 0 0 0,-1 1 0 0 0,-1 0 0 0 0,-2 1 1 0 0,-7-14-23 0 0,-8-10 55 0 0,-2 0 0 0 0,-2 1 0 0 0,-10-8-55 0 0,25 35 88 0 0,-1 0 0 0 0,-1 2 0 0 0,0 0 0 0 0,-2 1 0 0 0,0 1 0 0 0,0 0 0 0 0,-2 2 0 0 0,-8-5-88 0 0,18 13 46 0 0,0 1 1 0 0,0 0-1 0 0,0 0 0 0 0,0 1 1 0 0,0 1-1 0 0,-1 0 0 0 0,1 0 1 0 0,-1 1-1 0 0,0 1 0 0 0,1 0 1 0 0,-1 0-1 0 0,0 1 0 0 0,-3 2-46 0 0,-24 4 45 0 0,-1 2-1 0 0,1 2 0 0 0,-5 3-44 0 0,24-7 12 0 0,-10 3-9 0 0,1 1 1 0 0,0 2 0 0 0,1 1-1 0 0,1 1 1 0 0,0 1-1 0 0,-10 9-3 0 0,19-11-154 0 0,1 0 0 0 0,0 1 0 0 0,0 1 0 0 0,2 1 0 0 0,0 0 0 0 0,1 1-1 0 0,1 0 1 0 0,0 1 0 0 0,0 2 154 0 0,5-6-761 0 0,0 0 1 0 0,1 1-1 0 0,0-1 0 0 0,2 1 0 0 0,-1 0 0 0 0,2 1 0 0 0,0-1 1 0 0,0 13 760 0 0,2-2-1931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1:58.2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33 940 6105 0 0,'-15'16'2195'0'0,"15"-15"-2159"0"0,0-1 0 0 0,0 1 0 0 0,-1-1 0 0 0,1 0 0 0 0,0 1 1 0 0,0-1-1 0 0,-1 0 0 0 0,1 1 0 0 0,-1-1 0 0 0,1 0 0 0 0,0 1 0 0 0,-1-1 0 0 0,1 0 0 0 0,0 0 0 0 0,-1 1 0 0 0,1-1 0 0 0,-1 0 0 0 0,1 0 1 0 0,-1 0-1 0 0,1 0 0 0 0,-1 1 0 0 0,1-1 0 0 0,-1 0 0 0 0,1 0 0 0 0,-1 0 0 0 0,1 0 0 0 0,-1 0 0 0 0,1 0 0 0 0,0 0 0 0 0,-1-1 0 0 0,1 1 1 0 0,-1 0-1 0 0,1 0 0 0 0,-1 0 0 0 0,1 0 0 0 0,-1-1 0 0 0,1 1 0 0 0,0 0 0 0 0,-1 0 0 0 0,1-1 0 0 0,-1 1 0 0 0,1 0 0 0 0,0 0 0 0 0,-1-1-36 0 0,3-8 502 0 0,11-24-305 0 0,1 0 0 0 0,2 1 0 0 0,1 0-197 0 0,32-65 14 0 0,88-243 90 0 0,-49 119 112 0 0,-31 100 64 0 0,-55 116-312 0 0,1 0-1 0 0,1 0 0 0 0,-1 0 0 0 0,1 1 0 0 0,-1-1 0 0 0,1 1 0 0 0,3-2 33 0 0,-7 6-7 0 0,-1-1-701 0 0,0 0 357 0 0,-5 8-122 0 0,-15 25-134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1:58.5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20 634 5633 0 0,'0'1'584'0'0,"-8"18"1614"0"0,8-19-2142 0 0,0 1 0 0 0,0-1 0 0 0,0 1 1 0 0,0-1-1 0 0,-1 0 0 0 0,1 1 0 0 0,0-1 0 0 0,0 1 0 0 0,-1-1 0 0 0,1 1 0 0 0,0-1 0 0 0,-1 0 0 0 0,1 1 1 0 0,0-1-1 0 0,-1 1 0 0 0,1-1 0 0 0,-1 0 0 0 0,1 0 0 0 0,0 1 0 0 0,-1-1 0 0 0,1 0 0 0 0,-1 0 0 0 0,1 1 1 0 0,-1-1-1 0 0,1 0 0 0 0,-1 0 0 0 0,1 0 0 0 0,-1 0 0 0 0,1 0 0 0 0,-1 0-56 0 0,0 0 186 0 0,1-13 1374 0 0,0 12-1515 0 0,8-38 195 0 0,1 0-1 0 0,1 1 1 0 0,2 0-1 0 0,9-15-239 0 0,72-151 244 0 0,-75 169-194 0 0,2 0 0 0 0,1 2-1 0 0,2 0 1 0 0,1 1 0 0 0,5-2-50 0 0,-26 31 16 0 0,-1 0-1 0 0,1 0 1 0 0,0 0-1 0 0,0 0 1 0 0,0 1 0 0 0,1-1-1 0 0,-1 1 1 0 0,1 0-1 0 0,-1 0 1 0 0,1 0-1 0 0,0 0 1 0 0,0 1-1 0 0,0-1 1 0 0,-1 1 0 0 0,5-1-16 0 0,-7 2 1 0 0,0 0 0 0 0,0 1 0 0 0,-1-1-1 0 0,1 0 1 0 0,0 0 0 0 0,0 1 0 0 0,-1-1 0 0 0,1 0 0 0 0,0 1 0 0 0,-1-1 0 0 0,1 1 0 0 0,0-1 0 0 0,-1 1 0 0 0,1-1 0 0 0,0 1 0 0 0,-1-1 0 0 0,1 1 0 0 0,-1 0 0 0 0,1-1 0 0 0,-1 1 0 0 0,0 0 0 0 0,1-1 0 0 0,-1 1 0 0 0,0 0 0 0 0,1 0 0 0 0,-1-1 0 0 0,0 1 0 0 0,0 0 0 0 0,1 0 0 0 0,-1 0 0 0 0,0 0-1 0 0,1 26-152 0 0,-9 50-2280 0 0,-14 48 2432 0 0,18-100-286 0 0,-68 293-1439 0 0,64-286 2572 0 0,-2 0 0 0 0,-1-1 0 0 0,-2 0 0 0 0,-16 28-847 0 0,24-47 593 0 0,-5 6 677 0 0,9-19-537 0 0,6-7-523 0 0,27-39 77 0 0,-2-2 0 0 0,-2-2 0 0 0,0-5-287 0 0,-6 10 73 0 0,2 0 0 0 0,2 2 1 0 0,2 1-1 0 0,28-32-73 0 0,-53 71 13 0 0,1 0 0 0 0,0 1 0 0 0,0-1 1 0 0,1 1-1 0 0,-1-1 0 0 0,1 1 0 0 0,-1 0 0 0 0,2 0-13 0 0,-4 3 5 0 0,-1-1 1 0 0,0 0-1 0 0,1 1 0 0 0,-1-1 0 0 0,1 1 0 0 0,-1 0 0 0 0,0-1 0 0 0,1 1 1 0 0,-1 0-1 0 0,1 0 0 0 0,-1 0 0 0 0,1 0 0 0 0,-1 0 0 0 0,1 0 0 0 0,-1 1 0 0 0,1-1 1 0 0,-1 0-1 0 0,0 1 0 0 0,1-1 0 0 0,-1 1 0 0 0,1-1 0 0 0,-1 1 0 0 0,0 0 1 0 0,0 0-1 0 0,1 0 0 0 0,-1-1 0 0 0,0 1 0 0 0,0 0 0 0 0,0 0 0 0 0,0 0 1 0 0,0 1-1 0 0,0-1 0 0 0,0 0 0 0 0,0 1-5 0 0,3 5 24 0 0,0 0 0 0 0,0 0 0 0 0,-1 1 0 0 0,0-1 0 0 0,-1 1 0 0 0,2 8-24 0 0,10 52 60 0 0,-12-52-51 0 0,3 26-5 0 0,-4-30-63 0 0,0 0 0 0 0,1 0-1 0 0,0-1 1 0 0,1 1 0 0 0,0 0 0 0 0,1-1 0 0 0,2 4 59 0 0,-6-14-32 0 0,0-1 1 0 0,0 0 0 0 0,0 0-1 0 0,0 1 1 0 0,0-1 0 0 0,1 0-1 0 0,-1 0 1 0 0,0 1 0 0 0,0-1-1 0 0,0 0 1 0 0,0 0 0 0 0,0 0 0 0 0,1 1-1 0 0,-1-1 1 0 0,0 0 0 0 0,0 0-1 0 0,0 0 1 0 0,1 0 0 0 0,-1 1-1 0 0,0-1 1 0 0,0 0 0 0 0,1 0 0 0 0,-1 0-1 0 0,0 0 1 0 0,0 0 0 0 0,1 0-1 0 0,-1 0 1 0 0,0 0 0 0 0,0 0-1 0 0,1 0 1 0 0,-1 0 0 0 0,0 0-1 0 0,0 0 1 0 0,1 0 0 0 0,-1 0 0 0 0,0 0-1 0 0,1 0 1 0 0,-1 0 0 0 0,0 0-1 0 0,0 0 1 0 0,1 0 0 0 0,-1 0-1 0 0,0 0 1 0 0,0-1 0 0 0,0 1 0 0 0,1 0-1 0 0,-1 0 1 0 0,0 0 31 0 0,10-17-1198 0 0,3-23 60 0 0,-7-11-7 0 0,2-18-333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09.0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53 737 9618 0 0,'-36'24'5130'0'0,"25"-17"-4620"0"0,6-6 274 0 0,5-1-773 0 0,0-1 0 0 0,0 1 1 0 0,0-1-1 0 0,0 1 0 0 0,0 0 0 0 0,0-1 0 0 0,0 1 0 0 0,0-1 0 0 0,0 1 0 0 0,0 0 1 0 0,0-1-1 0 0,0 1 0 0 0,0 0 0 0 0,0-1 0 0 0,0 1 0 0 0,1-1 0 0 0,-1 1 0 0 0,0 0 1 0 0,0-1-1 0 0,0 1 0 0 0,1 0 0 0 0,-1-1 0 0 0,0 1 0 0 0,1 0 0 0 0,-1 0 0 0 0,0-1 1 0 0,0 1-1 0 0,1 0 0 0 0,-1-1-11 0 0,56-74 93 0 0,3-13-93 0 0,-19 26 86 0 0,3 2 0 0 0,2 2 0 0 0,2 2-86 0 0,9 0 86 0 0,-23 24 76 0 0,29-37-162 0 0,-9-5 197 0 0,-52 73-203 0 0,0 0 26 0 0,0-1 1 0 0,0 0 0 0 0,0 1-1 0 0,0-1 1 0 0,0 0-1 0 0,0 0 1 0 0,0 0-1 0 0,-1 0 1 0 0,1 0 0 0 0,0-1-21 0 0,-1 3 12 0 0,0-1-1 0 0,0 1 1 0 0,0-1 0 0 0,-1 1 0 0 0,1-1 0 0 0,0 1 0 0 0,0-1 0 0 0,0 1 0 0 0,0-1-1 0 0,0 1 1 0 0,-1-1 0 0 0,1 1 0 0 0,0 0 0 0 0,0-1 0 0 0,-1 1 0 0 0,1-1 0 0 0,0 1 0 0 0,0 0-1 0 0,-1-1 1 0 0,1 1 0 0 0,-1-1-12 0 0,-17-5 250 0 0,-3 5-210 0 0,-1 0 0 0 0,1 2 0 0 0,0 0 0 0 0,-18 4-40 0 0,31-4 8 0 0,-68 11 82 0 0,67-11-34 0 0,0-1 0 0 0,0 0 0 0 0,1-1 0 0 0,-1 1-1 0 0,0-2 1 0 0,1 1 0 0 0,-7-3-56 0 0,-8-6 295 0 0,22 9-285 0 0,0 1 0 0 0,1-1 0 0 0,-1 1 0 0 0,0-1 0 0 0,0 1 0 0 0,0-1 0 0 0,1 0 0 0 0,-1 1 0 0 0,0-1 0 0 0,1 0 0 0 0,-1 0 0 0 0,1 0 0 0 0,-1 0 0 0 0,0 1 0 0 0,1-1 0 0 0,0 0 0 0 0,-1 0 0 0 0,1 0-1 0 0,0 0 1 0 0,-1 0 0 0 0,1 0-10 0 0,9-7-4 0 0,1 0 4 0 0,2 1-1 0 0,-1 0 0 0 0,1 1 0 0 0,0 0 1 0 0,0 1-1 0 0,1 0 0 0 0,-1 1 0 0 0,1 1 1 0 0,3-1 0 0 0,0 1 7 0 0,41-4 4 0 0,-52 7-3 0 0,0-1 0 0 0,0 1 0 0 0,0 1 0 0 0,0-1 0 0 0,0 1 0 0 0,0 0-1 0 0,0 0 1 0 0,0 0 0 0 0,2 2-8 0 0,-6-3 2 0 0,0 1 1 0 0,0 0-1 0 0,0-1 1 0 0,0 1-1 0 0,0 0 1 0 0,-1-1-1 0 0,1 1 0 0 0,0 0 1 0 0,-1 0-1 0 0,1 0 1 0 0,0 0-1 0 0,-1 0 1 0 0,1 0-1 0 0,-1-1 0 0 0,1 1 1 0 0,-1 0-1 0 0,0 1 1 0 0,1-1-1 0 0,-1 0 1 0 0,0 0-1 0 0,0 0 0 0 0,0 0 1 0 0,0 0-1 0 0,0 0 1 0 0,0 0-1 0 0,0 0 0 0 0,0 0 1 0 0,0 1-3 0 0,-8 29-130 0 0,6-26 73 0 0,0 0-209 0 0,0-1 0 0 0,0 1 0 0 0,0-1-1 0 0,-1 0 1 0 0,0 0 0 0 0,0 0-1 0 0,0 0 1 0 0,0 0 0 0 0,-1 0 0 0 0,1-1-1 0 0,-1 0 1 0 0,0 0 0 0 0,0 0-1 0 0,0 0 1 0 0,-2 1 266 0 0,5-4-123 0 0,-1 1-1 0 0,1 0 1 0 0,-1 0-1 0 0,1-1 1 0 0,-1 1-1 0 0,0-1 1 0 0,1 1-1 0 0,-1-1 1 0 0,1 0-1 0 0,-1 0 1 0 0,0 0 0 0 0,0 0 123 0 0,-22-6-2208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10.9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14 864 7698 0 0,'-4'-7'1742'0'0,"3"7"-1633"0"0,0-1 0 0 0,0 0 0 0 0,0 0 0 0 0,1 0-1 0 0,-1 0 1 0 0,0 0 0 0 0,1 0 0 0 0,-1 0 0 0 0,1 0 0 0 0,-1 0 0 0 0,1 0 0 0 0,0 0 0 0 0,-1 0 0 0 0,1-1 0 0 0,0 1 0 0 0,0 0 0 0 0,0 0-1 0 0,-1 0 1 0 0,1 0 0 0 0,1-1 0 0 0,-1 1 0 0 0,0 0 0 0 0,0 0 0 0 0,0 0 0 0 0,1 0 0 0 0,-1-1 0 0 0,0 1 0 0 0,1 0 0 0 0,-1 0 0 0 0,1 0-1 0 0,-1 0 1 0 0,1 0-109 0 0,21-30 178 0 0,1 1-1 0 0,1 1 1 0 0,23-20-178 0 0,-42 45 10 0 0,96-96 570 0 0,28-16-580 0 0,-96 89 144 0 0,-2-2-1 0 0,7-8-143 0 0,-36 35 20 0 0,0 0-1 0 0,-1 0 1 0 0,1 0-1 0 0,-1 0 1 0 0,1 0-1 0 0,-1 0 1 0 0,0 0-1 0 0,0 0 1 0 0,0 0-1 0 0,0-1 1 0 0,0 1 0 0 0,-1 0-1 0 0,1-1-19 0 0,-1 2 13 0 0,0-1 1 0 0,0 1-1 0 0,0 0 0 0 0,-1 0 0 0 0,1 0 1 0 0,0-1-1 0 0,-1 1 0 0 0,1 0 0 0 0,-1 0 1 0 0,1 0-1 0 0,-1 0 0 0 0,1 0 1 0 0,-1 0-1 0 0,0 0 0 0 0,1 0 0 0 0,-1 0 1 0 0,0 0-1 0 0,0 0 0 0 0,0 0 0 0 0,0 0 1 0 0,0 1-1 0 0,0-1 0 0 0,0 0 0 0 0,0 1 1 0 0,0-1-1 0 0,0 1 0 0 0,-1-1-13 0 0,-14-8-6 0 0,0-2 0 0 0,-13-9 6 0 0,20 13-4 0 0,5 4 3 0 0,0-1-1 0 0,0 1 1 0 0,0-1 0 0 0,1 0-1 0 0,-1 0 1 0 0,1-1-1 0 0,0 1 1 0 0,1-1 0 0 0,-1 1-1 0 0,1-1 1 0 0,-1 0 0 0 0,2 0-1 0 0,-1 0 1 0 0,0 0-1 0 0,1 0 1 0 0,0-1 1 0 0,-1-10-1 0 0,0 0 1 0 0,1 0 0 0 0,0 0-1 0 0,2-5 1 0 0,-1-1 0 0 0,0 17 3 0 0,1 1 0 0 0,-1-1 0 0 0,1 1 0 0 0,0-1 0 0 0,0 1 0 0 0,0 0 0 0 0,0 0 0 0 0,1-1 0 0 0,0 1 0 0 0,0 0 0 0 0,0 0-1 0 0,0 0 1 0 0,0 1 0 0 0,2-2-3 0 0,-2 3 19 0 0,-1 0-1 0 0,0 1 1 0 0,1 0 0 0 0,-1-1-1 0 0,1 1 1 0 0,0 0-1 0 0,-1 0 1 0 0,1 0-1 0 0,0 0 1 0 0,0 0-1 0 0,0 0 1 0 0,0 0 0 0 0,0 1-1 0 0,0-1 1 0 0,0 1-1 0 0,0-1 1 0 0,0 1-1 0 0,0 0 1 0 0,0 0-1 0 0,0 0 1 0 0,0 0-1 0 0,0 0 1 0 0,0 0 0 0 0,0 1-1 0 0,0-1 1 0 0,0 1-1 0 0,0-1 1 0 0,0 1-1 0 0,0 0 1 0 0,-1-1-1 0 0,1 1 1 0 0,0 1-19 0 0,16 6 164 0 0,10 6 110 0 0,-1 0 1 0 0,-1 2-1 0 0,3 3-274 0 0,-21-13 73 0 0,-1 0 0 0 0,0 0 1 0 0,0 0-1 0 0,-1 1 0 0 0,1 0 0 0 0,-1 0 1 0 0,-1 1-1 0 0,0-1 0 0 0,0 1 0 0 0,0 1 1 0 0,-1-1-1 0 0,2 5-73 0 0,-2 0 25 0 0,-1 0 1 0 0,0 0 0 0 0,-1 0 0 0 0,0 1-1 0 0,-1-1 1 0 0,-1 0 0 0 0,0 1-1 0 0,-1-1 1 0 0,0 0 0 0 0,-1 0 0 0 0,0 0-1 0 0,-1 0 1 0 0,-1 0 0 0 0,0 0-26 0 0,1-3-401 0 0,3-10 360 0 0,0 1 1 0 0,0-1-1 0 0,0 0 0 0 0,0 0 0 0 0,0 1 1 0 0,0-1-1 0 0,0 0 0 0 0,-1 0 1 0 0,1 1-1 0 0,0-1 0 0 0,0 0 0 0 0,0 0 1 0 0,0 1-1 0 0,1-1 0 0 0,-1 0 0 0 0,0 0 1 0 0,0 1-1 0 0,0-1 0 0 0,0 0 1 0 0,0 0-1 0 0,0 1 0 0 0,0-1 0 0 0,0 0 1 0 0,0 0-1 0 0,1 0 0 0 0,-1 1 0 0 0,0-1 1 0 0,0 0-1 0 0,0 0 0 0 0,0 0 0 0 0,1 0 1 0 0,-1 1-1 0 0,0-1 0 0 0,0 0 1 0 0,0 0-1 0 0,1 0 0 0 0,-1 0 0 0 0,0 0 41 0 0,0 0-776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33.1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411 60 5761 0 0,'-26'0'2622'0'0,"13"-1"-2089"0"0,-1 1 0 0 0,1 1 1 0 0,0 0-1 0 0,-6 2-533 0 0,6-1 303 0 0,1 1 0 0 0,-1 1 0 0 0,1 0 1 0 0,-9 5-304 0 0,16-6 79 0 0,-1 0 1 0 0,1 0 0 0 0,0 0 0 0 0,0 1 0 0 0,0 0-1 0 0,0 0 1 0 0,1 0 0 0 0,-1 0 0 0 0,1 1 0 0 0,-3 4-80 0 0,-9 10 268 0 0,13-15-200 0 0,-1 0 1 0 0,1 0-1 0 0,0 0 1 0 0,0 0-1 0 0,0 1 0 0 0,0 0-68 0 0,-28 69 780 0 0,3 1 0 0 0,4 2 0 0 0,-14 72-780 0 0,25-56 330 0 0,10-71-242 0 0,0 0 0 0 0,2 0 0 0 0,1 0 0 0 0,2 18-88 0 0,-1-18 46 0 0,1 0-32 0 0,0 0 0 0 0,1 0-1 0 0,2 0 1 0 0,0-1 0 0 0,2 1 0 0 0,0-1 0 0 0,1-1 0 0 0,1 0 0 0 0,1 0 0 0 0,11 16-14 0 0,-18-31-1 0 0,0-1 0 0 0,1 0 0 0 0,-1 0 0 0 0,1 0 0 0 0,0 0 0 0 0,0-1 0 0 0,1 0 0 0 0,-1 0 0 0 0,0 0 0 0 0,1 0 0 0 0,1 0 1 0 0,10 4-9 0 0,1 0-1 0 0,13 3 10 0 0,-13-5-5 0 0,-1 1-1 0 0,15 8 6 0 0,1 2 1 0 0,0-2 0 0 0,1-2 0 0 0,1-1 0 0 0,-1-1-1 0 0,28 4 0 0 0,-44-13 8 0 0,1 0-1 0 0,-1-1 1 0 0,1 0-1 0 0,-1-2 1 0 0,14-2-8 0 0,29-3-3 0 0,-12 3 8 0 0,11-4-5 0 0,13-2 5 0 0,-44 5-5 0 0,-1-1 0 0 0,-1-1 0 0 0,1-2 0 0 0,22-10 0 0 0,-17 7 0 0 0,-4 1 9 0 0,-1-1 1 0 0,-1-1-1 0 0,0-1 1 0 0,-1-2 0 0 0,16-12-10 0 0,-33 20-1 0 0,0 1 0 0 0,-1-1 1 0 0,-1 0-1 0 0,1 0 0 0 0,-1-1 1 0 0,0 0-1 0 0,-1 0 0 0 0,0 0 1 0 0,-1-1-1 0 0,0 1 0 0 0,0-1 1 0 0,1-6 0 0 0,0 1 4 0 0,0 1 0 0 0,-1-1 0 0 0,0 0 1 0 0,-1 0-1 0 0,0-6-4 0 0,13-40 28 0 0,-13 35-22 0 0,-2 0 0 0 0,0 0 0 0 0,-2 0 0 0 0,-2-12-6 0 0,1 22 3 0 0,-1 1-1 0 0,-1-1 1 0 0,0 1-1 0 0,-1 0 0 0 0,-1 0 1 0 0,0 0-1 0 0,-8-12-2 0 0,-5-9 28 0 0,-2 1 1 0 0,-2 1-1 0 0,-1 1 0 0 0,-2 1 1 0 0,-13-12-29 0 0,33 38 6 0 0,-13-14 28 0 0,-2 0 1 0 0,0 2-1 0 0,-1 0 1 0 0,-14-7-35 0 0,11 10 36 0 0,-2 1 0 0 0,0 1 0 0 0,0 1 0 0 0,-1 1 0 0 0,-1 2 0 0 0,0 1 0 0 0,-24-4-36 0 0,7 3 94 0 0,-1 3 0 0 0,1 1 0 0 0,-1 3 1 0 0,0 1-1 0 0,1 3 0 0 0,-1 1 0 0 0,1 3 1 0 0,-1 2-1 0 0,-9 4-94 0 0,35-6 60 0 0,0 2-1 0 0,0 0 1 0 0,1 1 0 0 0,0 1 0 0 0,1 1-1 0 0,-14 11-59 0 0,19-13-15 0 0,1 2 0 0 0,0 0 0 0 0,0 0 0 0 0,2 1 0 0 0,-1 1 0 0 0,2 0 0 0 0,-1 0 0 0 0,2 1 0 0 0,-2 3 15 0 0,9-14-87 0 0,1 0 1 0 0,-1 0 0 0 0,1 0 0 0 0,0 0 0 0 0,0 0 0 0 0,0 0-1 0 0,0 1 1 0 0,1-1 0 0 0,-1 0 0 0 0,1 2 86 0 0,0-5-23 0 0,0 1 0 0 0,0-1 1 0 0,0 0-1 0 0,0 0 0 0 0,0 0 0 0 0,0 0 1 0 0,0 1-1 0 0,0-1 0 0 0,0 0 0 0 0,0 0 1 0 0,0 0-1 0 0,0 0 0 0 0,0 0 0 0 0,0 1 0 0 0,0-1 1 0 0,0 0-1 0 0,0 0 0 0 0,1 0 0 0 0,-1 0 1 0 0,0 0-1 0 0,0 1 0 0 0,0-1 0 0 0,0 0 1 0 0,0 0-1 0 0,0 0 0 0 0,1 0 0 0 0,-1 0 1 0 0,0 0-1 0 0,0 0 0 0 0,0 0 0 0 0,0 1 0 0 0,0-1 1 0 0,1 0-1 0 0,-1 0 0 0 0,0 0 0 0 0,0 0 1 0 0,0 0-1 0 0,0 0 0 0 0,1 0 0 0 0,-1 0 1 0 0,0 0-1 0 0,0 0 0 0 0,0 0 0 0 0,0 0 23 0 0,11-4-823 0 0,6-9-223 0 0,-16 13 984 0 0,11-11-528 0 0,0-1-1 0 0,-1 0 0 0 0,-1 0 1 0 0,0-2-1 0 0,0 1 0 0 0,2-7 591 0 0,3-2-494 0 0,13-24-187 0 0,-22 34 596 0 0,1 0-1 0 0,0 1 1 0 0,1 0-1 0 0,0 0 1 0 0,0 1 0 0 0,1 0-1 0 0,0 1 1 0 0,5-3 85 0 0,-14 11 5 0 0,0 1 1 0 0,1 0-1 0 0,-1 0 1 0 0,0-1-1 0 0,1 1 1 0 0,-1 0-1 0 0,0 0 1 0 0,1 0-1 0 0,-1-1 1 0 0,0 1-1 0 0,1 0 1 0 0,-1 0-1 0 0,0 0 0 0 0,1 0 1 0 0,-1 0-1 0 0,0 0 1 0 0,1 0-1 0 0,-1 0 1 0 0,1 0-1 0 0,-1 0 1 0 0,0 0-1 0 0,1 0 1 0 0,-1 0-1 0 0,0 0 1 0 0,1 0-1 0 0,-1 0 1 0 0,0 0-1 0 0,1 1 1 0 0,-1-1-1 0 0,0 0 0 0 0,1 0 1 0 0,-1 0-1 0 0,0 1 1 0 0,1-1-1 0 0,-1 0 1 0 0,0 0-1 0 0,1 1 1 0 0,-1-1-1 0 0,0 0 1 0 0,0 0-1 0 0,0 1 1 0 0,1-1-1 0 0,-1 0 1 0 0,0 1-1 0 0,0-1 0 0 0,0 0 1 0 0,0 1-1 0 0,0-1 1 0 0,1 1-1 0 0,-1-1 1 0 0,0 0-1 0 0,0 1 1 0 0,0-1-6 0 0,3 25 419 0 0,-3-22-351 0 0,-2 91 1678 0 0,-3 0 0 0 0,-17 83-1746 0 0,12-100 356 0 0,5-38-192 0 0,-33 218 779 0 0,1-23 245 0 0,37-201-915 0 0,3-25-152 0 0,7-21-71 0 0,12-38-69 0 0,-2-1-1 0 0,-3-1 1 0 0,1-9 19 0 0,34-165-89 0 0,-35 146 75 0 0,5-31-7 0 0,21-87-3 0 0,-31 156-7 0 0,1 1 0 0 0,2 1 0 0 0,12-21 31 0 0,-25 59-5 0 0,0-1 0 0 0,0 1 0 0 0,0 0 0 0 0,0-1 0 0 0,1 1 0 0 0,-1 0 0 0 0,1 0 0 0 0,0 1-1 0 0,0-1 1 0 0,0 1 0 0 0,0-1 0 0 0,1 1 5 0 0,-3 1-1 0 0,0 1-1 0 0,0-1 1 0 0,-1 1 0 0 0,1 0-1 0 0,0-1 1 0 0,0 1 0 0 0,0 0-1 0 0,0 0 1 0 0,0 0 0 0 0,-1 0-1 0 0,1-1 1 0 0,0 1 0 0 0,0 1-1 0 0,0-1 1 0 0,0 0 0 0 0,0 0-1 0 0,0 0 1 0 0,-1 0-1 0 0,1 0 1 0 0,0 1 0 0 0,0-1 1 0 0,0 1-1 0 0,0 0 1 0 0,0 0-1 0 0,0-1 1 0 0,0 1-1 0 0,0 0 1 0 0,0 0-1 0 0,0 0 1 0 0,-1 1-1 0 0,1-1 1 0 0,0 0-1 0 0,-1 0 1 0 0,1 0-1 0 0,-1 0 1 0 0,1 1-1 0 0,-1-1 1 0 0,1 0-1 0 0,-1 1 1 0 0,0 0 0 0 0,5 24 29 0 0,-2 0 0 0 0,0 0 0 0 0,-2 1 0 0 0,-1-1 1 0 0,-1 1-1 0 0,-4 17-29 0 0,1 5 71 0 0,-25 203 463 0 0,7-80 19 0 0,12-92-269 0 0,1-20 55 0 0,3 1 1 0 0,3 1-1 0 0,2 3-339 0 0,2-57 32 0 0,-1-1 0 0 0,1 1 1 0 0,1 0-1 0 0,0-1 0 0 0,0 1 0 0 0,0-1 0 0 0,1 0 1 0 0,2 4-33 0 0,-5-9 1 0 0,1-1 1 0 0,0 1 0 0 0,0-1-1 0 0,0 1 1 0 0,0-1 0 0 0,0 0-1 0 0,0 0 1 0 0,0 1 0 0 0,0-1-1 0 0,1 0 1 0 0,-1 0 0 0 0,0 0-1 0 0,1 0 1 0 0,-1 0-1 0 0,1-1 1 0 0,-1 1 0 0 0,1 0-1 0 0,-1-1 1 0 0,1 1 0 0 0,-1-1-1 0 0,1 1 1 0 0,0-1 0 0 0,-1 0-1 0 0,1 0 1 0 0,-1 1 0 0 0,1-1-1 0 0,0 0 1 0 0,-1-1 0 0 0,1 1-1 0 0,0 0 1 0 0,-1 0 0 0 0,1-1-1 0 0,0 1 1 0 0,-1-1-1 0 0,1 1 1 0 0,-1-1 0 0 0,1 0-1 0 0,-1 0 1 0 0,1 0 0 0 0,-1 1-1 0 0,1-2-1 0 0,9-6-7 0 0,0 0 0 0 0,0 0 0 0 0,-1-2-1 0 0,0 1 1 0 0,0-1 0 0 0,-1 0 0 0 0,0-1-1 0 0,-1 0 1 0 0,5-10 7 0 0,11-21-11 0 0,-1-1 1 0 0,-1-5 10 0 0,44-113 5 0 0,-7-4 0 0 0,-7-3-5 0 0,-42 135 2 0 0,-2 5 13 0 0,2 0 0 0 0,1 1 1 0 0,1 0-1 0 0,4-5-15 0 0,-15 31 2 0 0,-1 0 1 0 0,0 1-1 0 0,1-1 0 0 0,-1 0 1 0 0,1 0-1 0 0,-1 1 0 0 0,1-1 1 0 0,-1 0-1 0 0,1 1 1 0 0,-1-1-1 0 0,1 0 0 0 0,0 1 1 0 0,-1-1-1 0 0,1 1 0 0 0,0-1 1 0 0,-1 1-1 0 0,1-1 0 0 0,0 1 1 0 0,0 0-1 0 0,0-1 0 0 0,-1 1 1 0 0,1 0-1 0 0,0 0 0 0 0,1 0-2 0 0,-2 0 3 0 0,1 0 0 0 0,0 1-1 0 0,-1-1 1 0 0,1 0 0 0 0,0 1-1 0 0,-1-1 1 0 0,1 1 0 0 0,0 0-1 0 0,-1-1 1 0 0,1 1 0 0 0,-1-1-1 0 0,1 1 1 0 0,-1 0 0 0 0,1-1-1 0 0,-1 1 1 0 0,0 0 0 0 0,1 0-1 0 0,-1-1 1 0 0,0 1 0 0 0,0 0-3 0 0,3 8 24 0 0,0 0 1 0 0,-1 0-1 0 0,-1 1 0 0 0,1-1-24 0 0,-2-8 1 0 0,8 98 236 0 0,-5 69-237 0 0,-2-83 31 0 0,0-28-69 0 0,5 112-800 0 0,-2-132-372 0 0,1 0 0 0 0,1-1 0 0 0,7 19 1210 0 0,-3-23-1399 0 0,1-10-502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35.0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1421 5961 0 0,'-3'-4'330'0'0,"0"0"-1"0"0,0 0 0 0 0,0-1 1 0 0,1 1-1 0 0,0-1 0 0 0,-1 1 1 0 0,2-1-1 0 0,-1 0 0 0 0,1 0 1 0 0,0 0-1 0 0,0 0 0 0 0,0 0 1 0 0,0 0-1 0 0,1-3-329 0 0,0-11 162 0 0,1 1-1 0 0,0 0 0 0 0,3-7-161 0 0,-2 10 322 0 0,3-11-183 0 0,2 1 0 0 0,1 0 0 0 0,1 0 0 0 0,1 1 0 0 0,1 0 0 0 0,9-14-139 0 0,-6 11 105 0 0,17-30 29 0 0,2 2-1 0 0,12-14-133 0 0,83-103 203 0 0,-26 35-37 0 0,-82 110-135 0 0,13-16 46 0 0,-3-2 0 0 0,-2 0 0 0 0,-1-2 0 0 0,8-24-77 0 0,-29 55 55 0 0,-1 0-1 0 0,0 0 1 0 0,1-11-55 0 0,-5 22 28 0 0,0-1 1 0 0,0 0 0 0 0,-1 0-1 0 0,0 0 1 0 0,0 0 0 0 0,0 0-1 0 0,-1 0 1 0 0,0 0 0 0 0,0 0-1 0 0,0 1 1 0 0,-2-5-29 0 0,3 9 11 0 0,0 1 0 0 0,0-1 1 0 0,-1 1-1 0 0,1-1 0 0 0,0 1 0 0 0,0-1 1 0 0,-1 1-1 0 0,1 0 0 0 0,0-1 0 0 0,0 1 1 0 0,-1-1-1 0 0,1 1 0 0 0,-1 0 0 0 0,1-1 1 0 0,0 1-1 0 0,-1 0 0 0 0,1-1 0 0 0,-1 1 1 0 0,1 0-1 0 0,-1 0 0 0 0,1-1 0 0 0,0 1 1 0 0,-1 0-1 0 0,1 0 0 0 0,-1 0-11 0 0,-23 6 183 0 0,-173 80 25 0 0,182-80-159 0 0,1 0-1 0 0,-1-1 1 0 0,-4 0-49 0 0,13-3 74 0 0,0-1 1 0 0,0 0-1 0 0,-1 0 1 0 0,1 0-1 0 0,0-1 1 0 0,-1 0-1 0 0,1 0 1 0 0,0-1-1 0 0,-2 0-74 0 0,6 1 24 0 0,1 0 0 0 0,0-1 0 0 0,0 1 0 0 0,-1-1 0 0 0,1 1 0 0 0,0-1 0 0 0,0 1 0 0 0,0-1 0 0 0,0 1 0 0 0,-1-1 0 0 0,1 0 0 0 0,0 0 0 0 0,0 1 0 0 0,0-1 0 0 0,1 0 0 0 0,-1 0 0 0 0,0 0 0 0 0,0 0 0 0 0,0 0 0 0 0,1 0-1 0 0,-1-1 1 0 0,0 1 0 0 0,1 0 0 0 0,-1 0 0 0 0,1-2-24 0 0,-1 1 14 0 0,1-1-1 0 0,0 0 0 0 0,0 0 0 0 0,0 1 1 0 0,0-1-1 0 0,0 0 0 0 0,1 1 0 0 0,-1-1 1 0 0,1 0-1 0 0,0 1 0 0 0,0-1 0 0 0,0 0-13 0 0,4-8-18 0 0,1 0 0 0 0,0 0 0 0 0,0 1 0 0 0,1 0 0 0 0,3-4 18 0 0,-2 5-6 0 0,1 0 0 0 0,-1 1 0 0 0,2 0 0 0 0,-1 1 0 0 0,1 0 0 0 0,0 0 0 0 0,0 1 0 0 0,1 0-1 0 0,11-4 7 0 0,-8 4 0 0 0,0 1-1 0 0,1 0 0 0 0,0 1 0 0 0,0 1 0 0 0,0 1 0 0 0,0 0 0 0 0,10 0 1 0 0,-15 2 3 0 0,0 0 0 0 0,1 0 0 0 0,-1 2 0 0 0,0-1-1 0 0,1 1 1 0 0,-1 0 0 0 0,0 1 0 0 0,0 1 0 0 0,-1-1 0 0 0,1 2 0 0 0,-1-1-1 0 0,4 3-2 0 0,-6-2 9 0 0,0 0 0 0 0,0 1-1 0 0,0 0 1 0 0,0 0-1 0 0,-1 1 1 0 0,0-1 0 0 0,-1 1-1 0 0,0 0 1 0 0,0 1-1 0 0,0-1 1 0 0,-1 1 0 0 0,0 0-1 0 0,0 0 1 0 0,1 6-9 0 0,7 27 89 0 0,-3 1 1 0 0,-1 0-1 0 0,-1 0 1 0 0,-1 38-90 0 0,10 61-1285 0 0,-2-62 245 0 0,-2-41-11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36.9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491 104 2665 0 0,'-50'12'2893'0'0,"31"-8"-2390"0"0,-1 1 0 0 0,1 1 0 0 0,-18 8-503 0 0,13-1 37 0 0,1 1 0 0 0,1 1 0 0 0,0 1 0 0 0,-12 12-37 0 0,-9 7 133 0 0,37-30-84 0 0,0 0 0 0 0,0 1 0 0 0,1 0 0 0 0,0 1 0 0 0,0-1 0 0 0,0 1 0 0 0,-2 5-49 0 0,-26 55 358 0 0,16-32-213 0 0,-6 12 246 0 0,-7 24-391 0 0,23-54 34 0 0,2 0 1 0 0,0 0-1 0 0,1 1 1 0 0,1-1-1 0 0,1 1 0 0 0,0 4-34 0 0,1 9 4 0 0,1 1-1 0 0,2-1 1 0 0,4 27-4 0 0,-4-49 1 0 0,0 4-4 0 0,0 0 0 0 0,1 0 0 0 0,0-1 1 0 0,1 1-1 0 0,0-1 0 0 0,2 1 3 0 0,9 19 111 0 0,-2 1-1 0 0,6 22-110 0 0,-11-18 87 0 0,-7-29-65 0 0,0 0 0 0 0,1 0 0 0 0,0 0-1 0 0,0 0 1 0 0,3 3-22 0 0,0 3 33 0 0,2 0-1 0 0,0-1 0 0 0,1 0 1 0 0,0 0-1 0 0,0-1 1 0 0,2 0-1 0 0,1 1-32 0 0,-11-13 0 0 0,14 16 39 0 0,1-1-1 0 0,1 0 1 0 0,5 3-39 0 0,-15-14 20 0 0,1 0 1 0 0,-1 0 0 0 0,1 0-1 0 0,0-1 1 0 0,0 0 0 0 0,0 0-1 0 0,0-1 1 0 0,1 0-1 0 0,-1 0 1 0 0,1 0 0 0 0,0-1-21 0 0,32 2 111 0 0,-30-3-79 0 0,0 0-1 0 0,0 1 0 0 0,0 1 0 0 0,0-1 0 0 0,0 2 0 0 0,7 2-31 0 0,4 2 40 0 0,-1 0-1 0 0,2-1 1 0 0,-1-1-1 0 0,1 0 1 0 0,-1-2-1 0 0,1-1 1 0 0,0-1-1 0 0,0 0 1 0 0,0-2-1 0 0,2-1-39 0 0,126-15 64 0 0,-145 16-62 0 0,0 0 0 0 0,0 0 0 0 0,0 0 0 0 0,0-1 0 0 0,0 0-1 0 0,0 0 1 0 0,-1 0 0 0 0,1 0 0 0 0,-1-1 0 0 0,1 0 0 0 0,-1 0-2 0 0,47-39 33 0 0,-35 28-25 0 0,43-45 28 0 0,-42 41-10 0 0,-1 0 0 0 0,0-2 0 0 0,9-16-26 0 0,14-16 42 0 0,-21 24-24 0 0,-1 0 1 0 0,-1 0 0 0 0,-2-2-1 0 0,-1 1 1 0 0,9-31-19 0 0,-20 56 3 0 0,1-8 15 0 0,0-1-1 0 0,0 1 1 0 0,-1-1 0 0 0,0 1 0 0 0,-1-1 0 0 0,-1 0 0 0 0,0 0 0 0 0,-1 0 0 0 0,0 1 0 0 0,-1-1 0 0 0,0 0-1 0 0,-1 1 1 0 0,-1 0 0 0 0,0-1 0 0 0,-2-2-18 0 0,-10-25 147 0 0,-2 1 0 0 0,-2 1 0 0 0,-23-32-147 0 0,-1 0 903 0 0,-3 1-1 0 0,-49-53-902 0 0,77 101 141 0 0,-1 0 0 0 0,-1 1-1 0 0,0 2 1 0 0,-2 0 0 0 0,0 1 0 0 0,-1 2-1 0 0,-1 0 1 0 0,0 1 0 0 0,0 2 0 0 0,-6-1-141 0 0,12 6 19 0 0,-1 0 0 0 0,1 2 1 0 0,-1 1-1 0 0,0 0 0 0 0,0 1 1 0 0,0 1-1 0 0,0 1 0 0 0,0 1 1 0 0,-17 2-20 0 0,24 0-295 0 0,0 0 0 0 0,1 1 0 0 0,-1 0 0 0 0,0 1 0 0 0,1 1 0 0 0,0 0 0 0 0,0 0 0 0 0,0 1 0 0 0,1 1 0 0 0,0 0 0 0 0,0 0 0 0 0,0 1 0 0 0,1 0 1 0 0,0 1-1 0 0,-3 5 295 0 0,-9 12-1946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53.88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37 0 1512 0 0,'-8'31'1143'0'0,"1"0"-1"0"0,2 1 1 0 0,-1 30-1143 0 0,5-49 148 0 0,-7 131 1280 0 0,6 19-1428 0 0,6-105 47 0 0,2 0 1 0 0,4 8-48 0 0,-7-52-14 0 0,0 1 1 0 0,1-1-1 0 0,0 0 0 0 0,6 12 14 0 0,-8-22-54 0 0,0 0-1 0 0,0 0 0 0 0,0 0 0 0 0,0-1 0 0 0,1 1 1 0 0,-1 0-1 0 0,1-1 0 0 0,0 0 0 0 0,0 1 1 0 0,0-1-1 0 0,1-1 0 0 0,-1 1 0 0 0,1 0 1 0 0,0-1-1 0 0,-1 0 0 0 0,1 1 0 0 0,0-2 1 0 0,1 1 54 0 0,10 0-418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37.9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619 23 3849 0 0,'-2'-2'197'0'0,"1"1"-1"0"0,0 0 1 0 0,0 0 0 0 0,-1 0 0 0 0,1 0 0 0 0,-1 0-1 0 0,1 0 1 0 0,-1 0 0 0 0,1 0 0 0 0,-1 1 0 0 0,0-1 0 0 0,1 0-1 0 0,-1 1 1 0 0,0 0 0 0 0,1-1 0 0 0,-2 1-197 0 0,-34-6 835 0 0,29 5-313 0 0,-4 0-299 0 0,0 1 1 0 0,0 0-1 0 0,1 0 0 0 0,-1 1 0 0 0,0 1 1 0 0,1 0-1 0 0,-1 1 0 0 0,1 0 0 0 0,0 0 1 0 0,0 1-1 0 0,0 1 0 0 0,0 0-223 0 0,-9 5 266 0 0,0 2 0 0 0,1 0 0 0 0,1 0 0 0 0,0 2 0 0 0,-13 12-266 0 0,22-18 71 0 0,-10 9 60 0 0,0 1 1 0 0,1 1-1 0 0,1 0 0 0 0,-5 9-131 0 0,-15 26 298 0 0,-28 53-298 0 0,55-88 12 0 0,1 0 0 0 0,0 0 0 0 0,1 1 0 0 0,1 0 0 0 0,1 0 0 0 0,1 1 0 0 0,1 0 0 0 0,1 0 0 0 0,0 0 0 0 0,2 0 0 0 0,0 0 0 0 0,2 1 0 0 0,0-1 0 0 0,3 10-12 0 0,-2-14 0 0 0,1 0 0 0 0,2 0 0 0 0,-1-1 0 0 0,2 1 0 0 0,0-1 1 0 0,1 0-1 0 0,1-1 0 0 0,0 0 0 0 0,1 0 0 0 0,1-1 1 0 0,0 0-1 0 0,0 0 0 0 0,2-1 0 0 0,7 6 0 0 0,12 10-12 0 0,-11-11 15 0 0,0 0 0 0 0,1-1 1 0 0,15 9-4 0 0,-27-21 6 0 0,12 9 46 0 0,1-1 0 0 0,0-1 0 0 0,0-1-1 0 0,2-1 1 0 0,-1-1 0 0 0,20 4-52 0 0,1-5 36 0 0,1-2 1 0 0,-1-2-1 0 0,10-2-36 0 0,-15-2 32 0 0,0 0 0 0 0,0-3 0 0 0,0-1-1 0 0,0-2 1 0 0,-1-2 0 0 0,23-8-32 0 0,-51 12 11 0 0,1-1 0 0 0,-1-1 0 0 0,0 1 0 0 0,-1-2 0 0 0,1 1-1 0 0,-1-1 1 0 0,0-1 0 0 0,-1 0 0 0 0,0 0 0 0 0,0 0 0 0 0,1-3-11 0 0,19-12 24 0 0,-25 19-17 0 0,1 1 1 0 0,0-1-1 0 0,0 1 0 0 0,0 0 0 0 0,5-3-7 0 0,17-13 27 0 0,-13 4-16 0 0,-1 1 0 0 0,0-2 0 0 0,-1 1 0 0 0,-1-2 1 0 0,0 1-1 0 0,-1-1 0 0 0,-1-1 0 0 0,4-11-11 0 0,-2 2 16 0 0,0 0 0 0 0,-1-1 0 0 0,3-25-16 0 0,0-23 95 0 0,2-65-95 0 0,-15 130 7 0 0,0-1-1 0 0,0 1 1 0 0,-1 0 0 0 0,-1 0 0 0 0,0 0-1 0 0,0 0 1 0 0,-1 0 0 0 0,0 1 0 0 0,-5-8-7 0 0,-7-20 36 0 0,4 13 144 0 0,0 2 1 0 0,-2-1-1 0 0,0 1 0 0 0,-2 1 0 0 0,0 1 0 0 0,-2 0 1 0 0,-1 1-181 0 0,9 10 130 0 0,0 1 1 0 0,0 1-1 0 0,-1 0 1 0 0,0 0-1 0 0,-1 1 1 0 0,0 0-1 0 0,0 1 1 0 0,0 0 0 0 0,-1 1-1 0 0,1 1 1 0 0,-1 0-1 0 0,0 1 1 0 0,-1 0-1 0 0,1 1 1 0 0,-1 0-1 0 0,-11 1-130 0 0,-5 0 41 0 0,0 2-1 0 0,0 2 1 0 0,0 0 0 0 0,0 2-1 0 0,0 1 1 0 0,1 1-1 0 0,-2 3-40 0 0,8-2-787 0 0,-1 1-1 0 0,2 1 1 0 0,-1 1 0 0 0,2 1-1 0 0,-1 0 1 0 0,2 2-1 0 0,-7 6 788 0 0,7-4-1771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39.3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8 2088 0 0,'-7'-5'662'0'0,"6"2"-442"0"0,5 4 97 0 0,52 17-212 0 0,54 11-105 0 0,-81-23 14 0 0,-1-2 0 0 0,0-1 0 0 0,1-1 0 0 0,0-1 0 0 0,12-3-14 0 0,41-4 3 0 0,93-8 43 0 0,100 7-46 0 0,-152 15-6 0 0,4 6 6 0 0,-53-5-76 0 0,167 9-697 0 0,2-11 773 0 0,-128-4-6 0 0,-80-1-2 0 0,0 1 0 0 0,0 2 0 0 0,0 1 0 0 0,-1 2 0 0 0,0 1 0 0 0,-1 2 8 0 0,-1-1 14 0 0,0-2 1 0 0,1-1 0 0 0,0-2-1 0 0,14 1-14 0 0,19-2 47 0 0,48-4-47 0 0,-68-3 26 0 0,28-6-26 0 0,-6 0-12 0 0,35 2-2 0 0,-55 5 55 0 0,0-2 0 0 0,10-4-41 0 0,-23-1 16 0 0,-30 7-4 0 0,0 0 0 0 0,1 0 0 0 0,-1 1 0 0 0,0 0 1 0 0,1 0-1 0 0,-1 0 0 0 0,0 0 0 0 0,1 1 0 0 0,-1 0 0 0 0,1 0 1 0 0,-1 1-1 0 0,1-1 0 0 0,-1 1 0 0 0,0 1 0 0 0,1-1 0 0 0,2 2-12 0 0,6 3 57 0 0,1 0 0 0 0,0-1-1 0 0,0-1 1 0 0,1 0 0 0 0,-1-1-1 0 0,15 2-56 0 0,-25-6 19 0 0,-4-1-8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39.7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2550 2601 0 0,'-1'-11'2091'0'0,"0"0"-149"0"0,17-9-1743 0 0,79-73-104 0 0,-73 70-63 0 0,-1-1 0 0 0,-1 0 0 0 0,-2-1 0 0 0,0-2-1 0 0,-2 1 1 0 0,0-2 0 0 0,-2 0 0 0 0,4-16-32 0 0,112-240 399 0 0,-11 24-386 0 0,-76 161-17 0 0,5 3 1 0 0,4 2-1 0 0,57-79 4 0 0,5 9 25 0 0,-8-6 0 0 0,79-173-25 0 0,-90 151-372 0 0,25-22 372 0 0,-74 138-188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41.2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3067 2505 0 0,'1'-9'241'0'0,"1"0"0"0"0,0 0 1 0 0,0 0-1 0 0,1 0 0 0 0,0 1 1 0 0,1-1-1 0 0,0 1 1 0 0,0 0-1 0 0,1 0 0 0 0,0 0 1 0 0,0 0-1 0 0,1 1-241 0 0,200-296 536 0 0,-161 236-527 0 0,-2-2-1 0 0,-3-3 0 0 0,-4-1 1 0 0,0-8-9 0 0,177-395 389 0 0,-116 286 3 0 0,57-78-392 0 0,-107 190 147 0 0,16-41-147 0 0,-42 74 57 0 0,-2 0 1 0 0,-2-2-1 0 0,5-27-57 0 0,27-115 83 0 0,-44 165-68 0 0,1 0 1 0 0,2 1-1 0 0,0 0 1 0 0,1 0-1 0 0,2 1 1 0 0,4-7-16 0 0,6-6 7 0 0,37-55-2 0 0,14-23 226 0 0,-68 108-204 0 0,-2 0 1 0 0,1-1 0 0 0,0 1-1 0 0,-1-1 1 0 0,0 0 0 0 0,-1 1-1 0 0,1-1 1 0 0,0-5-28 0 0,-1-15-2438 0 0,15 3-1015 0 0,-9 10 3167 0 0,1 1 0 0 0,0 0 0 0 0,0 1 0 0 0,2-1 286 0 0,4-6-108 0 0,-11 13 97 0 0,1 0-1 0 0,-1-1 1 0 0,-1 1 0 0 0,1 0-1 0 0,-1-1 1 0 0,0 0 0 0 0,0 1-1 0 0,-1-1 1 0 0,1 0-1 0 0,-1-4 12 0 0,4-14 125 0 0,-2 16-743 0 0,-2 7 857 0 0,-1-1 1 0 0,1 1-1 0 0,-1 0 1 0 0,0 0 0 0 0,1-1-1 0 0,-1 1 1 0 0,0 0 0 0 0,0-1-1 0 0,0 1 1 0 0,0 0-1 0 0,0-1 1 0 0,0 1 0 0 0,0 0-1 0 0,0-1-239 0 0,-1 1 193 0 0,0 1 0 0 0,0-1 0 0 0,1 0 0 0 0,-1 1 0 0 0,0-1 0 0 0,0 1-1 0 0,0-1 1 0 0,0 1 0 0 0,0-1 0 0 0,0 1 0 0 0,0 0 0 0 0,0 0 0 0 0,0-1-1 0 0,0 1 1 0 0,0 0 0 0 0,0 0 0 0 0,0 0 0 0 0,0 0 0 0 0,0 0 0 0 0,-1 0 0 0 0,0 1-193 0 0,2-1 144 0 0,3-10 812 0 0,1 6-919 0 0,-1 1 0 0 0,1-1 0 0 0,1 1 0 0 0,-1-1 0 0 0,0 1 0 0 0,1 0-1 0 0,0 1 1 0 0,-1-1 0 0 0,1 1 0 0 0,0 0 0 0 0,0 0 0 0 0,1 1 0 0 0,-1-1 0 0 0,0 1 0 0 0,0 0 0 0 0,1 1 0 0 0,-1-1 0 0 0,1 1 0 0 0,-1 0 0 0 0,0 0 0 0 0,1 1 0 0 0,-1 0 0 0 0,0 0 0 0 0,6 1-37 0 0,26 6 3 0 0,25 4-5 0 0,17 0 2 0 0,-63-10-3 0 0,0 1 0 0 0,0 0 0 0 0,0 1 0 0 0,0 1 0 0 0,10 5 3 0 0,18 9-31 0 0,10 8 31 0 0,-19-8-26 0 0,1-2 1 0 0,14 3 25 0 0,-29-14-1 0 0,1 0-1 0 0,-1-2 1 0 0,1 0 0 0 0,0-2 0 0 0,0 0 0 0 0,13-2 1 0 0,37-3-16 0 0,25-5 16 0 0,-45 3-7 0 0,28 1-24 0 0,-1 4-1 0 0,52 7 32 0 0,58 2-15 0 0,-111-5 2 0 0,-1 3 1 0 0,0 4 0 0 0,29 10 12 0 0,64 9-13 0 0,-137-27 8 0 0,0-1 0 0 0,1-1 1 0 0,-1-2-1 0 0,1-1 0 0 0,4-3 5 0 0,168-33-44 0 0,-154 28 36 0 0,104-24-61 0 0,35-16 69 0 0,-58 16-596 0 0,-91 24 312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30.2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509 24 1352 0 0,'-19'-10'5444'0'0,"-8"9"-4866"0"0,17 0-403 0 0,0 0 1 0 0,0 1-1 0 0,1 1 0 0 0,-1-1 1 0 0,0 2-1 0 0,1-1 1 0 0,-1 1-1 0 0,0 1 1 0 0,1 0-176 0 0,-79 35 829 0 0,69-28-584 0 0,2 1 1 0 0,0 0-1 0 0,0 2 1 0 0,1-1-1 0 0,-1 3-245 0 0,5-1 59 0 0,1 0 0 0 0,1 1 0 0 0,0 1 0 0 0,1-1 0 0 0,1 1 0 0 0,-6 17-59 0 0,5-14 23 0 0,-13 34 319 0 0,-13 46-342 0 0,25-69 135 0 0,4-9-64 0 0,1 0 0 0 0,1 0 0 0 0,1 0 0 0 0,-1 15-71 0 0,2 87 94 0 0,2-94-75 0 0,2 2-2 0 0,1 1-1 0 0,1-1 1 0 0,3 6-17 0 0,0 3 6 0 0,-4-30 1 0 0,0 1 1 0 0,0-1-1 0 0,1-1 1 0 0,0 1 0 0 0,2 3-8 0 0,12 28 17 0 0,-12-17-14 0 0,-5-18 1 0 0,0 0-1 0 0,1 0 1 0 0,-1 0-1 0 0,1 0 1 0 0,0-1 0 0 0,1 1-1 0 0,-1-1 1 0 0,1 1 0 0 0,3 3-4 0 0,48 61 5 0 0,-54-70-5 0 0,0 1-1 0 0,1-1 1 0 0,-1 0 0 0 0,0 0-1 0 0,0 1 1 0 0,0-1 0 0 0,0 0-1 0 0,0 0 1 0 0,0 1 0 0 0,0-1-1 0 0,0 0 1 0 0,0 1 0 0 0,0-1-1 0 0,1 0 1 0 0,-1 0 0 0 0,-1 1-1 0 0,1-1 1 0 0,0 0 0 0 0,0 1-1 0 0,0-1 1 0 0,0 0 0 0 0,0 0-1 0 0,0 1 1 0 0,0-1 0 0 0,0 0-1 0 0,0 1 1 0 0,0-1 0 0 0,-1 0-1 0 0,1 0 1 0 0,0 0 0 0 0,0 1-1 0 0,0-1 1 0 0,-1 0 0 0 0,1 0 0 0 0,0 1-1 0 0,0-1 1 0 0,0 0 0 0 0,0 1-1 0 0,-1-1 1 0 0,1 0 0 0 0,0 0-1 0 0,0 1 1 0 0,0-1 0 0 0,0 0-1 0 0,0 1 1 0 0,0-1 0 0 0,0 0-1 0 0,0 1 1 0 0,0-1 0 0 0,0 0-1 0 0,0 1 1 0 0,0-1 0 0 0,0 0-1 0 0,0 0 1 0 0,0 1 0 0 0,0-1-1 0 0,0 0 1 0 0,0 1 0 0 0,0-1-1 0 0,1 0 1 0 0,-1 1 0 0 0,0-1-1 0 0,0 0 1 0 0,0 0 0 0 0,0 1-1 0 0,1-1 1 0 0,-1 0 0 0 0,0 0-1 0 0,0 0 1 0 0,1 1 0 0 0,-1-1-1 0 0,0 0 1 0 0,0 0 0 0 0,55 50-16 0 0,-21-23 22 0 0,-20-14 1 0 0,2-2 1 0 0,14 9-8 0 0,-25-17 4 0 0,1 0 0 0 0,-1 0 0 0 0,1-1-1 0 0,0 0 1 0 0,0 0 0 0 0,0 0 0 0 0,0-1 0 0 0,0 0 0 0 0,0 0 0 0 0,0-1 0 0 0,1 1-4 0 0,87 4 12 0 0,-66-6-12 0 0,-11 1-1 0 0,0 0 0 0 0,0 1 1 0 0,-1 0-1 0 0,8 3 1 0 0,-6-2 13 0 0,-1 0 0 0 0,0-1-1 0 0,1-1 1 0 0,-1-1 0 0 0,1 0-13 0 0,29-1 20 0 0,-40 2-19 0 0,0-1 0 0 0,0-1-1 0 0,0 1 1 0 0,0-1 0 0 0,3-1-1 0 0,11-3 27 0 0,11 2 159 0 0,-26 3-175 0 0,0 1 0 0 0,0-1 0 0 0,0 0 1 0 0,0 0-1 0 0,0-1 0 0 0,-1 1 0 0 0,1-1 0 0 0,0-1 0 0 0,-1 1 0 0 0,1-1 0 0 0,3-2-11 0 0,15-14 73 0 0,19-19-73 0 0,21-16 23 0 0,-53 45-7 0 0,-1 0 0 0 0,-1-1 0 0 0,0 0 0 0 0,0-1 0 0 0,5-8-16 0 0,11-15 61 0 0,-20 28-50 0 0,0-1 0 0 0,-1-1 0 0 0,0 1 0 0 0,-1 0 0 0 0,1-1 0 0 0,-2 0 0 0 0,1 0 0 0 0,-1 0 0 0 0,0-1-11 0 0,18-28 16 0 0,-18 30-12 0 0,1 0 0 0 0,1 1-1 0 0,-1 0 1 0 0,1 0 0 0 0,4-5-4 0 0,6-11 6 0 0,38-67 7 0 0,-44 74-7 0 0,-1 0 0 0 0,-1 0 0 0 0,4-12-6 0 0,-7 16 9 0 0,1 1-1 0 0,0-1 1 0 0,1 1 0 0 0,6-9-9 0 0,-7 12 10 0 0,-1-1 0 0 0,1 1-1 0 0,-1-1 1 0 0,-1 1 0 0 0,0-1 0 0 0,0 0 0 0 0,0 0 0 0 0,-1 0 0 0 0,0 0 0 0 0,-1 0-1 0 0,1 0 1 0 0,-2 0 0 0 0,1 0 0 0 0,-1 0 0 0 0,0-1-10 0 0,-16-76 33 0 0,14 52-19 0 0,3 27-12 0 0,0-1 0 0 0,-1 0 0 0 0,0 0 1 0 0,0 0-1 0 0,-1 1 0 0 0,0-1 1 0 0,-1-2-3 0 0,-15-30 88 0 0,11 24-75 0 0,0 1 1 0 0,0-1-1 0 0,-1 1 1 0 0,-1 1 0 0 0,-10-13-14 0 0,2 12 36 0 0,-11-8-19 0 0,-29-33 6 0 0,13 12 1 0 0,27 25 646 0 0,-1 0-1 0 0,-8-3-669 0 0,19 15 137 0 0,0 1 0 0 0,-1 0 0 0 0,0 1-1 0 0,0-1 1 0 0,-1 2 0 0 0,1-1 0 0 0,-1 1-1 0 0,-3-1-136 0 0,-6 0 103 0 0,0 1-1 0 0,0 1 1 0 0,0 1-1 0 0,-1 0 1 0 0,1 1-1 0 0,-2 1-102 0 0,-33 4 168 0 0,-24 6-168 0 0,27-2-69 0 0,1 1 0 0 0,1 4 0 0 0,0 1 0 0 0,-30 14 69 0 0,63-22-345 0 0,0 0-1 0 0,0 1 1 0 0,1 1-1 0 0,0 0 0 0 0,1 1 1 0 0,-1 0-1 0 0,2 1 1 0 0,-5 6 345 0 0,-3 6-1207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30.5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239 1 1656 0 0,'-25'35'1041'0'0,"1"-2"-457"0"0,-2 7-312 0 0,1 8 240 0 0,-5 1-224 0 0,6-4-56 0 0,-2 11-40 0 0,8-14 0 0 0,2 2-80 0 0,4-2-16 0 0,5-10-40 0 0,2-10-40 0 0,6-4-24 0 0,-1-4-64 0 0,0-3-288 0 0,2-6 296 0 0,-2-7-184 0 0,0 0-128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30.9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274 0 1232 0 0,'-12'13'549'0'0,"0"1"0"0"0,1 0-1 0 0,1 1 1 0 0,1 0 0 0 0,0 0-1 0 0,0 3-548 0 0,-15 33 1047 0 0,-3 16-1047 0 0,-79 249 673 0 0,82-241-565 0 0,18-57-82 0 0,4-12-24 0 0,-1 0 1 0 0,1 0-1 0 0,0 0 1 0 0,0 0-1 0 0,1 1 1 0 0,0-1-1 0 0,0 1 1 0 0,0-1-1 0 0,1 1 1 0 0,0-1 0 0 0,1 1-1 0 0,-1-1-2 0 0,0-5-10 0 0,1-1 0 0 0,-1 1-1 0 0,0-1 1 0 0,0 0 0 0 0,1 1 0 0 0,-1-1 0 0 0,0 0-1 0 0,1 1 1 0 0,-1-1 0 0 0,0 0 0 0 0,1 0-1 0 0,-1 1 1 0 0,1-1 0 0 0,-1 0 0 0 0,0 0 0 0 0,1 0-1 0 0,-1 1 1 0 0,1-1 0 0 0,-1 0 0 0 0,1 0 0 0 0,-1 0-1 0 0,1 0 1 0 0,-1 0 0 0 0,0 0 0 0 0,1 0 0 0 0,-1 0-1 0 0,1 0 1 0 0,-1 0 0 0 0,1 0 0 0 0,-1 0-1 0 0,1 0 1 0 0,-1 0 0 0 0,0-1 0 0 0,1 1 0 0 0,-1 0-1 0 0,1 0 1 0 0,-1 0 0 0 0,1-1 0 0 0,-1 1 0 0 0,0 0 10 0 0,19-11-549 0 0,-19 11 547 0 0,13-12-390 0 0,1-6-208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31.2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290 1 1840 0 0,'-2'13'464'0'0,"1"0"0"0"0,-2 0 0 0 0,0 0-1 0 0,0 0 1 0 0,-1 0 0 0 0,-1 1-464 0 0,-6 21 559 0 0,-32 100 1182 0 0,-5-1-1 0 0,-60 113-1740 0 0,96-222 102 0 0,4-12-61 0 0,1 1 0 0 0,1 0 0 0 0,0 1 0 0 0,1-1 0 0 0,1 1 0 0 0,0 0 1 0 0,-1 13-42 0 0,4-27-2 0 0,1 1 1 0 0,0-1 0 0 0,0 1 0 0 0,0-1-1 0 0,0 1 1 0 0,0-1 0 0 0,0 1 0 0 0,1-1 0 0 0,-1 1-1 0 0,0-1 1 0 0,1 0 0 0 0,-1 1 0 0 0,1-1-1 0 0,-1 1 1 0 0,1-1 0 0 0,0 0 0 0 0,0 0 0 0 0,-1 1-1 0 0,1-1 1 0 0,0 0 0 0 0,0 0 0 0 0,0 0-1 0 0,0 0 1 0 0,0 0 0 0 0,1 0 0 0 0,-1 0 0 0 0,0 0-1 0 0,0-1 1 0 0,1 1 0 0 0,-1 0 0 0 0,0-1-1 0 0,1 1 1 0 0,-1-1 0 0 0,0 1 0 0 0,1-1-1 0 0,-1 0 1 0 0,1 0 0 0 0,0 1 1 0 0,4-1-9 0 0,-1 0 0 0 0,0 0 0 0 0,0-1 0 0 0,1 0 0 0 0,-1 1 0 0 0,0-2-1 0 0,0 1 1 0 0,0 0 0 0 0,0-1 0 0 0,3-2 9 0 0,15-7-3 0 0,0-2-1 0 0,-1-1 1 0 0,-1-1-1 0 0,0-1 1 0 0,-1 0-1 0 0,-1-2 1 0 0,0 0-1 0 0,15-20 4 0 0,21-32-12 0 0,46-75 12 0 0,-39 54-1 0 0,-58 84 3 0 0,0 1 0 0 0,1 0 0 0 0,0 0 0 0 0,1 0 0 0 0,-1 0-1 0 0,1 1 1 0 0,0 0 0 0 0,0 1 0 0 0,3-2-2 0 0,-9 5 0 0 0,1 1 1 0 0,-1 0-1 0 0,0 0 0 0 0,1 0 1 0 0,-1 0-1 0 0,0 0 0 0 0,1 0 0 0 0,-1 0 1 0 0,1 0-1 0 0,-1 0 0 0 0,0 0 0 0 0,1 0 1 0 0,-1 0-1 0 0,0 0 0 0 0,1 0 0 0 0,-1 0 1 0 0,1 0-1 0 0,-1 0 0 0 0,0 0 0 0 0,1 1 1 0 0,-1-1-1 0 0,0 0 0 0 0,1 0 0 0 0,-1 0 1 0 0,0 1-1 0 0,0-1 0 0 0,1 0 1 0 0,-1 0-1 0 0,0 1 0 0 0,0-1 0 0 0,1 0 1 0 0,-1 0-1 0 0,0 1 0 0 0,0-1 0 0 0,1 0 1 0 0,-1 1-1 0 0,0-1 0 0 0,0 0 0 0 0,0 1 1 0 0,0-1-1 0 0,0 1 0 0 0,0-1 0 0 0,0 0 0 0 0,4 19 10 0 0,-4-19-9 0 0,1 22 4 0 0,-1 0 1 0 0,-1 1 0 0 0,-1-1 0 0 0,-2 13-6 0 0,-22 90-62 0 0,13-68 35 0 0,-3 13-26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34.0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35 299 7306 0 0,'-2'-4'841'0'0,"-1"1"-293"0"0,-1-1-1 0 0,1-1 1 0 0,0 1-1 0 0,0 0 1 0 0,1-1 0 0 0,-1 1-1 0 0,1-1 1 0 0,0 0 0 0 0,0 1-1 0 0,1-1 1 0 0,0 0 0 0 0,-1 0-1 0 0,2 0 1 0 0,-2-5-548 0 0,3 9 10 0 0,-1 1 1 0 0,1-1-1 0 0,0 1 1 0 0,-1 0-1 0 0,1-1 0 0 0,-1 1 1 0 0,1 0-1 0 0,0-1 1 0 0,-1 1-1 0 0,1 0 0 0 0,0 0 1 0 0,-1 0-1 0 0,1 0 1 0 0,0 0-1 0 0,-1 0 0 0 0,1 0 1 0 0,0 0-1 0 0,-1 0 1 0 0,1 0-1 0 0,0 0 1 0 0,-1 0-11 0 0,5 0 29 0 0,382-17 570 0 0,-248 16-37 0 0,0 7 0 0 0,95 17-562 0 0,-162-14 123 0 0,-27-4 31 0 0,-1 1 1 0 0,-1 3-1 0 0,43 14-154 0 0,-84-23-74 0 0,11 6 420 0 0,-14-4-199 0 0,-11-1-361 0 0,7-2-399 0 0,-72-4 108 0 0,34-5-3768 0 0,38 9 2075 0 0,0-1 1 0 0,1 1-1 0 0,-1-2 1 0 0,1 1-1 0 0,-1 0 1 0 0,-2-3 2197 0 0,4 3 0 0 0,1-1 0 0 0,0 0 0 0 0,0 1 0 0 0,0-1 0 0 0,0 0 0 0 0,0 0 0 0 0,0 0 0 0 0,1 0 0 0 0,0-1 0 0 0,-1 1 0 0 0,1-2 0 0 0,-2-1 0 0 0,-11-32 2033 0 0,-8-28-2033 0 0,13 36 817 0 0,7 24-63 0 0,-1 0 1 0 0,1-1 0 0 0,1 1-1 0 0,-1-1 1 0 0,1 1-1 0 0,0-1 1 0 0,0 0-1 0 0,1 0 1 0 0,0-1-755 0 0,0-5 2826 0 0,0 13-2213 0 0,0 0-175 0 0,0 0-97 0 0,0 0-54 0 0,8 6-59 0 0,11 9-138 0 0,-3-3 0 0 0,0 2-1 0 0,0-1 1 0 0,-1 2 0 0 0,-1 0-1 0 0,8 12-89 0 0,-18-22-6 0 0,-1-1-1 0 0,0 1 0 0 0,-1 0 0 0 0,1 0 0 0 0,-1 0 0 0 0,0 0 1 0 0,0 0-1 0 0,0 1 0 0 0,-1-1 0 0 0,0 0 0 0 0,0 1 0 0 0,0 0 1 0 0,-1-1-1 0 0,0 1 0 0 0,0-1 0 0 0,0 1 0 0 0,0-1 0 0 0,-1 1 1 0 0,0-1-1 0 0,-1 1 0 0 0,1-1 0 0 0,-1 0 0 0 0,0 1 0 0 0,-2 2 7 0 0,-3 7-718 0 0,-1-1 0 0 0,-1-1-1 0 0,0 1 1 0 0,-1-1-1 0 0,0-1 1 0 0,-1 0-1 0 0,-10 9 719 0 0,6-11-9145 0 0,-3 1 8382 0 0,0-1 952 0 0,7-3-189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46.0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51 2825 0 0,'-7'-7'1288'0'0,"-5"0"-856"0"0,5-1-352 0 0,5 1 176 0 0,-5-2-256 0 0,7 4-96 0 0,0 3-216 0 0,0 0 256 0 0,0 0-128 0 0,0 1-80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54.23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59 174 3321 0 0,'-8'15'567'0'0,"1"-1"1"0"0,1 1 0 0 0,0 0-1 0 0,1 0 1 0 0,1 1 0 0 0,1 0-568 0 0,-7 50 729 0 0,4 1 0 0 0,2 25-729 0 0,7 137 484 0 0,-3-210-467 0 0,3 34 25 0 0,3 1-1 0 0,1-1 1 0 0,3 0 0 0 0,5 7-42 0 0,-11-45-68 0 0,1-1 0 0 0,0 0 1 0 0,8 13 67 0 0,-11-22-132 0 0,0-1 0 0 0,0 0 1 0 0,1 0-1 0 0,-1 0 1 0 0,1 0-1 0 0,0-1 0 0 0,1 1 1 0 0,-1-1-1 0 0,0 1 0 0 0,1-1 1 0 0,0-1-1 0 0,0 1 0 0 0,0 0 1 0 0,2 0 131 0 0,5 0-764 0 0,1-3-318 0 0</inkml:trace>
  <inkml:trace contextRef="#ctx0" brushRef="#br0" timeOffset="1">202 47 1984 0 0,'0'-9'743'0'0,"0"5"-388"0"0,0 1 0 0 0,-1-1 0 0 0,1 0 0 0 0,-1 0 0 0 0,0 1 1 0 0,0-1-1 0 0,0 0 0 0 0,-1-2-355 0 0,2 6 3 0 0,0 0 14 0 0,-3-2 913 0 0,3 2-891 0 0,-1 0 0 0 0,1 1 0 0 0,0-1-1 0 0,0 0 1 0 0,-1 0 0 0 0,1 1 0 0 0,0-1 0 0 0,0 0-1 0 0,-1 0 1 0 0,1 1 0 0 0,0-1 0 0 0,0 0-1 0 0,0 1 1 0 0,-1-1 0 0 0,1 0 0 0 0,0 1 0 0 0,0-1-1 0 0,0 0 1 0 0,0 1 0 0 0,0-1 0 0 0,0 0-1 0 0,0 1 1 0 0,0-1 0 0 0,0 0 0 0 0,0 1 0 0 0,0-1-1 0 0,0 0 1 0 0,0 1 0 0 0,0-1 0 0 0,0 1-39 0 0,-6 87 787 0 0,4 0 1 0 0,5 6-788 0 0,14 188 469 0 0,-9-183-346 0 0,-7-76-124 0 0,9 104 153 0 0,8 24-152 0 0,-11-112-58 0 0,2 1 0 0 0,1-1 0 0 0,2-1 0 0 0,1 0 0 0 0,17 31 58 0 0,-27-63-93 0 0,-1-2-64 0 0,-1 0-1 0 0,1-1 0 0 0,0 0 1 0 0,0 1-1 0 0,0-1 0 0 0,1 0 1 0 0,-1 0-1 0 0,1 0 0 0 0,-1 0 1 0 0,1 0-1 0 0,1 0 158 0 0,-3-2-216 0 0,1-1-967 0 0,-1-10-271 0 0,0 6 1141 0 0,1-43-611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46.3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 32 4457 0 0,'-7'-6'1600'0'0,"-3"1"-1232"0"0,-1 3-296 0 0,4-1-32 0 0,0 1-8 0 0,0 2-24 0 0,5-2 8 0 0,1 2-24 0 0,1-1-112 0 0,0-1-136 0 0,0 0-176 0 0,0 0-344 0 0,0 1 576 0 0,0-1-408 0 0,0 0-200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46.6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94 867 4801 0 0,'-2'-2'183'0'0,"0"0"-1"0"0,0 0 1 0 0,-1 0 0 0 0,1 0-1 0 0,0 0 1 0 0,-1 0-1 0 0,1 0 1 0 0,-1 1 0 0 0,0 0-1 0 0,0-1 1 0 0,1 1 0 0 0,-1 0-1 0 0,0 0 1 0 0,0 0-1 0 0,0 1 1 0 0,0-1 0 0 0,0 1-1 0 0,0 0 1 0 0,-1-1-183 0 0,-30-8 768 0 0,29 4-545 0 0,5 4-324 0 0,0 0-1 0 0,0 0 0 0 0,0 0 1 0 0,0 0-1 0 0,0 0 0 0 0,1 0 1 0 0,-1 0-1 0 0,0 1 0 0 0,1-1 1 0 0,-1 0-1 0 0,0 0 0 0 0,1 0 1 0 0,-1 0-1 0 0,1 1 0 0 0,0-1 1 0 0,-1 0-1 0 0,1 0 0 0 0,0 0 102 0 0,8-10-209 0 0,27-32-761 0 0,-20 28-42 0 0</inkml:trace>
  <inkml:trace contextRef="#ctx0" brushRef="#br0" timeOffset="1">462 167 6057 0 0,'-20'-21'3115'0'0,"16"17"-3063"0"0,-1 0 1 0 0,1-1 0 0 0,0 0-1 0 0,1 1 1 0 0,-1-1-1 0 0,-1-3-52 0 0,5 7 51 0 0,-1-6-97 0 0,12-10-559 0 0,63-55-1024 0 0,-62 58 676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47.0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 1314 6289 0 0,'-3'-6'860'0'0,"0"1"-729"0"0,0 1 1 0 0,1-1-1 0 0,-1 1 0 0 0,1-1 0 0 0,0 0 0 0 0,1 0 0 0 0,-1 0 1 0 0,1 0-1 0 0,0 0 0 0 0,0 0 0 0 0,1 0 0 0 0,0-1-131 0 0,18-10-2430 0 0,-10 4 1034 0 0</inkml:trace>
  <inkml:trace contextRef="#ctx0" brushRef="#br0" timeOffset="1">714 240 6529 0 0,'14'-26'2393'0'0,"8"5"-1833"0"0,-20 0-464 0 0,-2-2-16 0 0,0 11-64 0 0,4-1 16 0 0,-3-2-32 0 0,10 2 16 0 0,-9-2-56 0 0,5 1-104 0 0,1 0-488 0 0,6-4 528 0 0,-1 2-296 0 0,-5-3-264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47.7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30 7586 0 0,'5'-17'2984'0'0,"-5"10"-2048"0"0,-4 3-792 0 0,3 2 81 0 0,-1 2-209 0 0,0 0-16 0 0,0 0 0 0 0,1 0-8 0 0,-1 0 8 0 0,2 0-168 0 0,0 0 160 0 0,0 0-129 0 0,2 2-447 0 0,61 47-592 0 0,-44-44 936 0 0,0-3-624 0 0,7-2-568 0 0</inkml:trace>
  <inkml:trace contextRef="#ctx0" brushRef="#br0" timeOffset="1">1080 202 5313 0 0,'-2'0'1945'0'0,"0"7"-1513"0"0,2-7-392 0 0,0 0-312 0 0,0 0-425 0 0,0 0 561 0 0,53 28-344 0 0,-28-28-320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48.1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37 8154 0 0,'2'-7'4021'0'0,"9"5"-3974"0"0,-3 2 44 0 0,24-3-98 0 0,0-2 0 0 0,22-6 7 0 0,-45 9-668 0 0,1 0 0 0 0,-1 0 0 0 0,1 1 0 0 0,-1 0 0 0 0,1 1 0 0 0,7 0 668 0 0,-7 3-1722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48.4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1 123 5817 0 0,'8'2'2305'0'0,"-2"-2"-1665"0"0,-6 0-488 0 0,0 0 120 0 0,0 0-264 0 0,0 0 16 0 0,0 0-8 0 0,7-2-8 0 0,54-3-80 0 0,-43 3-104 0 0,3-1-136 0 0,-2-2-192 0 0,7 3 376 0 0,-1-3-288 0 0,3 3-144 0 0</inkml:trace>
  <inkml:trace contextRef="#ctx0" brushRef="#br0" timeOffset="1">1470 1 2433 0 0,'6'1'148'0'0,"0"1"1"0"0,0 0 0 0 0,-1 0 0 0 0,1 0 0 0 0,-1 1-1 0 0,0 0 1 0 0,0 0 0 0 0,0 0 0 0 0,0 0 0 0 0,4 5-149 0 0,-4-4-7 0 0,1 0-1 0 0,-1 0 1 0 0,1 0 0 0 0,0-1 0 0 0,0 1 0 0 0,1-2 0 0 0,-1 1 0 0 0,1-1 0 0 0,-1 0 7 0 0,12 0-11 0 0,-1 0 1 0 0,0-2-1 0 0,0 0 1 0 0,1-1-1 0 0,-1-1 1 0 0,0 0-1 0 0,0-2 1 0 0,9-2 10 0 0,25-4-262 0 0,6-5 21 0 0,-31 9 20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48.8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 6729 0 0,'15'-7'2393'0'0,"5"2"-1865"0"0,-3 3-408 0 0,1 2-48 0 0,-1 0-16 0 0,-1 0-24 0 0,0 0 8 0 0,0 2 16 0 0,3 1 0 0 0,-3 1-24 0 0,1-1-200 0 0,1 1-320 0 0,1-4 400 0 0,0 0-200 0 0,2 0-152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48.8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 16 8114 0 0,'-9'0'3208'0'0,"1"0"-2223"0"0,-3 0-713 0 0,6-4 96 0 0,1-3-152 0 0,3 7-24 0 0,1 0-120 0 0,0 0-240 0 0,0-1-288 0 0,0-1 368 0 0,0 0-224 0 0,0 2-144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49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360 0 6273 0 0,'-35'0'3017'0'0,"14"2"-1769"0"0,12-2-832 0 0,-5 0 120 0 0,0 0-143 0 0,5 0-81 0 0,-1 0-32 0 0,-1-2-240 0 0,11 2-168 0 0,-7 2-232 0 0,6-2-377 0 0,-1 0 585 0 0,0 0-376 0 0,0 0-216 0 0</inkml:trace>
  <inkml:trace contextRef="#ctx0" brushRef="#br0" timeOffset="1">123 116 5841 0 0,'-17'2'2761'0'0,"1"-2"-1601"0"0,0 0-744 0 0,4-2 216 0 0,0 2-160 0 0,1 3-128 0 0,-4-3-135 0 0,6 4-97 0 0,7-2-64 0 0,0-2-168 0 0,1 0-209 0 0,-1 0-319 0 0,0 0-800 0 0,0 0 1128 0 0,1 0-712 0 0,-1 0-401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49.5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94 1 6001 0 0,'-7'3'2785'0'0,"-7"1"-1681"0"0,1 1-736 0 0,3 0 104 0 0,-1 0-32 0 0,6-1-112 0 0,-2-1-144 0 0,5-3-127 0 0,1 0-33 0 0,-1 0-24 0 0,0 0-153 0 0,0 0-527 0 0,1 0-664 0 0,-1 0 1064 0 0,0 0-728 0 0,0 4-641 0 0</inkml:trace>
  <inkml:trace contextRef="#ctx0" brushRef="#br0" timeOffset="1">43 188 3105 0 0,'-1'1'350'0'0,"1"-1"0"0"0,-1 1 0 0 0,1-1 1 0 0,-1 1-1 0 0,0-1 0 0 0,1 1 0 0 0,-1-1 1 0 0,0 0-1 0 0,0 1 0 0 0,1-1 0 0 0,-1 0 1 0 0,0 1-1 0 0,0-1 0 0 0,1 0 0 0 0,-1 0 1 0 0,0 0-1 0 0,0 0 0 0 0,0 0 0 0 0,0 0-350 0 0,-10 3 1980 0 0,1 13-3566 0 0,6-7-184 0 0,2-6 404 0 0</inkml:trace>
  <inkml:trace contextRef="#ctx0" brushRef="#br0" timeOffset="2">78 363 3745 0 0,'0'7'2136'0'0,"-2"-2"-1008"0"0,0-5-687 0 0,1 0 231 0 0,-1 0-80 0 0,0 0-152 0 0,0 0-168 0 0,1 0-160 0 0,-1 0-48 0 0,0 0-16 0 0,0 0-136 0 0,1 2-800 0 0,-1 3 768 0 0,2 1-400 0 0,0 1-360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54.59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1 114 2561 0 0,'8'-93'5146'0'0,"-8"93"-4627"0"0,0 0-164 0 0,2 11-93 0 0,57 353 998 0 0,36 83-1260 0 0,-84-409 27 0 0,2 0 1 0 0,1-1-1 0 0,2 0 0 0 0,15 26-27 0 0,-25-52 17 0 0,0-1 0 0 0,1 1 1 0 0,0-1-1 0 0,1-1 0 0 0,3 4-16 0 0,-9-10-19 0 0,0-1 0 0 0,0 0 0 0 0,0 0 0 0 0,1 0 0 0 0,-1 0 1 0 0,1 0-1 0 0,-1 0 0 0 0,1 0 0 0 0,0-1 0 0 0,-1 1 1 0 0,1-1-1 0 0,0 0 0 0 0,0 0 0 0 0,0 0 0 0 0,0 0 0 0 0,0-1 1 0 0,0 1-1 0 0,0-1 0 0 0,0 0 0 0 0,0 0 0 0 0,1 0 1 0 0,-1 0-1 0 0,1 0 18 0 0,-2-1-44 0 0,-1 0 0 0 0,1 0-1 0 0,0 0 1 0 0,-1 0 0 0 0,1 0 0 0 0,-1 0 0 0 0,1 0 0 0 0,-1 0 0 0 0,1-1 0 0 0,-1 1 0 0 0,0 0-1 0 0,0-1 1 0 0,0 1 0 0 0,0-1 0 0 0,0 0 0 0 0,0 1 0 0 0,0-1 0 0 0,0 0 0 0 0,0 0 44 0 0,9-36-1019 0 0,-6 9 299 0 0,-1-1 0 0 0,-1-17 720 0 0,-1 27-295 0 0,2-35-425 0 0</inkml:trace>
  <inkml:trace contextRef="#ctx0" brushRef="#br0" timeOffset="1">454 96 2168 0 0,'13'-96'3603'0'0,"-13"97"-3565"0"0,0-1 0 0 0,0 0 1 0 0,1 0-1 0 0,-1 0 0 0 0,0 0 1 0 0,0 0-1 0 0,0 0 1 0 0,0 0-1 0 0,0 1 0 0 0,0-1 1 0 0,0 0-1 0 0,0 0 0 0 0,0 0 1 0 0,1 0-1 0 0,-1 0 1 0 0,0 0-1 0 0,0 0 0 0 0,0 0 1 0 0,0 0-1 0 0,0 0 0 0 0,0 0 1 0 0,1 0-1 0 0,-1 0 1 0 0,0 0-1 0 0,0 0 0 0 0,0 0 1 0 0,0 0-1 0 0,0 0 0 0 0,1 0 1 0 0,-1 0-1 0 0,0 0 0 0 0,0 0 1 0 0,0 0-1 0 0,0 0 1 0 0,0 0-1 0 0,0 0 0 0 0,1 0 1 0 0,-1 0-1 0 0,0 0 0 0 0,0 0 1 0 0,0 0-1 0 0,0 0 1 0 0,0 0-1 0 0,0 0 0 0 0,1 0 1 0 0,-1-1-1 0 0,0 1 0 0 0,0 0 1 0 0,0 0-1 0 0,0 0 1 0 0,0 0-39 0 0,4 15 471 0 0,0 304 1349 0 0,-1-15-1629 0 0,-1-223-164 0 0,-2-15-430 0 0,4 0-1 0 0,8 44 404 0 0,-4-79-340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49.9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 3289 0 0,'0'9'2200'0'0,"0"-2"-808"0"0,-1 3-831 0 0,-3-3 535 0 0,4-2-488 0 0,-2-5-136 0 0,1 0-160 0 0,1 0-136 0 0,0 0-64 0 0,0 0-56 0 0,0 0-96 0 0,0 4-184 0 0,0 1-320 0 0,0 2 440 0 0,0-2-264 0 0,0-1-160 0 0</inkml:trace>
  <inkml:trace contextRef="#ctx0" brushRef="#br0" timeOffset="1">213 111 3057 0 0,'1'-2'2448'0'0,"-1"1"-831"0"0,0 1-953 0 0,0 0 448 0 0,0 0-344 0 0,0-2-136 0 0,0 0-312 0 0,0 2-136 0 0,0 0-48 0 0,0 0-16 0 0,0 0-88 0 0,0 0 16 0 0,0 0-128 0 0,0 0-168 0 0,0 0-960 0 0,0 0 1016 0 0,0 0-568 0 0,6 4-488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50.3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0 366 1736 0 0,'8'0'8128'0'0,"13"2"-9254"0"0,-15 0-218 0 0</inkml:trace>
  <inkml:trace contextRef="#ctx0" brushRef="#br0" timeOffset="1">249 312 5113 0 0,'7'-12'2785'0'0,"-5"3"-1369"0"0,0 0-856 0 0,-2-1 288 0 0,1 4-200 0 0,1-2-87 0 0,-2-3-137 0 0,2 9-304 0 0,0-6-32 0 0,-2 6-24 0 0,0 0-24 0 0,0 0-296 0 0,0 1-320 0 0,0 1-537 0 0,0 0 865 0 0,0 0-720 0 0,0 0-472 0 0</inkml:trace>
  <inkml:trace contextRef="#ctx0" brushRef="#br0" timeOffset="2">461 112 5089 0 0,'14'-9'2745'0'0,"-12"1"-1369"0"0,-6-1-832 0 0,4-2 272 0 0,2 4-104 0 0,2-1-175 0 0,-4-3-201 0 0,0 4-184 0 0,0-2-32 0 0,5 2-48 0 0,0 0-16 0 0,-5 0-112 0 0,0 0-672 0 0,0 6 631 0 0,0-1-335 0 0,0 0-264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50.6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514 610 5961 0 0,'-6'-12'3041'0'0,"5"1"-1609"0"0,-6-1-872 0 0,7 5 257 0 0,-7-2-89 0 0,0-3-160 0 0,3 2-176 0 0,-5 1-224 0 0,6 4-24 0 0,1-2-32 0 0,2 5-48 0 0,-2 0-224 0 0,1 0-248 0 0,-1 1-304 0 0,0-1-673 0 0,0 0 1057 0 0,1 0-736 0 0,-1 1-376 0 0</inkml:trace>
  <inkml:trace contextRef="#ctx0" brushRef="#br0" timeOffset="1">466 274 4849 0 0,'-7'-11'2633'0'0,"-3"-1"-1345"0"0,-4-4-816 0 0,5 6 288 0 0,-7-6-168 0 0,0 2-200 0 0,-5 2-168 0 0,7 1-264 0 0,0-1-240 0 0,-3 3-408 0 0,1-3 560 0 0,-1 1-432 0 0,-4 1-296 0 0</inkml:trace>
  <inkml:trace contextRef="#ctx0" brushRef="#br0" timeOffset="2">107 22 3569 0 0,'-10'0'1936'0'0,"-3"-4"-1016"0"0,1 1-584 0 0,2-3 265 0 0,-1 5-249 0 0,2-3-128 0 0,2 2-248 0 0,-1 2-272 0 0,-1-1 232 0 0,0 1-168 0 0,0 0-105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55.6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82 10 6889 0 0,'-12'-6'2849'0'0,"0"5"-1777"0"0,0 1-496 0 0,1-2-167 0 0,6 5-25 0 0,-4-3-256 0 0,7 0 136 0 0,1 0-200 0 0,-1 0-24 0 0,0 0-24 0 0,0 0 0 0 0,1 0-232 0 0,-1 0-192 0 0,0 0 120 0 0,0 0-753 0 0,1 0 809 0 0,-1 0-496 0 0,0 0-240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55.9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337 1 4945 0 0,'-18'9'2409'0'0,"-3"-6"-1361"0"0,2 2-152 0 0,3 1-296 0 0,-3 1-104 0 0,5 2-344 0 0,0-4 168 0 0,4-2-216 0 0,-1 3-48 0 0,4-3-32 0 0,-4 1-56 0 0,6-1-336 0 0,-2-3-296 0 0,5 0-712 0 0,1 0 1072 0 0,-1 0-872 0 0,0 0-545 0 0</inkml:trace>
  <inkml:trace contextRef="#ctx0" brushRef="#br0" timeOffset="1">120 125 4905 0 0,'-13'7'2257'0'0,"-2"-1"-1257"0"0,1-1-600 0 0,0-5 144 0 0,5 5-128 0 0,-3 2-40 0 0,3-2-104 0 0,-2-3-112 0 0,6 0-152 0 0,-2 0-136 0 0,5-2-168 0 0,1 0-224 0 0,-1 0-488 0 0,0 0 760 0 0,0 0-520 0 0,1 0-297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56.2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79 1 3545 0 0,'-7'8'1864'0'0,"-5"1"-880"0"0,1-2-560 0 0,2-2 185 0 0,-5 2-177 0 0,7 2-16 0 0,0 0-32 0 0,2-4-224 0 0,0-1-224 0 0,3-4-264 0 0,2 0-464 0 0,0 0 640 0 0,0 0-401 0 0,0 0-247 0 0</inkml:trace>
  <inkml:trace contextRef="#ctx0" brushRef="#br0" timeOffset="1">61 305 2561 0 0,'-5'2'1880'0'0,"-2"5"-752"0"0,-2 2-632 0 0,2 0 577 0 0,-1-1-617 0 0,2 5-208 0 0,1-6-88 0 0,2 1-160 0 0,-1 1-488 0 0,4 2 416 0 0,0-4-401 0 0,0 1-263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56.6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 1 3753 0 0,'-3'7'1856'0'0,"-2"1"-904"0"0,-2 1-544 0 0,0-2 145 0 0,1 2-49 0 0,1-2-144 0 0,3 0-48 0 0,-1 0-152 0 0,3 2-240 0 0,0-9-368 0 0,0 0 384 0 0,0 0-256 0 0,0 0-184 0 0</inkml:trace>
  <inkml:trace contextRef="#ctx0" brushRef="#br0" timeOffset="1">278 137 4985 0 0,'1'5'2385'0'0,"-1"-1"-1417"0"0,0-4-328 0 0,0 0-128 0 0,0 0-32 0 0,0 0-344 0 0,0 0 160 0 0,0 0-256 0 0,0 0-152 0 0,2 3-224 0 0,0 1-432 0 0,0 1 600 0 0,-1-1-384 0 0,5 1-224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56.9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239 1151 2585 0 0,'12'-6'1588'0'0,"-1"-1"1"0"0,1 0 0 0 0,-1 0-1 0 0,2-3-1588 0 0,-2 2 723 0 0,0 0 0 0 0,1 1 0 0 0,10-5-723 0 0,-20 11-111 0 0,0 0 1 0 0,0 0-1 0 0,0 0 1 0 0,0 0-1 0 0,-1 0 1 0 0,1 0 0 0 0,0 0-1 0 0,-1 0 1 0 0,1-1-1 0 0,0 1 1 0 0,-1-1-1 0 0,0 1 1 0 0,1-1-1 0 0,-1 1 1 0 0,0-1-1 0 0,0 0 1 0 0,0 0 110 0 0,0 1-105 0 0,-1 1 0 0 0,0-1 0 0 0,1 1 1 0 0,-1-1-1 0 0,1 1 0 0 0,-1 0 0 0 0,1-1 0 0 0,-1 1 1 0 0,0-1-1 0 0,1 1 0 0 0,-1 0 0 0 0,1 0 0 0 0,0-1 0 0 0,-1 1 1 0 0,1 0-1 0 0,-1 0 0 0 0,1 0 0 0 0,-1-1 0 0 0,1 1 0 0 0,-1 0 1 0 0,1 0-1 0 0,0 0 105 0 0,10-4-404 0 0,5-2 39 0 0,0-1-1 0 0,0-1 1 0 0,0 0-1 0 0,-1-1 1 0 0,-1-1 0 0 0,10-8 365 0 0,-10 6 124 0 0,64-60 1478 0 0,-67 60-1036 0 0,1-1 0 0 0,-2 0 0 0 0,0-1-1 0 0,0 0 1 0 0,-1-2-566 0 0,-6 11 210 0 0,0 0 1 0 0,-1 0-1 0 0,0 0 0 0 0,0-1 0 0 0,0 1 0 0 0,-1-1 0 0 0,1 0 0 0 0,-1-2-210 0 0,-1 5 63 0 0,0 0-1 0 0,0 0 1 0 0,0 0-1 0 0,0 0 1 0 0,-1 0-1 0 0,1 0 1 0 0,-1 0-1 0 0,0 1 1 0 0,1-1-1 0 0,-2 0 0 0 0,1 0 1 0 0,0 1-1 0 0,0-1 1 0 0,-1 0-1 0 0,1 1 1 0 0,-1-1-63 0 0,-5-6-106 0 0,0 0 0 0 0,-1 1 0 0 0,0 0 0 0 0,-9-7 106 0 0,13 11-169 0 0,-1 0 1 0 0,1-1-1 0 0,0 1 1 0 0,0-1 0 0 0,0 0-1 0 0,1 0 1 0 0,-1 0-1 0 0,1-1 1 0 0,0 1 0 0 0,1-1-1 0 0,0 0 1 0 0,-1 0-1 0 0,2 1 1 0 0,-1-1-1 0 0,1-1 1 0 0,0 1 0 0 0,0 0-1 0 0,1 0 1 0 0,-1-2 168 0 0,2-10 139 0 0,1 0 0 0 0,0 1 1 0 0,1-1-1 0 0,1 1 0 0 0,1-1 0 0 0,0 1-139 0 0,-3 12 209 0 0,-1-1-1 0 0,0 0 0 0 0,0 0 1 0 0,0 1-1 0 0,-1-1 1 0 0,1 0-1 0 0,-1 0 1 0 0,-1 0-1 0 0,1 1 0 0 0,-1-1 1 0 0,0 0-1 0 0,-1 0 1 0 0,1 1-1 0 0,-1-1 1 0 0,-1-2-209 0 0,1 4 100 0 0,0 0 0 0 0,-1 1 1 0 0,1-1-1 0 0,-1 0 0 0 0,0 1 1 0 0,0-1-1 0 0,0 1 0 0 0,0 0 1 0 0,-1 0-1 0 0,1 0 0 0 0,-1 1 1 0 0,0-1-1 0 0,0 1 0 0 0,0 0 1 0 0,0 0-1 0 0,0 0 0 0 0,0 0 1 0 0,0 1-1 0 0,-1 0 0 0 0,1 0-100 0 0,-46-9 157 0 0,37 9-434 0 0,0-1-1 0 0,0-1 1 0 0,0 0 0 0 0,1-1-1 0 0,0 0 1 0 0,-1-1 0 0 0,1 0 0 0 0,-1-2 277 0 0,10 5-99 0 0,1 0 0 0 0,0 0 0 0 0,0 0 1 0 0,0-1-1 0 0,0 1 0 0 0,0-1 1 0 0,1 1-1 0 0,-1-1 0 0 0,1 0 1 0 0,0 1-1 0 0,0-1 0 0 0,0 0 1 0 0,0 0-1 0 0,0 0 0 0 0,0 0 1 0 0,1 0-1 0 0,-1 0 0 0 0,1 0 99 0 0,-1-13-117 0 0,0 0-1 0 0,1 0 1 0 0,0-1 117 0 0,1-3 63 0 0,-1 14 79 0 0,0-1-1 0 0,0 1 1 0 0,-1-1 0 0 0,0 1 0 0 0,0-1 0 0 0,0 1-1 0 0,-1 0 1 0 0,0-1 0 0 0,-2-3-142 0 0,3 8 78 0 0,-1-1 0 0 0,1 1 0 0 0,-1 0 0 0 0,0 0 0 0 0,0 0 0 0 0,1 0 0 0 0,-1 0 0 0 0,0 0 0 0 0,-1 1 0 0 0,1-1 0 0 0,0 1 0 0 0,0-1 0 0 0,-1 1 0 0 0,1 0 0 0 0,-1 0 0 0 0,1 0 0 0 0,-1 0 0 0 0,1 0 0 0 0,-1 1 0 0 0,0-1 0 0 0,1 1 0 0 0,-1 0 0 0 0,0 0 0 0 0,0 0-78 0 0,-16-1 69 0 0,0 1 0 0 0,0 0-1 0 0,1 2 1 0 0,-1 0-1 0 0,0 2-68 0 0,-104 16-3387 0 0,91-14 1992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4:31.0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859 41 2601 0 0,'1'-2'940'0'0,"0"0"0"0"0,0 0 0 0 0,0 0 0 0 0,0 0 0 0 0,0 0 0 0 0,-1 0 0 0 0,1 0 0 0 0,-1 0 0 0 0,1-1 0 0 0,-1 1-940 0 0,0 1 198 0 0,0 1 1 0 0,0-1 0 0 0,0 0 0 0 0,0 1-1 0 0,0-1 1 0 0,0 0 0 0 0,0 1 0 0 0,0-1 0 0 0,0 0-1 0 0,0 1 1 0 0,0-1 0 0 0,-1 0 0 0 0,1 1-1 0 0,0-1 1 0 0,0 0 0 0 0,-1 1 0 0 0,1-1 0 0 0,0 1-1 0 0,-1-1 1 0 0,1 1 0 0 0,-1-1 0 0 0,1 1-1 0 0,-1-1-198 0 0,-13-2 256 0 0,-3 7-175 0 0,1 0 0 0 0,-1 1 0 0 0,1 1-1 0 0,0 0 1 0 0,1 1 0 0 0,0 1 0 0 0,-8 5-81 0 0,-62 32 294 0 0,-69 26-294 0 0,63-31 56 0 0,-44 28-56 0 0,114-56 7 0 0,8-6-9 0 0,1 1 0 0 0,0 0 1 0 0,0 1-1 0 0,1 0 0 0 0,0 1 1 0 0,0 0-1 0 0,1 1 0 0 0,-2 3 2 0 0,9-9-7 0 0,2-3 1 0 0,1 0 0 0 0,-1 1-1 0 0,0-1 1 0 0,0 0 0 0 0,1-1 0 0 0,-1 1 0 0 0,0 0 0 0 0,0 0 0 0 0,0 0 0 0 0,0 0 0 0 0,0-1 0 0 0,0 1 0 0 0,0 0 0 0 0,0-1 0 0 0,0 1 0 0 0,0-1 0 0 0,-1 1 0 0 0,1-1 0 0 0,0 0 0 0 0,0 1 0 0 0,0-1 0 0 0,-1 0 6 0 0,2 0-1 0 0,0 0 1 0 0,0 0-1 0 0,0 0 0 0 0,0 0 0 0 0,0 0 0 0 0,0 0 1 0 0,0 0-1 0 0,1 0 0 0 0,-1 0 0 0 0,0 0 0 0 0,0 0 1 0 0,0 0-1 0 0,0 0 0 0 0,0 0 0 0 0,0 0 1 0 0,0 0-1 0 0,0 0 0 0 0,1 0 0 0 0,-1 0 0 0 0,0 0 1 0 0,0 0-1 0 0,0 0 0 0 0,0 0 0 0 0,0 0 0 0 0,0 0 1 0 0,0 0-1 0 0,0 0 0 0 0,0 0 0 0 0,0 0 1 0 0,0 0-1 0 0,1 1 0 0 0,-1-1 0 0 0,0 0 0 0 0,0 0 1 0 0,0 0-1 0 0,0 0 0 0 0,0 0 0 0 0,0 0 0 0 0,0 0 1 0 0,0 0-1 0 0,0 0 0 0 0,0 0 0 0 0,0 1 1 0 0,0-1-1 0 0,0 0 0 0 0,0 0 0 0 0,0 0 0 0 0,0 0 1 0 0,0 0-1 0 0,0 0 0 0 0,0 0 0 0 0,0 0 0 0 0,0 1 1 0 0,0-1-1 0 0,0 0 0 0 0,0 0 0 0 0,0 0 1 0 0,0 0-1 0 0,0 0 0 0 0,0 0 0 0 0,0 0 0 0 0,0 0 1 0 0,-1 0-1 0 0,1 0 0 0 0,0 1 0 0 0,0-1 0 0 0,0 0 1 0 0,0 0-1 0 0,0 0 1 0 0,6 4 14 0 0,-3-2-13 0 0,-1 1-1 0 0,0 1 1 0 0,0-1 0 0 0,0 0-1 0 0,0 0 1 0 0,0 1 0 0 0,-1-1-1 0 0,1 1 1 0 0,0 3-1 0 0,4 10-2 0 0,13 33-11 0 0,-17-42 8 0 0,0-1 1 0 0,-1 1-1 0 0,0 0 0 0 0,0 0 1 0 0,-1 0-1 0 0,1 0 1 0 0,-2 0-1 0 0,1-1 1 0 0,-1 2 4 0 0,-1 13 1 0 0,-12 193 87 0 0,-33 154-88 0 0,39-314 22 0 0,-3 0 0 0 0,-2-1 0 0 0,-2-1 0 0 0,-6 11-22 0 0,20-63-2 0 0,1 0 0 0 0,0-1 1 0 0,-1 1-1 0 0,1-1 0 0 0,0 1 1 0 0,-1-1-1 0 0,1 1 1 0 0,-1 0-1 0 0,1-1 0 0 0,-1 1 1 0 0,1-1-1 0 0,-1 0 0 0 0,1 1 1 0 0,-1-1-1 0 0,0 1 0 0 0,1-1 1 0 0,-1 0-1 0 0,0 0 0 0 0,1 1 1 0 0,-1-1-1 0 0,0 0 0 0 0,1 0 1 0 0,-1 0-1 0 0,0 0 0 0 0,1 0 1 0 0,-1 1-1 0 0,0-2 0 0 0,1 1 1 0 0,-1 0-1 0 0,0 0 0 0 0,0 0 1 0 0,1 0-1 0 0,-1 0 0 0 0,0 0 1 0 0,1-1-1 0 0,-1 1 0 0 0,0 0 2 0 0,1-1-2 0 0,0 0 0 0 0,-1 1 0 0 0,1-1 0 0 0,0 0 0 0 0,0 1 0 0 0,0-1-1 0 0,-1 0 1 0 0,1 1 0 0 0,0-1 0 0 0,0 0 0 0 0,0 1 0 0 0,0-1 0 0 0,0 0-1 0 0,0 1 1 0 0,1-1 0 0 0,-1 0 0 0 0,0 1 0 0 0,0-1 0 0 0,0 0 0 0 0,1 1-1 0 0,-1-1 1 0 0,0 0 0 0 0,1 1 0 0 0,-1-1 0 0 0,0 1 0 0 0,1-1 0 0 0,-1 1 0 0 0,1-1-1 0 0,-1 1 1 0 0,1-1 0 0 0,-1 1 0 0 0,1-1 0 0 0,-1 1 0 0 0,1-1 0 0 0,0 1-1 0 0,-1 0 1 0 0,1 0 0 0 0,0-1 2 0 0,3 0-5 0 0,0 1-1 0 0,0 0 1 0 0,0-1-1 0 0,0 1 0 0 0,0 1 1 0 0,0-1-1 0 0,0 0 1 0 0,0 1-1 0 0,0 0 1 0 0,0 0-1 0 0,0 0 1 0 0,-1 1-1 0 0,1-1 1 0 0,3 3 5 0 0,201 92-83 0 0,-49-20 50 0 0,-147-70 30 0 0,58 25 13 0 0,-1 2 0 0 0,53 37-10 0 0,-97-55 8 0 0,1-1-1 0 0,0-1 1 0 0,4-1-8 0 0,-8-2 16 0 0,-22-10-14 0 0,0 0 0 0 0,0 0 1 0 0,0-1-1 0 0,0 1 0 0 0,0 0 1 0 0,0 0-1 0 0,0 0 0 0 0,0 0 1 0 0,0-1-1 0 0,0 1 0 0 0,0 0 1 0 0,0 0-1 0 0,0 0 0 0 0,0-1 1 0 0,0 1-1 0 0,0 0 0 0 0,0 0 1 0 0,0 0-1 0 0,0-1 0 0 0,0 1 1 0 0,0 0-1 0 0,0 0 0 0 0,0 0 1 0 0,1 0-1 0 0,-1-1 0 0 0,0 1 1 0 0,0 0-1 0 0,0 0 1 0 0,0 0-1 0 0,0 0 0 0 0,0 0 1 0 0,1-1-1 0 0,-1 1 0 0 0,0 0 1 0 0,0 0-1 0 0,0 0 0 0 0,0 0 1 0 0,1 0-1 0 0,-1 0 0 0 0,0 0 1 0 0,0 0-1 0 0,0 0 0 0 0,1 0 1 0 0,-1 0-1 0 0,0 0 0 0 0,0 0 1 0 0,0 0-1 0 0,1 0 0 0 0,-1 0 1 0 0,0 0-1 0 0,0 0 0 0 0,0 0 1 0 0,0 0-1 0 0,1 0 0 0 0,-1 0 1 0 0,0 0-1 0 0,0 0 0 0 0,0 0 1 0 0,1 0-1 0 0,-1 0 0 0 0,0 0 1 0 0,0 0-1 0 0,0 1 0 0 0,0-1 1 0 0,0 0-1 0 0,1 0 0 0 0,-1 0-2 0 0,0-11 1 0 0,1 6 0 0 0,-1-2-4 0 0,1 0 0 0 0,0 1 1 0 0,0-1-1 0 0,1 0 0 0 0,0 1 1 0 0,0-1-1 0 0,0 1 0 0 0,1 0 0 0 0,0 0 1 0 0,1 0-1 0 0,-1 0 0 0 0,1 0 0 0 0,0 1 1 0 0,1-2 2 0 0,14-13-13 0 0,1 0 0 0 0,17-12 13 0 0,-5 9-21 0 0,2 1 0 0 0,0 2 0 0 0,1 1 21 0 0,28-16-2 0 0,112-76-36 0 0,-149 94 25 0 0,4-2 27 0 0,1 1 0 0 0,11-4-14 0 0,-31 17 9 0 0,0 0-1 0 0,0 1 0 0 0,0 0 1 0 0,1 1-1 0 0,-1 1 0 0 0,1 0 1 0 0,0 0-1 0 0,11 1-8 0 0,32-1 56 0 0,-54 2-43 0 0,-1 0-3 0 0,0-21 279 0 0,0 21-288 0 0,1-19 21 0 0,-2 0 1 0 0,0 0-1 0 0,-1 0 0 0 0,-1 0 0 0 0,-2-6-22 0 0,-24-118 47 0 0,7-1 0 0 0,2-38-47 0 0,15 89 8 0 0,3-11-8 0 0,-1-37 22 0 0,4 105-21 0 0,-1 28 10 0 0,1-1-1 0 0,-2 1 0 0 0,1 0 0 0 0,-1-5-10 0 0,0 10 6 0 0,1 1 0 0 0,-1-1-1 0 0,0 0 1 0 0,0 1 0 0 0,0-1-1 0 0,0 1 1 0 0,0-1-1 0 0,-1 1 1 0 0,1 0 0 0 0,-1-1-1 0 0,0 1 1 0 0,1 0 0 0 0,-1 0-1 0 0,0 0 1 0 0,-2-1-6 0 0,-4-3 75 0 0,0 1 1 0 0,-1 0-1 0 0,1 1 0 0 0,-1 0 1 0 0,0 0-1 0 0,0 1 1 0 0,-1 0-1 0 0,1 0 0 0 0,-1 1 1 0 0,-6-1-76 0 0,-22-1 338 0 0,-1 0 1 0 0,-2 3-339 0 0,23 0 75 0 0,15 1-64 0 0,-270-4 695 0 0,223 6-629 0 0,-1 3 0 0 0,1 1 0 0 0,0 3 0 0 0,-17 6-77 0 0,48-8-1 0 0,17-6-4 0 0,-1 0 0 0 0,1 0 0 0 0,-1 0 0 0 0,0 0 0 0 0,1 0 0 0 0,-1-1-1 0 0,0 1 1 0 0,0-1 0 0 0,1 0 0 0 0,-1 1 0 0 0,0-1 0 0 0,0-1 0 0 0,1 1 0 0 0,-2 0 5 0 0,3-2-476 0 0,9-6-630 0 0,69-47 2353 0 0,-57 34-655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4:59.0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804 5 1560 0 0,'-3'-4'4203'0'0,"0"3"-3892"0"0,2 1-289 0 0,0 0 0 0 0,0 0 0 0 0,0 0 0 0 0,1 0 0 0 0,-1 0 0 0 0,0 0 0 0 0,0 0 0 0 0,0 1 0 0 0,1-1 0 0 0,-1 0 0 0 0,0 0 1 0 0,0 1-1 0 0,1-1 0 0 0,-1 0 0 0 0,0 1 0 0 0,0-1 0 0 0,1 1 0 0 0,-1-1 0 0 0,0 1 0 0 0,1-1 0 0 0,-1 1 0 0 0,1 0-22 0 0,-78 40 412 0 0,-39 14-412 0 0,-15-11 65 0 0,91-33-62 0 0,1 2 1 0 0,0 2-1 0 0,1 2 1 0 0,-25 14-4 0 0,28-7-79 0 0,-11 11 79 0 0,35-26-50 0 0,12-9 46 0 0,0 0-1 0 0,0 0 0 0 0,0 0 0 0 0,-1 0 0 0 0,1 0 0 0 0,0 0 0 0 0,0 0 0 0 0,-1 0 0 0 0,1 0 0 0 0,0 0 0 0 0,0 0 0 0 0,0 0 0 0 0,-1 0 1 0 0,1 0-1 0 0,0 0 0 0 0,0 0 0 0 0,-1 0 0 0 0,1 0 0 0 0,0 0 0 0 0,0 0 0 0 0,0 0 0 0 0,-1-1 0 0 0,1 1 0 0 0,0 0 0 0 0,0 0 0 0 0,0 0 0 0 0,0 0 1 0 0,-1 0-1 0 0,1-1 0 0 0,0 1 0 0 0,0 0 0 0 0,0 0 0 0 0,0 0 0 0 0,0-1 0 0 0,-1 1 0 0 0,1 0 0 0 0,0 0 0 0 0,0 0 0 0 0,0-1 0 0 0,0 1 1 0 0,0 0-1 0 0,0 0 0 0 0,0 0 0 0 0,0-1 0 0 0,0 1 0 0 0,0 0 0 0 0,0 0 0 0 0,0-1 0 0 0,0 1 0 0 0,0 0 0 0 0,0 0 0 0 0,0 0 0 0 0,0-1 1 0 0,0 1-1 0 0,0 0 0 0 0,0 0 0 0 0,0 0 0 0 0,1-1 5 0 0,0-5 35 0 0,2 9-41 0 0,10 40 0 0 0,-12-38 6 0 0,0 0-1 0 0,-1 0 1 0 0,1 0 0 0 0,-2 0 0 0 0,1 1-1 0 0,0-1 1 0 0,-1 0 0 0 0,0 0 0 0 0,0 0-1 0 0,-1 0 1 0 0,0 2 0 0 0,-4 19-5 0 0,-6 123-14 0 0,-7 52 51 0 0,11-150-1 0 0,-3 0-1 0 0,-2-1 1 0 0,-6 10-31 0 0,0 2 15 0 0,8-30 3 0 0,7-20-14 0 0,0-1 1 0 0,0 1-1 0 0,1 1 0 0 0,0-1 1 0 0,1 0-1 0 0,1 1 0 0 0,0-1 1 0 0,1 1-1 0 0,0 8-4 0 0,1-19 35 0 0,0-1-1 0 0,0 1 1 0 0,0-1-1 0 0,0 1 1 0 0,0-1-1 0 0,0 0 1 0 0,0 1-1 0 0,0-1 1 0 0,0 0-1 0 0,1 0 1 0 0,-1 0-1 0 0,0 0 1 0 0,1 0-1 0 0,-1 0 1 0 0,1-1-1 0 0,-1 1 1 0 0,1 0-1 0 0,1 0-34 0 0,19 12 79 0 0,7 5 9 0 0,0-2-1 0 0,5 2-87 0 0,244 117 350 0 0,-189-89-285 0 0,-47-26 13 0 0,-1 3 1 0 0,-1 2-1 0 0,-1 1 0 0 0,-1 2 1 0 0,6 7-79 0 0,-36-27 390 0 0,0 1 0 0 0,0-1-1 0 0,-1 1 1 0 0,0 0 0 0 0,-1 1 0 0 0,4 6-390 0 0,-9-14 225 0 0,-1-2-49 0 0,0 0-16 0 0,0 0-32 0 0,0 0-10 0 0,0 0-17 0 0,0 0-27 0 0,0 0-26 0 0,0 0-19 0 0,0 0 3 0 0,24-5 7 0 0,15-11-41 0 0,-36 15 2 0 0,1-1 0 0 0,-1-1-1 0 0,0 1 1 0 0,0 0 0 0 0,0-1-1 0 0,-1 1 1 0 0,1-1 0 0 0,-1 0-1 0 0,1 0 1 0 0,-1 0 0 0 0,0 0-1 0 0,0-1 1 0 0,0 1 0 0 0,0-1 0 0 0,8-14 3 0 0,20-21-21 0 0,2 2 0 0 0,1 1 0 0 0,16-12 18 0 0,113-93-34 0 0,-87 78 29 0 0,-37 28 20 0 0,-2-2 1 0 0,-1-2 0 0 0,-2-1-1 0 0,-2-1 1 0 0,4-11-16 0 0,7-9 628 0 0,3 1 0 0 0,4 1-628 0 0,-44 55 54 0 0,-2 0 0 0 0,1-1 0 0 0,0 0-1 0 0,-1 0 1 0 0,0 0 0 0 0,0 0-1 0 0,0-1 1 0 0,-1 1 0 0 0,0-1-1 0 0,0 0 1 0 0,0 1 0 0 0,-1-1-1 0 0,0 0 1 0 0,0 0 0 0 0,0 0-1 0 0,-1 0 1 0 0,0 0 0 0 0,0 0-1 0 0,0 0 1 0 0,-1 0 0 0 0,0 0-1 0 0,0 0 1 0 0,-1 1 0 0 0,0-2-54 0 0,-35-93 881 0 0,-10-8-881 0 0,44 100 67 0 0,-3-5 18 0 0,0 1-1 0 0,0 1 1 0 0,-1-1 0 0 0,-1 1-1 0 0,0 0 1 0 0,0 1-1 0 0,-1 0 1 0 0,0 0 0 0 0,-1 1-1 0 0,0 0 1 0 0,-1 1 0 0 0,0 0-1 0 0,0 0 1 0 0,0 1 0 0 0,-1 1-1 0 0,0 0 1 0 0,-7-2-85 0 0,-9-2 55 0 0,-1 2 0 0 0,0 0 1 0 0,-27-2-56 0 0,-18-5 57 0 0,-4-2-4 0 0,-11 2-53 0 0,-36-6-84 0 0,13 1-311 0 0,-20-3-5291 0 0,122 20 4212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54.94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191 97 2729 0 0,'-30'64'682'0'0,"3"2"1"0"0,1 8-683 0 0,-35 100 675 0 0,40-116-260 0 0,-5-7 157 0 0,27-50-417 0 0,2-4-105 0 0,5-7-27 0 0,6-26 23 0 0,-1-1 1 0 0,-2 0-1 0 0,5-28-46 0 0,12-115 68 0 0,-9-8 254 0 0,-19 187-298 0 0,1-1 0 0 0,-1 1 0 0 0,0 0-1 0 0,0-1 1 0 0,0 1 0 0 0,0 0 0 0 0,0-1-1 0 0,0 1 1 0 0,0 0 0 0 0,-1-1 0 0 0,1 1-1 0 0,0 0 1 0 0,-1 0 0 0 0,1-1 0 0 0,-1 1 0 0 0,1 0-1 0 0,-1 0 1 0 0,0 0 0 0 0,1 0 0 0 0,-1-1-1 0 0,-1 1-23 0 0,2 1 11 0 0,0 0 0 0 0,-1 0-1 0 0,1 0 1 0 0,0 0 0 0 0,-1 0-1 0 0,1 0 1 0 0,0 0 0 0 0,-1 0-1 0 0,1 0 1 0 0,0 0 0 0 0,-1 0 0 0 0,1 0-1 0 0,0 0 1 0 0,0 0 0 0 0,-1 0-1 0 0,1 1 1 0 0,0-1 0 0 0,-1 0-1 0 0,1 0 1 0 0,0 0 0 0 0,0 1-1 0 0,0-1 1 0 0,-1 0 0 0 0,1 0-1 0 0,0 1 1 0 0,0-1 0 0 0,0 0 0 0 0,-1 0-11 0 0,-7 17 203 0 0,-1 11-72 0 0,1-6-85 0 0,1 0 1 0 0,-4 22-47 0 0,-16 126-436 0 0,24-130 247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4:32.8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1 168 208 0 0,'5'-14'248'0'0,"0"4"-40"0"0,2 1-112 0 0,-3 0 72 0 0,3-3 0 0 0,-4-4-48 0 0,2 2-24 0 0,-1 0-64 0 0,3 9-8 0 0,-2-7 8 0 0,-1 1-8 0 0,1 1-24 0 0,0-1 16 0 0,0 1-56 0 0,1 5 32 0 0,-3 1 0 0 0,-3 2-16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4:33.3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 1284 456 0 0,'-2'2'206'0'0,"-14"3"3242"0"0,10-9-912 0 0,6-10-155 0 0,11-27-1600 0 0,3 1 0 0 0,1 1 0 0 0,2-2-781 0 0,27-53 508 0 0,3 2-1 0 0,5 3 0 0 0,3 1 0 0 0,26-27-507 0 0,183-248 381 0 0,-165 218-215 0 0,-61 100-76 0 0,-27 33-9 0 0,-1 1-1 0 0,-1-1 1 0 0,8-13-81 0 0,-12 12 476 0 0,-6 12-591 0 0,1 1 0 0 0,0 0 0 0 0,0-1 0 0 0,0 1 0 0 0,0 0 1 0 0,0-1-1 0 0,0 1 0 0 0,0 0 0 0 0,0-1 0 0 0,-1 1 0 0 0,1 0 0 0 0,0-1 0 0 0,0 1 0 0 0,0 0 0 0 0,-1 0 1 0 0,1-1-1 0 0,0 1 0 0 0,0 0 0 0 0,-1 0 0 0 0,1 0 0 0 0,0-1 0 0 0,0 1 0 0 0,-1 0 0 0 0,1 0 0 0 0,0 0 0 0 0,-1 0 1 0 0,1 0-1 0 0,0-1 0 0 0,-1 1 0 0 0,1 0 0 0 0,0 0 0 0 0,-1 0 0 0 0,1 0 0 0 0,0 0 0 0 0,-1 0 0 0 0,1 0 0 0 0,0 0 1 0 0,-1 0 114 0 0,-1 0-1778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4:35.2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842 0 3457 0 0,'-4'2'553'0'0,"1"0"0"0"0,0 1 0 0 0,0-1 0 0 0,0 1 0 0 0,0-1 1 0 0,1 1-1 0 0,-1 0 0 0 0,1 0 0 0 0,-2 2-553 0 0,-6 6 19 0 0,1-1 25 0 0,-6 6 95 0 0,0 0-1 0 0,0-1 1 0 0,-12 8-139 0 0,15-15 165 0 0,-1 0-1 0 0,0-1 1 0 0,-1 0-165 0 0,-14 7 249 0 0,-32 16 383 0 0,-8 0-632 0 0,45-20 32 0 0,-59 27-9 0 0,20-7 4 0 0,-2-4 1 0 0,0-2-1 0 0,-45 9-27 0 0,101-30-5 0 0,7-3 3 0 0,0 1 0 0 0,0-1 1 0 0,0 0-1 0 0,0 1 0 0 0,0-1 0 0 0,0 0 1 0 0,0 0-1 0 0,-1 0 0 0 0,1 0 1 0 0,0 1-1 0 0,0-1 0 0 0,0-1 1 0 0,0 1-1 0 0,0 0 0 0 0,0 0 1 0 0,0 0-1 0 0,0 0 0 0 0,0-1 0 0 0,0 1 1 0 0,0-1-1 0 0,0 1 0 0 0,0-1 1 0 0,0 1-1 0 0,0-1 0 0 0,1 1 1 0 0,-1-1-1 0 0,0 0 0 0 0,0 1 1 0 0,0-1 1 0 0,1 0-2 0 0,0 1 1 0 0,-1 0 0 0 0,1-1-1 0 0,0 1 1 0 0,0 0 0 0 0,-1-1 0 0 0,1 1-1 0 0,0 0 1 0 0,-1 0 0 0 0,1-1-1 0 0,0 1 1 0 0,-1 0 0 0 0,1 0 0 0 0,0 0-1 0 0,-1 0 1 0 0,1-1 0 0 0,0 1-1 0 0,-1 0 1 0 0,1 0 0 0 0,-1 0 0 0 0,1 0-1 0 0,0 0 1 0 0,-1 0 0 0 0,1 0-1 0 0,-1 0 1 0 0,1 0 0 0 0,0 0 0 0 0,-1 0-1 0 0,1 0 1 0 0,0 0 0 0 0,-1 0 0 0 0,1 1-1 0 0,-1-1 1 0 0,1 0 0 0 0,0 0-1 0 0,-1 0 1 0 0,1 0 0 0 0,0 1 0 0 0,0-1-1 0 0,-1 0 1 0 0,1 0 0 0 0,0 1 1 0 0,-1 0-1 0 0,0 1-1 0 0,0 0 1 0 0,0 0 0 0 0,0-1 0 0 0,1 1 0 0 0,-1 0-1 0 0,1 0 1 0 0,-1 0 0 0 0,1 0 0 0 0,0 0 0 0 0,-1 0 0 0 0,1 0 1 0 0,-11 93-14 0 0,-16 245 185 0 0,19-216-134 0 0,7-80-2 0 0,1 0 0 0 0,3 4-35 0 0,2 47 197 0 0,-11-95 51 0 0,3 0-178 0 0,9 4-72 0 0,29 18-28 0 0,5 1 1 0 0,21 10 29 0 0,142 60-44 0 0,-156-70 58 0 0,-2 2-1 0 0,0 2 0 0 0,14 14-13 0 0,5 3 37 0 0,-44-32-19 0 0,-1 1-1 0 0,-1 0 0 0 0,0 2 0 0 0,-1 0 0 0 0,1 2-17 0 0,-4-4 86 0 0,-12-11 23 0 0,1 0 1 0 0,-1 0 0 0 0,0 0 0 0 0,0 0-1 0 0,0 0 1 0 0,0 1 0 0 0,0-1 0 0 0,0 1-1 0 0,-1-1 1 0 0,1 1-110 0 0,-2-2 324 0 0,0-1 24 0 0,0 0 14 0 0,0 0-24 0 0,0 0-136 0 0,0 0-42 0 0,0 0-7 0 0,0 0-5 0 0,0 0-20 0 0,0 1-118 0 0,0-1 1 0 0,0 0-1 0 0,0 1 0 0 0,0-1 1 0 0,0 0-1 0 0,0 1 0 0 0,1-1 1 0 0,-1 0-1 0 0,0 1 0 0 0,0-1 0 0 0,0 1 1 0 0,0-1-1 0 0,0 0 0 0 0,1 0 1 0 0,-1 1-1 0 0,0-1 0 0 0,0 0 1 0 0,0 1-1 0 0,1-1 0 0 0,-1 0 1 0 0,0 0-1 0 0,0 1 0 0 0,1-1 0 0 0,-1 0 1 0 0,0 0-1 0 0,1 0 0 0 0,-1 1 1 0 0,0-1-1 0 0,1 0 0 0 0,-1 0 1 0 0,0 0-1 0 0,1 0 0 0 0,-1 0-10 0 0,5 2 1 0 0,1-1-1 0 0,-1 1 0 0 0,1-1 1 0 0,-1-1-1 0 0,1 1 0 0 0,-1-1 1 0 0,1 0-1 0 0,-1 0 0 0 0,1 0 1 0 0,-1-1-1 0 0,1 0 1 0 0,-1 0-1 0 0,0-1 0 0 0,1 1 1 0 0,-1-1-1 0 0,0 0 0 0 0,0 0 1 0 0,0-1-1 0 0,0 0 0 0 0,-1 0 1 0 0,1 0-1 0 0,-1 0 0 0 0,176-117 11 0 0,-141 92 6 0 0,-1-1 0 0 0,-1-2 0 0 0,-2-1 0 0 0,-1-2 0 0 0,-2-2 0 0 0,-1-1 0 0 0,24-38-17 0 0,22-27 46 0 0,-64 86-32 0 0,1 0 1 0 0,1 1 0 0 0,1 1 0 0 0,0 1 0 0 0,2-1-15 0 0,26-11 57 0 0,-42 13 1534 0 0,-2-8-1028 0 0,0 4-536 0 0,-1 0 0 0 0,0 0 0 0 0,0 0 0 0 0,-4-10-27 0 0,-7-45 54 0 0,2 1-1 0 0,4-1 1 0 0,3-24-54 0 0,1 51 16 0 0,1-128 28 0 0,0-20-3 0 0,1 187-35 0 0,-1 1-1 0 0,1-1 0 0 0,-1 1 0 0 0,0 0 1 0 0,0-1-1 0 0,0 1 0 0 0,-1 0 0 0 0,1 0 0 0 0,-1-1 1 0 0,0 1-1 0 0,0 1 0 0 0,-1-1 0 0 0,1 0 0 0 0,-1 0-5 0 0,0 1 8 0 0,0 1-1 0 0,1-1 0 0 0,-1 1 0 0 0,0 0 0 0 0,0 0 0 0 0,0 0 0 0 0,0 0 0 0 0,-1 1 0 0 0,1-1 0 0 0,0 1 0 0 0,-1 0 0 0 0,1 0 1 0 0,-1 0-1 0 0,0 0 0 0 0,1 1 0 0 0,-1-1 0 0 0,-3 1-7 0 0,-140-10 323 0 0,-98 3 161 0 0,-41-16-484 0 0,272 22-38 0 0,-1-2 1 0 0,1 0 0 0 0,-8-4 37 0 0,21 7-118 0 0,1 0 0 0 0,-1 0 0 0 0,1 0 0 0 0,0 0 0 0 0,-1-1-1 0 0,1 1 1 0 0,0 0 0 0 0,-1 0 0 0 0,1-1 0 0 0,0 1 0 0 0,0 0 0 0 0,-1 0 0 0 0,1-1 0 0 0,0 1 0 0 0,0 0 0 0 0,-1 0 0 0 0,1-1 0 0 0,0 1 0 0 0,0 0 0 0 0,0-1 0 0 0,0 1 0 0 0,-1 0 0 0 0,1-1 0 0 0,0 1 0 0 0,0-1 0 0 0,0 1 118 0 0,0-2-1075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4:36.3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24 140 1968 0 0,'-11'-11'3700'0'0,"-1"-2"-358"0"0,12 13-3326 0 0,0-1 0 0 0,0 1 0 0 0,0-1 1 0 0,0 1-1 0 0,0-1 0 0 0,0 1 0 0 0,0-1 1 0 0,0 0-1 0 0,0 1 0 0 0,0-1 0 0 0,0 1 1 0 0,0-1-1 0 0,0 1 0 0 0,1-1 0 0 0,-1 1 1 0 0,0 0-1 0 0,0-1 0 0 0,0 1 0 0 0,1-1 1 0 0,-1 1-1 0 0,0-1 0 0 0,1 1 0 0 0,-1 0 1 0 0,0-1-1 0 0,1 1 0 0 0,-1 0 0 0 0,1-1 1 0 0,-1 1-1 0 0,0 0 0 0 0,1-1 0 0 0,-1 1 1 0 0,1 0-1 0 0,-1 0 0 0 0,1-1-16 0 0,9-5 30 0 0,1-1 1 0 0,-2-1-1 0 0,9-7-30 0 0,-1 0 16 0 0,-13 11-8 0 0,1 1 0 0 0,0 0 0 0 0,-1 0 0 0 0,1 1 0 0 0,0-1 0 0 0,1 1 0 0 0,-1 0 0 0 0,0 0 0 0 0,1 1 0 0 0,-1 0 0 0 0,1 0 0 0 0,-1 0 0 0 0,4 0-8 0 0,8-1 10 0 0,43-6-30 0 0,0 2-1 0 0,35 2 21 0 0,121 8-4 0 0,-136-2 28 0 0,19 0 11 0 0,-8-2 98 0 0,4 5-133 0 0,53 21 876 0 0,-141-26-1021 0 0,-7 0-162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4:38.3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65 17 816 0 0,'-1'0'165'0'0,"1"-1"-1"0"0,-1 1 1 0 0,1 0-1 0 0,-1 0 1 0 0,1 0-1 0 0,-1-1 1 0 0,1 1 0 0 0,-1 0-1 0 0,1-1 1 0 0,-1 1-1 0 0,1 0 1 0 0,-1-1-1 0 0,1 1 1 0 0,0-1-1 0 0,-1 1 1 0 0,1-1-1 0 0,-1 1 1 0 0,1-1 0 0 0,0 1-1 0 0,0-1 1 0 0,-1 1-1 0 0,1-1 1 0 0,0 1-1 0 0,0-1 1 0 0,0 1-1 0 0,-1-1 1 0 0,1 0-1 0 0,0 1 1 0 0,0-1 0 0 0,0 1-1 0 0,0-1 1 0 0,0 1-1 0 0,0-1 1 0 0,0 0-165 0 0,0 1 241 0 0,0 0-29 0 0,0 0-12 0 0,0 0-6 0 0,0 0-5 0 0,0 0-13 0 0,0 0-13 0 0,0 0-13 0 0,0 0-36 0 0,-1 12 91 0 0,-6 92 31 0 0,-1-28 19 0 0,3 47-255 0 0,2-31 65 0 0,-14 116 120 0 0,8-121-83 0 0,8-77-110 0 0,0 2-13 0 0,0 0-1 0 0,0 1 0 0 0,1-1 0 0 0,1 1 0 0 0,1 11 22 0 0,-1-23-227 0 0,-1-1-81 0 0,0 0-171 0 0,0 0-129 0 0,0 0-124 0 0,0 0-44 0 0,0 0 295 0 0,0 0-167 0 0,0 0-121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4:39.2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1080 1352 0 0,'-3'-29'7088'0'0,"3"28"-7040"0"0,0 1-6 0 0,0 0-1 0 0,0 0 3 0 0,0 0-6 0 0,4 2 46 0 0,16 7-48 0 0,0 1 0 0 0,7 6-36 0 0,24 13 37 0 0,106 60 60 0 0,-114-64-47 0 0,-1 2-1 0 0,37 32-49 0 0,72 69 155 0 0,-76-62-94 0 0,-67-59 139 0 0,0-1 0 0 0,-1 2 0 0 0,0-1 0 0 0,0 1 0 0 0,-1 0 0 0 0,0 1 0 0 0,0 0 0 0 0,-1 0 0 0 0,3 5-200 0 0,-8-12 396 0 0,0-2 2 0 0,0 0-93 0 0,0 0-43 0 0,-9 0 1492 0 0,5 0-1189 0 0,10 1-454 0 0,0 0-108 0 0,0-1 1 0 0,0 0-1 0 0,0 0 1 0 0,1 0-1 0 0,-1-1 1 0 0,0 0 0 0 0,0 0-1 0 0,1-1-3 0 0,-1 0 4 0 0,-2 1-4 0 0,0-1 0 0 0,1 1 0 0 0,-1-1 1 0 0,0-1-1 0 0,-1 1 0 0 0,1 0 1 0 0,0-1-1 0 0,-1 0 0 0 0,1 0 1 0 0,-1 0-1 0 0,0 0 0 0 0,1-2 0 0 0,8-6-1 0 0,44-43 6 0 0,37-45-5 0 0,-40 39 9 0 0,35-26-9 0 0,-73 72 1 0 0,11-11 0 0 0,1 1-1 0 0,2 1 1 0 0,0 2 0 0 0,2 1 0 0 0,31-16-1 0 0,-29 21 26 0 0,1 1 0 0 0,27-6-26 0 0,-38 13 17 0 0,-13 3 42 0 0,-1 1 0 0 0,1 1 1 0 0,0 0-1 0 0,-1 0 0 0 0,9 0-59 0 0,-17-20 2303 0 0,-8-74-2124 0 0,-6-69 140 0 0,9-153-319 0 0,7 262 50 0 0,4-7-50 0 0,1-16 22 0 0,-7 77-16 0 0,-1 1-1 0 0,0-1 1 0 0,0 1 0 0 0,0 0 0 0 0,1-1 0 0 0,-2 1-1 0 0,1-1 1 0 0,0 1 0 0 0,0-1 0 0 0,0 1 0 0 0,-1 0-1 0 0,1-1 1 0 0,-1 1 0 0 0,1 0 0 0 0,-1-1 0 0 0,1 1-1 0 0,-1 0 1 0 0,0 0 0 0 0,0-1 0 0 0,0 1 0 0 0,1 0-1 0 0,-1 0 1 0 0,0 0 0 0 0,0 0 0 0 0,-1 0 0 0 0,1 0-1 0 0,0 0 1 0 0,0 1 0 0 0,0-1 0 0 0,-1 0 0 0 0,1 1-1 0 0,0-1 1 0 0,-1 0-6 0 0,-26-18 64 0 0,-17-19-47 0 0,38 34-9 0 0,0-1-1 0 0,0 1 1 0 0,-1 0-1 0 0,1 0 1 0 0,-1 1 0 0 0,0 0-1 0 0,0 0 1 0 0,0 1 0 0 0,-8-1-8 0 0,-15-5 20 0 0,0 0 6 0 0,0 1 0 0 0,-1 1 0 0 0,-1 2-26 0 0,-19-3 30 0 0,-182-20 14 0 0,132 17-38 0 0,1 4-1 0 0,-1 5 0 0 0,-18 6-5 0 0,91-3 22 0 0,1 1 0 0 0,-7 2-22 0 0,24-2-74 0 0,0-1 0 0 0,1 1 0 0 0,-1 1 0 0 0,1 0 0 0 0,0 0 0 0 0,0 1 0 0 0,-3 3 74 0 0,10-5-260 0 0,0 0 0 0 0,0-1 0 0 0,1 1 0 0 0,0 1 1 0 0,-1-1-1 0 0,1 0 0 0 0,0 1 0 0 0,1-1 0 0 0,-1 1 1 0 0,1-1-1 0 0,-1 1 0 0 0,1 0 0 0 0,0-1 0 0 0,0 1 1 0 0,1 0-1 0 0,-1 1 260 0 0,-2 9-849 0 0,-1 8-1018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4:40.3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50 2080 0 0,'-13'-12'2355'0'0,"10"10"-1980"0"0,1 0 1 0 0,0 0-1 0 0,-1 0 0 0 0,1 0 0 0 0,0-1 1 0 0,0 1-1 0 0,0-1 0 0 0,0 1 0 0 0,0-2-375 0 0,2 3 107 0 0,-1 0 0 0 0,1 0-1 0 0,-1 0 1 0 0,1 1-1 0 0,-1-1 1 0 0,0 0-1 0 0,1 0 1 0 0,-1 1 0 0 0,0-1-1 0 0,1 0 1 0 0,-1 1-1 0 0,0-1 1 0 0,0 1 0 0 0,1-1-1 0 0,-1 1 1 0 0,0 0-1 0 0,0-1 1 0 0,0 1-1 0 0,0 0 1 0 0,0-1 0 0 0,0 1-1 0 0,0 0 1 0 0,0 0-1 0 0,0 0 1 0 0,1 0 0 0 0,-2 0-107 0 0,8 19-46 0 0,-2-8 31 0 0,2 0 0 0 0,-1 0 0 0 0,2 0 0 0 0,-1-1 0 0 0,8 8 15 0 0,-5-6-10 0 0,0 1 1 0 0,-1-1-1 0 0,2 7 10 0 0,31 69 76 0 0,24 76-76 0 0,-27-62 208 0 0,15 20-208 0 0,11 5 109 0 0,4-3 0 0 0,69 91-109 0 0,-125-199 1 0 0,12 20 18 0 0,3-1-1 0 0,0-2 1 0 0,6 2-19 0 0,81 78 89 0 0,-99-99-57 0 0,-1 2 0 0 0,0-1 0 0 0,6 11-32 0 0,-15-19 53 0 0,-1 1 0 0 0,1-1 0 0 0,-1 1 0 0 0,-1-1 0 0 0,1 1 0 0 0,-1 0 0 0 0,0 1-1 0 0,-1-1 1 0 0,1 7-53 0 0,-3-15 18 0 0,0 1 0 0 0,0-1 0 0 0,0 0 0 0 0,1 0 0 0 0,-1 0-1 0 0,0 1 1 0 0,0-1 0 0 0,0 0 0 0 0,0 0 0 0 0,0 0 0 0 0,0 1-1 0 0,0-1 1 0 0,0 0 0 0 0,0 0 0 0 0,0 1 0 0 0,0-1-1 0 0,0 0 1 0 0,0 0 0 0 0,-1 0 0 0 0,1 1 0 0 0,0-1 0 0 0,0 0-1 0 0,0 0 1 0 0,0 0 0 0 0,0 1 0 0 0,0-1 0 0 0,0 0-1 0 0,-1 0 1 0 0,1 0 0 0 0,0 0 0 0 0,0 0 0 0 0,0 1 0 0 0,0-1-1 0 0,-1 0 1 0 0,1 0 0 0 0,0 0 0 0 0,0 0 0 0 0,0 0 0 0 0,0 0-1 0 0,-1 0 1 0 0,1 0 0 0 0,0 0 0 0 0,0 1 0 0 0,-1-1-1 0 0,1 0 1 0 0,0 0 0 0 0,0 0 0 0 0,0 0 0 0 0,-1 0 0 0 0,1 0-1 0 0,0 0 1 0 0,0-1 0 0 0,0 1 0 0 0,-1 0 0 0 0,1 0 0 0 0,0 0-1 0 0,0 0 1 0 0,0 0 0 0 0,-1 0 0 0 0,1 0 0 0 0,0 0-1 0 0,0 0 1 0 0,0-1 0 0 0,0 1 0 0 0,-1 0 0 0 0,1 0-18 0 0,-1 0-226 0 0,1-1 0 0 0,-1 1 0 0 0,0-1 1 0 0,1 0-1 0 0,-1 1 0 0 0,1-1 0 0 0,-1 1 0 0 0,1-1 1 0 0,-1 0-1 0 0,1 1 0 0 0,-1-1 0 0 0,1 0 1 0 0,0 0-1 0 0,-1 1 0 0 0,1-1 0 0 0,0 0 0 0 0,-1 0 1 0 0,1 1-1 0 0,0-1 0 0 0,0-1 226 0 0,0 1-1402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4:59.7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1385 3433 0 0,'-4'-8'356'0'0,"0"1"1"0"0,1-1 0 0 0,0 0-1 0 0,0 0 1 0 0,0 0 0 0 0,1 0 0 0 0,0-1-1 0 0,1 1 1 0 0,0 0 0 0 0,0-1-1 0 0,1-6-356 0 0,0 2 177 0 0,2 0 0 0 0,-1 0 0 0 0,2 0 0 0 0,0 0 0 0 0,0 0 0 0 0,1 1 0 0 0,2-5-177 0 0,39-91 507 0 0,4 1-1 0 0,5 3 0 0 0,29-38-506 0 0,-38 80 106 0 0,3 1 0 0 0,2 3-1 0 0,14-10-105 0 0,5-5 483 0 0,20-34-483 0 0,-78 93 272 0 0,-2 0 0 0 0,0-1 0 0 0,-1 0-1 0 0,0 0 1 0 0,-1-1 0 0 0,-1 0 0 0 0,-1 0 0 0 0,0 0-1 0 0,-1-1 1 0 0,2-16-272 0 0,-5-32 728 0 0,-2 64-706 0 0,1 1 0 0 0,0-1 1 0 0,0 0-1 0 0,-1 0 0 0 0,1 0 0 0 0,-1 1 0 0 0,1-1 0 0 0,0 0 0 0 0,-1 0 0 0 0,0 1 0 0 0,1-1 0 0 0,-1 0 0 0 0,1 1 0 0 0,-1-1 0 0 0,0 1 0 0 0,1-1 0 0 0,-1 1 0 0 0,0-1-22 0 0,0 0-117 0 0,0 1 0 0 0,0-1 0 0 0,1 1-1 0 0,-1-1 1 0 0,0 0 0 0 0,0 0 0 0 0,1 1 0 0 0,-1-1-1 0 0,0 0 1 0 0,1 0 0 0 0,-1 0 0 0 0,1 0 0 0 0,-1 0 0 0 0,1 1-1 0 0,0-1 1 0 0,-1 0 0 0 0,1 0 0 0 0,0 0 0 0 0,0-1 117 0 0,0 1-696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02.2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276 579 4641 0 0,'-2'-2'125'0'0,"-1"0"1"0"0,1-1-1 0 0,-1 1 1 0 0,1 0-1 0 0,0-1 0 0 0,0 1 1 0 0,0-1-1 0 0,0 0 1 0 0,0 0-1 0 0,0 0 0 0 0,1 0 1 0 0,0 0-1 0 0,0 0 0 0 0,-1 0 1 0 0,2 0-1 0 0,-1 0 1 0 0,0-1-1 0 0,1 1 0 0 0,-1 0 1 0 0,1-1-1 0 0,0 1 1 0 0,0 0-1 0 0,0-1 0 0 0,1 1 1 0 0,-1 0-1 0 0,1 0 1 0 0,0-1-1 0 0,0 1 0 0 0,0 0-125 0 0,1-6 30 0 0,1 1 0 0 0,1-1-1 0 0,0 1 1 0 0,0 0 0 0 0,0 0-1 0 0,1 1 1 0 0,0-1 0 0 0,0 1-1 0 0,1 0 1 0 0,3-3-30 0 0,30-24 5 0 0,2 1-1 0 0,1 2 1 0 0,29-16-5 0 0,-47 31-1 0 0,-15 10 3 0 0,40-27 2 0 0,3 2 0 0 0,30-12-4 0 0,-56 31 24 0 0,0 2 0 0 0,1 0 1 0 0,4 1-25 0 0,-25 8 21 0 0,1-1 0 0 0,-1 0 0 0 0,0-1 0 0 0,0 1 0 0 0,0-1 0 0 0,-1 0 0 0 0,5-3-21 0 0,-10 4 59 0 0,1 1 0 0 0,-1-1 1 0 0,1 0-1 0 0,-1 0 0 0 0,0 0 1 0 0,0 0-1 0 0,0 1 0 0 0,0-1 0 0 0,0 0 1 0 0,0 0-1 0 0,-1 0 0 0 0,1 0 1 0 0,0 1-1 0 0,-1-1 0 0 0,0 0-59 0 0,-1-10 587 0 0,2 11-586 0 0,1 0 0 0 0,-1 0 0 0 0,0 1 0 0 0,0-1 0 0 0,1 0 0 0 0,-1 0 0 0 0,0 0 0 0 0,1 0 0 0 0,-1 0 0 0 0,1 0 0 0 0,-1 1 0 0 0,1-1 0 0 0,-1 0 0 0 0,1 0 0 0 0,0 1 0 0 0,-1-1 0 0 0,1 0 0 0 0,0 1 0 0 0,0-1 0 0 0,-1 1 0 0 0,1-1 0 0 0,0 1 0 0 0,0-1 0 0 0,0 1 0 0 0,0 0 0 0 0,-1-1 0 0 0,1 1 0 0 0,0 0 0 0 0,1-1-1 0 0,2 1-3 0 0,-1-1 1 0 0,1 0 0 0 0,-1 1 0 0 0,1 0 0 0 0,-1 0-1 0 0,1 0 1 0 0,0 0 0 0 0,-1 1 0 0 0,1-1 0 0 0,-1 1 2 0 0,14 4-7 0 0,0 0 1 0 0,0 1 0 0 0,-1 1-1 0 0,3 2 7 0 0,16 7-16 0 0,1-2 0 0 0,0-2 0 0 0,1-1 0 0 0,0-2 0 0 0,19 1 16 0 0,120 28 18 0 0,-164-35-18 0 0,1 1 0 0 0,-1 0 0 0 0,0 1 0 0 0,-1 1 0 0 0,1 0 0 0 0,-1 0 0 0 0,0 1 0 0 0,4 4 0 0 0,18 16 28 0 0,27 27-28 0 0,-13-11 105 0 0,-45-41-34 0 0,-1-1 1 0 0,1 0 0 0 0,-1 1-1 0 0,0-1 1 0 0,0 1-1 0 0,1 0 1 0 0,-1-1-1 0 0,0 1 1 0 0,0 0-1 0 0,-1 0 1 0 0,1-1-1 0 0,0 1 1 0 0,-1 0-1 0 0,1 0 1 0 0,-1 0 0 0 0,1 1-72 0 0,-4 31 1159 0 0,1-22-1516 0 0,-4 76 378 0 0,4-42-18 0 0,-8 91 116 0 0,-20 92-119 0 0,23-185 11 0 0,2 0 1 0 0,2 0-1 0 0,2 5-11 0 0,1-43 10 0 0,-4 18 18 0 0,0 4-16 0 0,4-23-1 0 0,0 0 0 0 0,-1-1 0 0 0,1 1 0 0 0,-1 0 1 0 0,-1-1-1 0 0,1 1 0 0 0,0 0 0 0 0,-1-1 1 0 0,0 0-1 0 0,-1 3-11 0 0,-3 4 38 0 0,5-9-29 0 0,0 0-1 0 0,0-1 1 0 0,1 1 0 0 0,-1 0-1 0 0,0-1 1 0 0,0 1-1 0 0,-1-1 1 0 0,1 1-1 0 0,0-1 1 0 0,0 1 0 0 0,-1-1-1 0 0,1 0 1 0 0,-1 0-1 0 0,1 0 1 0 0,-1 0-1 0 0,1 0 1 0 0,-1 0 0 0 0,0 0-1 0 0,0 0-8 0 0,-5 1 3 0 0,0 1 0 0 0,0 0 0 0 0,1 1 0 0 0,-1 0 0 0 0,1 0 0 0 0,0 0 0 0 0,-3 3-3 0 0,2-1 8 0 0,0-1-1 0 0,-1 0 1 0 0,0 0-1 0 0,0-1 1 0 0,0 0 0 0 0,-4 1-8 0 0,-36 12 44 0 0,25-10-26 0 0,0 2-1 0 0,1 0 0 0 0,-7 5-17 0 0,-14 10 13 0 0,0 3 0 0 0,2 1 1 0 0,-31 28-14 0 0,13-5-2 0 0,-2-1 0 0 0,-2-4 0 0 0,-22 10 2 0 0,73-50-10 0 0,0 1 0 0 0,1 0 0 0 0,0 1 0 0 0,1 0 0 0 0,0 0 0 0 0,0 1 0 0 0,1 1 0 0 0,-4 5 10 0 0,12-15 3 0 0,1 0 1 0 0,0 0-1 0 0,0 1 0 0 0,-1-1 0 0 0,1 0 0 0 0,-1 0 0 0 0,1 1 0 0 0,0-1 0 0 0,-1 0 0 0 0,1 0 0 0 0,0 0 0 0 0,-1 0 0 0 0,1 0 0 0 0,-1 0 0 0 0,1 1 0 0 0,0-1 1 0 0,-1 0-1 0 0,1 0 0 0 0,-1 0 0 0 0,1 0 0 0 0,-1-1 0 0 0,1 1 0 0 0,0 0 0 0 0,-1 0 0 0 0,1 0 0 0 0,-1 0 0 0 0,1 0 0 0 0,0 0 0 0 0,-1-1 0 0 0,1 1 0 0 0,0 0 0 0 0,-1 0 1 0 0,1-1-1 0 0,0 1-3 0 0,-12-8 1020 0 0,-1 2-787 0 0,-70-33 739 0 0,-43-29-972 0 0,41 21 260 0 0,51 27-150 0 0,1-2 0 0 0,1-1-1 0 0,1-2 1 0 0,1-1-1 0 0,-16-17-109 0 0,-24-32 148 0 0,-33-47-148 0 0,98 115 2 0 0,1 1-1 0 0,-1 0 0 0 0,1-1 0 0 0,1 0 1 0 0,-1 0-1 0 0,1 0 0 0 0,-1-3-1 0 0,4 9-72 0 0,-1-1 0 0 0,1 1 0 0 0,-1 0 0 0 0,1-1 0 0 0,0 1 0 0 0,-1-1 1 0 0,1 1-1 0 0,0-1 0 0 0,0 1 0 0 0,0 0 0 0 0,0-1 0 0 0,0 1 0 0 0,1-1 0 0 0,-1 1 0 0 0,0-1 0 0 0,1 1 0 0 0,-1 0 0 0 0,1-1 0 0 0,-1 1 0 0 0,1 0 0 0 0,-1-1 1 0 0,1 1-1 0 0,0 0 0 0 0,0 0 0 0 0,0 0 0 0 0,0 0 0 0 0,0 0 0 0 0,0 0 0 0 0,0 0 0 0 0,0 0 0 0 0,0 0 0 0 0,0 0 0 0 0,1 0 0 0 0,-1 1 0 0 0,0-1 1 0 0,0 0-1 0 0,1 1 0 0 0,-1-1 0 0 0,0 1 0 0 0,1 0 0 0 0,1-1 72 0 0,33-9-1617 0 0,-12 6 301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02.9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38 134 4729 0 0,'-12'-25'1751'0'0,"7"16"-1624"0"0,0 0 0 0 0,1 0-1 0 0,0 0 1 0 0,-1-8-127 0 0,4 16 4 0 0,1-1 0 0 0,-1 0 0 0 0,1 0 0 0 0,0 1 0 0 0,0-1 0 0 0,-1 0 1 0 0,1 0-1 0 0,0 0 0 0 0,1 0 0 0 0,-1 1 0 0 0,0-1 0 0 0,0 0 0 0 0,1 0 0 0 0,-1 1 0 0 0,1-1 0 0 0,0 0 1 0 0,0 0-1 0 0,-1 1 0 0 0,1-1 0 0 0,0 1 0 0 0,0-1 0 0 0,0 1 0 0 0,1-1 0 0 0,-1 1 0 0 0,0 0 1 0 0,1-2-5 0 0,1 2-8 0 0,0 0 0 0 0,0-1 0 0 0,-1 1 1 0 0,1 0-1 0 0,0 0 0 0 0,0 0 0 0 0,0 1 1 0 0,0-1-1 0 0,0 1 0 0 0,0 0 0 0 0,2 0 8 0 0,37 0-101 0 0,-36 0 93 0 0,73 5-133 0 0,18 7 141 0 0,-20-2 205 0 0,28-2-205 0 0,330-15 903 0 0,-423 7-884 0 0,149-3 272 0 0,-133 5-205 0 0,0 0 0 0 0,0 2-1 0 0,0 1 1 0 0,17 6-86 0 0,-9-1-41 0 0,-1 2 0 0 0,-1 2 0 0 0,32 17 41 0 0,-62-28-80 0 0,0-1 0 0 0,0 0-1 0 0,1 0 1 0 0,-1 0-1 0 0,1-1 1 0 0,2 1 80 0 0,9-1-536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55.2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20 555 2457 0 0,'-2'0'1568'0'0,"1"-1"-752"0"0,-6-10-520 0 0,0-8 488 0 0,7-13-632 0 0,-2 1-8 0 0,2-15-32 0 0,7-3 8 0 0,-2-5-32 0 0,-1-2-64 0 0,3-4-176 0 0,1 6-400 0 0,-1 5 472 0 0,4-2-256 0 0,-4 9-152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03.3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1 5561 0 0,'-2'0'190'0'0,"-1"0"0"0"0,1 1 0 0 0,0-1 1 0 0,0 1-1 0 0,-1 0 0 0 0,1 0 0 0 0,0 0 0 0 0,0 0 0 0 0,0 0 0 0 0,0 0 0 0 0,0 0 0 0 0,-1 2-190 0 0,2-2-19 0 0,0 0-1 0 0,0 1 0 0 0,0-1 0 0 0,1 1 0 0 0,-1-1 1 0 0,0 1-1 0 0,1-1 0 0 0,-1 1 0 0 0,1 0 0 0 0,0-1 1 0 0,-1 1-1 0 0,1 0 0 0 0,0-1 0 0 0,0 1 0 0 0,0 0 1 0 0,0 1 19 0 0,1 8-46 0 0,0 0 1 0 0,0 0 0 0 0,1 0-1 0 0,0 0 1 0 0,1-1 0 0 0,4 10 45 0 0,29 62-138 0 0,-16-40 89 0 0,-3-4 18 0 0,71 173-22 0 0,-74-171-42 0 0,103 279-962 0 0,-81-229 507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5:05.5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997 7 1048 0 0,'-1'-1'68'0'0,"0"0"0"0"0,0 1 0 0 0,-1-1-1 0 0,1 0 1 0 0,0 1 0 0 0,-1-1 0 0 0,1 1 0 0 0,0-1-1 0 0,-1 1 1 0 0,1 0 0 0 0,0 0 0 0 0,-1 0 0 0 0,1-1-1 0 0,-1 1 1 0 0,1 0 0 0 0,-1 1 0 0 0,1-1 0 0 0,0 0-1 0 0,-1 0-67 0 0,-9 1 1339 0 0,0 6-1180 0 0,-15 16-88 0 0,-24 20 268 0 0,-52 34-339 0 0,-254 163 361 0 0,309-209-343 0 0,25-18-9 0 0,1 2 0 0 0,-8 7-9 0 0,-14 7-13 0 0,34-23 9 0 0,0-1 0 0 0,0 1 0 0 0,1 0 0 0 0,0 1 0 0 0,-3 2 4 0 0,-23 19-29 0 0,27-24 9 0 0,1 1 0 0 0,0 0 0 0 0,0 0-1 0 0,0 0 1 0 0,-4 6 20 0 0,5-5-16 0 0,0 0-1 0 0,0 0 0 0 0,1 0 0 0 0,0 1 1 0 0,0-1-1 0 0,0 1 0 0 0,1 0 0 0 0,0 0 1 0 0,0 0-1 0 0,1 0 0 0 0,0 1 0 0 0,0-1 0 0 0,1 1 1 0 0,0-1-1 0 0,0 1 0 0 0,1 4 17 0 0,-6 99-105 0 0,3-70 128 0 0,-3 0-1 0 0,-3 12-22 0 0,-6 33 35 0 0,7-54 16 0 0,0 6 46 0 0,0 1 23 0 0,6-33-79 0 0,1-1 0 0 0,-1 1 0 0 0,1-1-1 0 0,0 1 1 0 0,0 3-41 0 0,-1-8 234 0 0,5 2 478 0 0,126 50-219 0 0,-110-44-445 0 0,0 1 0 0 0,-1 0 1 0 0,-1 1-1 0 0,14 11-48 0 0,62 57 47 0 0,-5-5 33 0 0,-39-37-35 0 0,1-2 0 0 0,2-3 0 0 0,1-2 0 0 0,7 0-45 0 0,-21-12 94 0 0,-14-8 583 0 0,0 2 0 0 0,13 9-677 0 0,-31-13 1317 0 0,-4-6 811 0 0,10-4-1564 0 0,-9 1-790 0 0,7-2 213 0 0,1 0 1 0 0,0 0-1 0 0,-1-1 1 0 0,0-1 0 0 0,0 0-1 0 0,0-1 1 0 0,0 0 12 0 0,34-27-60 0 0,-1-1 1 0 0,-1-3-1 0 0,24-28 60 0 0,-30 28 5 0 0,2 2-1 0 0,1 1 1 0 0,1 2 0 0 0,19-9-5 0 0,-1 9 23 0 0,1 4 1 0 0,32-10-24 0 0,-15 5 30 0 0,-51 21 8 0 0,-2-1-1 0 0,14-11-37 0 0,-29 18 23 0 0,1 0 1 0 0,-1-1-1 0 0,-1 0 1 0 0,1-1-1 0 0,5-7-23 0 0,-10 11 16 0 0,-1 0-1 0 0,0-1 1 0 0,0 0-1 0 0,0 0 1 0 0,0 0-1 0 0,-1 0 0 0 0,0 0 1 0 0,0 0-1 0 0,-1-1 1 0 0,1 1-1 0 0,-1-1 1 0 0,0-1-16 0 0,6-59 115 0 0,-4 1 1 0 0,-2-1-1 0 0,-5-34-115 0 0,-1 45 36 0 0,-3-102 72 0 0,9 147-73 0 0,-1 0 0 0 0,-1-1-1 0 0,0 1 1 0 0,0 0 0 0 0,-1 0-1 0 0,0 0 1 0 0,-1 0 0 0 0,0 0-1 0 0,-1 0 1 0 0,0 1 0 0 0,0 0-1 0 0,-1-1 1 0 0,0 2 0 0 0,-1-1-1 0 0,-3-4-34 0 0,-5-2 203 0 0,-1 0 0 0 0,0 1-1 0 0,-1 1 1 0 0,-1 0-1 0 0,0 1 1 0 0,0 1 0 0 0,-6-2-203 0 0,-34-15 858 0 0,-42-16-858 0 0,57 27 171 0 0,-1 3 0 0 0,-1 1 0 0 0,0 2-1 0 0,-1 2 1 0 0,-8 1-171 0 0,-7 3 86 0 0,-1 2-1 0 0,1 2 1 0 0,-38 6-86 0 0,-98 9-2519 0 0,188-15 1621 0 0,1-2-379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8:35.5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0 577 1504 0 0,'22'-40'1647'0'0,"-10"16"-1291"0"0,35-55 450 0 0,62-115-302 0 0,-56 106-470 0 0,-2 3-309 0 0,-34 51 135 0 0,-2 1-103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8:35.9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1302 1808 0 0,'0'1'49'0'0,"0"0"-1"0"0,0-1 1 0 0,0 1-1 0 0,-1 0 0 0 0,1 0 1 0 0,0-1-1 0 0,-1 1 1 0 0,1 0-1 0 0,0-1 1 0 0,-1 1-1 0 0,1 0 0 0 0,-1-1 1 0 0,1 1-1 0 0,-1 0 1 0 0,1-1-1 0 0,-1 1 0 0 0,0-1-48 0 0,1 0 33 0 0,0 1-1 0 0,0-1 0 0 0,0 0 1 0 0,0 0-1 0 0,0 0 0 0 0,-1 0 1 0 0,1 0-1 0 0,0 0 0 0 0,0 1 1 0 0,0-1-1 0 0,0 0 0 0 0,0 0 1 0 0,-1 0-1 0 0,1 0 0 0 0,0 0 1 0 0,0 0-1 0 0,0 0 0 0 0,0 0 1 0 0,-1 0-1 0 0,1 0 0 0 0,0 0 0 0 0,0 0 1 0 0,0 0-1 0 0,0 0 0 0 0,-1 0 1 0 0,1 0-1 0 0,0 0 0 0 0,0 0 1 0 0,0 0-1 0 0,0 0 0 0 0,-1 0 1 0 0,1 0-1 0 0,0 0 0 0 0,0 0 1 0 0,0 0-1 0 0,0 0 0 0 0,0-1 1 0 0,-1 1-1 0 0,1 0 0 0 0,0 0 1 0 0,0 0-1 0 0,0 0 0 0 0,0 0 1 0 0,0 0-1 0 0,0-1 0 0 0,0 1 1 0 0,-1 0-1 0 0,1 0 0 0 0,0 0 1 0 0,0 0-1 0 0,0 0 0 0 0,0-1 1 0 0,0 1-1 0 0,0 0 0 0 0,0 0 0 0 0,0 0 1 0 0,0 0-1 0 0,0-1 0 0 0,0 1 1 0 0,0 0-1 0 0,0 0 0 0 0,0 0 1 0 0,0 0-1 0 0,0-1 0 0 0,0 1 1 0 0,0 0-1 0 0,0 0-32 0 0,5-7 451 0 0,66-78 801 0 0,-46 52-956 0 0,-2-1 1 0 0,15-29-297 0 0,-18 29 93 0 0,22-44 32 0 0,-4-2 1 0 0,-3-1-1 0 0,4-25-125 0 0,-30 83 13 0 0,44-114-247 0 0,6 2-1 0 0,6 3 1 0 0,12-10 234 0 0,-22 45-671 0 0,-26 54 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8:53.5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810 39 2328 0 0,'-9'-6'9216'0'0,"1"6"-6150"0"0,-13 16-3749 0 0,13-8 1275 0 0,-21 18-533 0 0,-13 14 123 0 0,-3-2 0 0 0,-24 15-182 0 0,63-49 6 0 0,-15 10 13 0 0,0-1 0 0 0,-1 0 0 0 0,-1-2 1 0 0,-11 3-20 0 0,-35 8 25 0 0,0-4 0 0 0,-62 8-25 0 0,119-24 0 0 0,5-1-8 0 0,0 0 0 0 0,1 0 1 0 0,-1 1-1 0 0,-6 3 8 0 0,11-4-1 0 0,-1 0-1 0 0,1 0 1 0 0,0 0-1 0 0,0 1 1 0 0,0-1-1 0 0,1 1 1 0 0,-1-1-1 0 0,0 1 1 0 0,0 0-1 0 0,1 0 1 0 0,-1-1-1 0 0,1 1 1 0 0,0 0-1 0 0,-1 1 1 0 0,1-1 0 0 0,0 0 1 0 0,-21 44-8 0 0,15-43-24 0 0,7-3 32 0 0,0 0 0 0 0,-1 0 0 0 0,1 0 0 0 0,0 0-1 0 0,0 0 1 0 0,-1 0 0 0 0,1 0 0 0 0,0 0 0 0 0,0 0-1 0 0,0 0 1 0 0,-1 0 0 0 0,1 1 0 0 0,0-1 0 0 0,0 0 0 0 0,0 0-1 0 0,-1 0 1 0 0,1 0 0 0 0,0 0 0 0 0,0 0 0 0 0,0 1-1 0 0,-1-1 1 0 0,1 0 0 0 0,0 0 0 0 0,0 0 0 0 0,0 0-1 0 0,0 1 1 0 0,0-1 0 0 0,0 0 0 0 0,-1 0 0 0 0,1 0 0 0 0,0 1-1 0 0,0-1 1 0 0,0 0 0 0 0,0 0 0 0 0,0 0 0 0 0,0 1-1 0 0,0-1 1 0 0,0 0 0 0 0,0 0 0 0 0,0 1 0 0 0,0-1-1 0 0,0 0 1 0 0,0 0 0 0 0,0 0 0 0 0,0 1 0 0 0,0-1 0 0 0,0 0 0 0 0,-7 32-3 0 0,5-25 2 0 0,0-1 0 0 0,1 1 0 0 0,-1 0-1 0 0,1 0 1 0 0,1 0 0 0 0,-1 0 1 0 0,-9 98-30 0 0,0 91 30 0 0,-2 15 1 0 0,-3 42-26 0 0,13-233 24 0 0,1 0 1 0 0,1 1 0 0 0,1-1 0 0 0,0 0-1 0 0,2 0 1 0 0,3 17 0 0 0,1-2-78 0 0,-6-34 56 0 0,-1-1-17 0 0,0 0-17 0 0,0 0-16 0 0,0 0-16 0 0,0 0-24 0 0,0 0-52 0 0,0 0-44 0 0,0 0-38 0 0,0 0-44 0 0,0 0-69 0 0,0 0-38 0 0,0 0-22 0 0,0 0-29 0 0,0 0-29 0 0,0 0-21 0 0,0 0-18 0 0,0 0-1 0 0,0 0 14 0 0,0 0 23 0 0,0 0 28 0 0,12-28-962 0 0,-12 27 1512 0 0,0 1-1 0 0,0-1 1 0 0,0 0-1 0 0,0 1 1 0 0,0-1-1 0 0,0 0 1 0 0,0 1-1 0 0,0-1 1 0 0,0 1-1 0 0,0-1 1 0 0,0 0-1 0 0,0 1 1 0 0,1-1-1 0 0,-1 0 1 0 0,0 1-1 0 0,1-1 1 0 0,-1 1-1 0 0,0-1 1 0 0,1 1-1 0 0,-1-1-97 0 0,8 6 660 0 0,6 21-399 0 0,1-6-178 0 0,31 31-14 0 0,3-2 1 0 0,22 15-70 0 0,-27-32 21 0 0,1-2 0 0 0,2-2 0 0 0,1-1 0 0 0,1-4 0 0 0,8 2-21 0 0,-36-16 46 0 0,-1 1 0 0 0,0 0 0 0 0,0 2 0 0 0,-1 0-1 0 0,-1 1 1 0 0,0 1 0 0 0,-1 1 0 0 0,14 15-46 0 0,1 6 172 0 0,-31-35-139 0 0,-1-1-13 0 0,0 0-2 0 0,0 0 3 0 0,0 0-2 0 0,0 0 3 0 0,0 0 1 0 0,0 0-4 0 0,0 0 2 0 0,0 0-2 0 0,0 0 2 0 0,0 0-4 0 0,0 0-1 0 0,0 0-1 0 0,0 0-4 0 0,0 0 7 0 0,0 0 20 0 0,0 0 11 0 0,0 0 14 0 0,0 0 13 0 0,0-18-14 0 0,-1 14-58 0 0,1-1 0 0 0,0 0 1 0 0,1 0-1 0 0,-1 1 0 0 0,1-1 0 0 0,0 0 0 0 0,0 1 0 0 0,0-1 1 0 0,1 1-1 0 0,1-4-4 0 0,17-32 479 0 0,1 1 0 0 0,2 1 0 0 0,25-30-479 0 0,-32 48-15 0 0,0 2-1 0 0,2 0 0 0 0,0 0 0 0 0,0 2 1 0 0,2 1-1 0 0,0 0 0 0 0,1 1 0 0 0,0 1 1 0 0,1 1-1 0 0,0 1 0 0 0,6-1 16 0 0,10-5 9 0 0,-16 7 15 0 0,0 0 0 0 0,7 0-24 0 0,11-5 70 0 0,0-2-1 0 0,20-12-69 0 0,1 0 97 0 0,-51 25-73 0 0,-1 0-1 0 0,0-1 1 0 0,0 0-1 0 0,0-1 1 0 0,-1 1-1 0 0,0-2 1 0 0,0 1-1 0 0,7-8-23 0 0,-10-15 218 0 0,31-57-189 0 0,-34 80-26 0 0,0 0-1 0 0,-1 0 0 0 0,0 1 1 0 0,-1-1-1 0 0,1 0 1 0 0,-1 0-1 0 0,0 0 1 0 0,0 0-1 0 0,-1 0 0 0 0,0 1 1 0 0,0-3-3 0 0,-2-11 1 0 0,-2-36 8 0 0,-30-411 76 0 0,36 277-80 0 0,0 70 64 0 0,0 97-32 0 0,0 17 96 0 0,-1 1 0 0 0,0-1 0 0 0,0 1 0 0 0,0-1 0 0 0,0 1 0 0 0,-1 0 0 0 0,0-1-133 0 0,1 3 48 0 0,-1 0 1 0 0,0 1 0 0 0,0-1 0 0 0,0 0 0 0 0,0 0 0 0 0,0 1 0 0 0,0-1 0 0 0,0 0-1 0 0,-1 1 1 0 0,1-1 0 0 0,0 1 0 0 0,-1 0 0 0 0,1-1 0 0 0,-1 1 0 0 0,0 0 0 0 0,1 0-1 0 0,-1 0 1 0 0,-1 0-49 0 0,-7-4 49 0 0,-1 2-1 0 0,0-1 0 0 0,0 1 1 0 0,0 1-1 0 0,0 0 0 0 0,0 0 1 0 0,-3 1-49 0 0,3 0 21 0 0,-40-6 139 0 0,1-3 0 0 0,0-2 0 0 0,1-2 0 0 0,0-2-1 0 0,1-3 1 0 0,-14-8-160 0 0,39 17 52 0 0,-4-2-10 0 0,0-1 1 0 0,1-1-1 0 0,1-1 1 0 0,-7-7-43 0 0,15 6-4468 0 0,17 14 2658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8:54.0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1 3177 0 0,'-1'2'52'0'0,"0"0"1"0"0,-1 0 0 0 0,1 0-1 0 0,0 0 1 0 0,1 0-1 0 0,-1 0 1 0 0,0 1 0 0 0,1-1-1 0 0,-1 0 1 0 0,1 1 0 0 0,-1-1-1 0 0,1 0 1 0 0,0 1 0 0 0,0-1-1 0 0,0 0 1 0 0,1 1-1 0 0,-1-1 1 0 0,0 0 0 0 0,1 1-1 0 0,0-1 1 0 0,-1 0 0 0 0,1 0-1 0 0,0 0 1 0 0,0 1 0 0 0,0-1-1 0 0,1 0 1 0 0,-1 0-1 0 0,0-1 1 0 0,1 1 0 0 0,-1 0-53 0 0,8 10-45 0 0,1 0-1 0 0,0-2 1 0 0,0 1 0 0 0,5 3 45 0 0,-9-9 89 0 0,16 13-74 0 0,1-1 1 0 0,0-1-1 0 0,1-1 0 0 0,19 7-15 0 0,5 5 16 0 0,13 5 71 0 0,1-4-1 0 0,60 19-86 0 0,-111-43 37 0 0,-1 0 36 0 0,-1-1-1 0 0,1 0 1 0 0,-1 0-1 0 0,1-1 1 0 0,0 0-1 0 0,7 0-72 0 0,-17-2 0 0 0,9-2 426 0 0,-9 2-380 0 0,0-1 1 0 0,0 1-1 0 0,0-1 1 0 0,0 1 0 0 0,0-1-1 0 0,0 1 1 0 0,0-1-1 0 0,-1 0 1 0 0,1 1 0 0 0,0-1-1 0 0,0 1 1 0 0,-1-1-1 0 0,1 1 1 0 0,0-1 0 0 0,-1 1-1 0 0,1 0 1 0 0,0-1-1 0 0,-1 1 1 0 0,1-1 0 0 0,0 1-1 0 0,-1 0 1 0 0,1-1-1 0 0,-1 1 1 0 0,1 0-1 0 0,-1-1 1 0 0,1 1 0 0 0,-1 0-1 0 0,1 0 1 0 0,-1-1-47 0 0,-30-20 871 0 0,0 1 1 0 0,-13-5-872 0 0,-16-9 648 0 0,39 21-431 0 0,-43-26 732 0 0,-1 2 0 0 0,-60-24-949 0 0,124 61 17 0 0,0-1 0 0 0,0 1 0 0 0,0-1 0 0 0,0 1 0 0 0,0-1 0 0 0,0 1 0 0 0,0 0 0 0 0,0-1 0 0 0,0 1-1 0 0,0 0 1 0 0,0 0 0 0 0,0 0 0 0 0,0 0 0 0 0,0 0 0 0 0,0 0 0 0 0,0 0 0 0 0,0 0 0 0 0,0 0 0 0 0,-1 1 0 0 0,1-1 0 0 0,0 0 0 0 0,0 1-1 0 0,0-1 1 0 0,0 1 0 0 0,0-1 0 0 0,0 1-17 0 0,0-1 23 0 0,6 9 85 0 0,16 19-98 0 0,1-1 0 0 0,15 13-10 0 0,96 78 170 0 0,-102-94-831 0 0,0-1 1 0 0,2-2 0 0 0,19 9 660 0 0,-43-26-229 0 0,0 1 1 0 0,0-1 0 0 0,0-1-1 0 0,1 0 1 0 0,0 0-1 0 0,-1-1 1 0 0,5 0 228 0 0,24 0-1616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8:56.2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 1506 944 0 0,'-9'-14'3578'0'0,"8"13"-3418"0"0,0-1-1 0 0,0 1 1 0 0,0-1 0 0 0,0 1-1 0 0,0 0 1 0 0,0-1 0 0 0,1 0-1 0 0,-1 1 1 0 0,1-1 0 0 0,-1 1-1 0 0,1-1 1 0 0,-1 0 0 0 0,1 1-1 0 0,0-1 1 0 0,0 0 0 0 0,0 1-1 0 0,0-1-159 0 0,1-21 12 0 0,2 1 1 0 0,0 0-1 0 0,1-1 0 0 0,6-14-12 0 0,0-6 11 0 0,-1 13-6 0 0,1 1 0 0 0,2 0-1 0 0,1 0 1 0 0,6-10-5 0 0,-1 3 7 0 0,154-308 77 0 0,-139 275-55 0 0,-2 0 0 0 0,2-20-29 0 0,-21 61 10 0 0,0 1-1 0 0,5-5-9 0 0,8-19 5 0 0,-14 32-11 0 0,-9 15 5 0 0,1 0 0 0 0,-1-1-1 0 0,0 1 1 0 0,0-1 0 0 0,0 0 0 0 0,1-4 1 0 0,3-12 4 0 0,1-1-1 0 0,1 1 1 0 0,1 0 0 0 0,10-16-4 0 0,-12 22-4 0 0,0 0 1 0 0,0-1 0 0 0,1-6 3 0 0,17-21 11 0 0,-12 14 4 0 0,-10 24 20 0 0,-1 0-1 0 0,1 0 1 0 0,-1 0-1 0 0,0-1 1 0 0,-1 1-1 0 0,1-1 1 0 0,-1 1-1 0 0,0-1 1 0 0,-1 0-1 0 0,1-4-34 0 0,-1 9-30 0 0,-1 1-1 0 0,1-1 1 0 0,0 0 0 0 0,-1 1-1 0 0,1-1 1 0 0,-1 1-1 0 0,1-1 1 0 0,0 1 0 0 0,-1-1-1 0 0,1 0 1 0 0,-1 1 0 0 0,0 0-1 0 0,1-1 1 0 0,-1 1-1 0 0,1-1 1 0 0,-1 1 0 0 0,0 0-1 0 0,1-1 1 0 0,-1 1 0 0 0,0 0-1 0 0,1 0 1 0 0,-1-1 0 0 0,0 1-1 0 0,1 0 1 0 0,-1 0-1 0 0,0 0 1 0 0,0 0 0 0 0,1 0-1 0 0,-1 0 1 0 0,0 0 0 0 0,1 0-1 0 0,-1 0 1 0 0,0 0-1 0 0,1 1 1 0 0,-1-1 30 0 0,-1 1-667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8:56.5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9 118 1520 0 0,'0'1'99'0'0,"0"-1"-1"0"0,0 0 1 0 0,0 0-1 0 0,0 1 1 0 0,0-1-1 0 0,-1 0 1 0 0,1 0-1 0 0,0 0 1 0 0,0 1-1 0 0,0-1 1 0 0,0 0-1 0 0,0 0 1 0 0,-1 0-1 0 0,1 1 1 0 0,0-1-1 0 0,0 0 1 0 0,0 0-1 0 0,-1 0 1 0 0,1 0-1 0 0,0 0 1 0 0,0 0-1 0 0,0 1 1 0 0,-1-1-1 0 0,1 0 1 0 0,0 0-1 0 0,0 0 1 0 0,-1 0-1 0 0,1 0 1 0 0,0 0-1 0 0,0 0 1 0 0,-1 0-1 0 0,1 0 1 0 0,0 0-1 0 0,0 0 1 0 0,-1 0-1 0 0,1 0 1 0 0,0 0-1 0 0,0 0 1 0 0,-1-1-1 0 0,1 1 1 0 0,0 0-1 0 0,0 0-98 0 0,1-1 96 0 0,0 0 0 0 0,0 0-1 0 0,0-1 1 0 0,0 1-1 0 0,0 0 1 0 0,1 1 0 0 0,-1-1-1 0 0,0 0 1 0 0,1 0-1 0 0,-1 0 1 0 0,1 1 0 0 0,-1-1-1 0 0,1 1-95 0 0,78-43 388 0 0,-37 18-249 0 0,-27 15-70 0 0,1 0 0 0 0,0 2 0 0 0,2-1-69 0 0,-17 8 17 0 0,-1 0-1 0 0,0 1 1 0 0,1-1 0 0 0,-1 1 0 0 0,1-1 0 0 0,-1 1 0 0 0,0 0 0 0 0,1-1 0 0 0,-1 1 0 0 0,1 0-1 0 0,-1 0 1 0 0,1 0 0 0 0,-1 0 0 0 0,1 0 0 0 0,-1 1 0 0 0,1-1 0 0 0,-1 0 0 0 0,1 1-17 0 0,0 0-8 0 0,0 1 0 0 0,0 0 0 0 0,0 0 0 0 0,0 0 0 0 0,0 0 0 0 0,0 1 0 0 0,-1-1 0 0 0,1 0 0 0 0,-1 1 0 0 0,0-1 0 0 0,1 2 8 0 0,7 10-79 0 0,-6-10 34 0 0,0 1 0 0 0,0 0 1 0 0,0 0-1 0 0,-1 0 1 0 0,0 0-1 0 0,0 1 0 0 0,0-1 1 0 0,0 4 44 0 0,2 5-421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8:58.7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37 573 1928 0 0,'-31'7'8193'0'0,"26"-10"-7364"0"0,5 2-810 0 0,0 0 0 0 0,0 0 1 0 0,1 0-1 0 0,-1 0 0 0 0,0 0 0 0 0,1 0 0 0 0,-1 0 1 0 0,1 0-1 0 0,-1 1 0 0 0,1-1 0 0 0,-1 0 0 0 0,1 0 1 0 0,0 0-1 0 0,-1 1 0 0 0,1-1 0 0 0,0 0 1 0 0,0 1-1 0 0,0-1-19 0 0,64-75 144 0 0,-49 58-119 0 0,0 1 0 0 0,1 1 0 0 0,0 0 1 0 0,1 1-1 0 0,14-7-25 0 0,31-19 43 0 0,9-1-43 0 0,-15 10 88 0 0,32-25-88 0 0,-56 32 73 0 0,0-2 0 0 0,-2 0-1 0 0,-1-3 1 0 0,16-21-73 0 0,-42 46 19 0 0,0 0 0 0 0,1 1 0 0 0,-1-1 0 0 0,1 1 0 0 0,0-1 0 0 0,0 1 0 0 0,0 1 0 0 0,0-1 1 0 0,1 1-1 0 0,0 0-19 0 0,-5 2 30 0 0,-1 1-2 0 0,1 0-7 0 0,-1-1 0 0 0,1 1 0 0 0,0 0 0 0 0,-1-1 0 0 0,1 1 0 0 0,0 0 0 0 0,0 0 0 0 0,-1-1 0 0 0,1 1 0 0 0,0 0 0 0 0,0 0 0 0 0,0 0 0 0 0,-1 0 0 0 0,1 0 0 0 0,0 0 0 0 0,0 0 0 0 0,-1 0 0 0 0,1 1 0 0 0,0-1 0 0 0,0 0 0 0 0,-1 0 0 0 0,1 0 0 0 0,0 1-21 0 0,29 11-47 0 0,18 12 43 0 0,-8-2 7 0 0,2-3 1 0 0,17 5-4 0 0,19 4 25 0 0,-31-11-2 0 0,1-2 1 0 0,3-1-24 0 0,19 5 54 0 0,-41-10-17 0 0,1-2 0 0 0,-1-1 0 0 0,8 0-37 0 0,-35-6 10 0 0,1 1-1 0 0,0 0 0 0 0,-1 0 0 0 0,1 0 0 0 0,-1 0 1 0 0,0 1-1 0 0,1-1 0 0 0,-1 1 0 0 0,0-1 0 0 0,0 1 1 0 0,0 0-1 0 0,0 0 0 0 0,0 0 0 0 0,0 0 1 0 0,-1 0-1 0 0,1 0 0 0 0,-1 0 0 0 0,1 1 0 0 0,-1-1 1 0 0,0 1-1 0 0,0-1 0 0 0,0 1-9 0 0,6 14-6 0 0,-1 0 1 0 0,0 0-1 0 0,-1 4 6 0 0,2 1 16 0 0,23 104 7 0 0,-30-124-22 0 0,3 14 8 0 0,-1 0 1 0 0,-1 0-1 0 0,0 0 1 0 0,-2 15-10 0 0,2 25 18 0 0,12 107 94 0 0,-8 1 0 0 0,-13 143-112 0 0,7-295 6 0 0,-1 0 1 0 0,0 0-1 0 0,-1 0 0 0 0,-1 0 1 0 0,0 1-7 0 0,4-13 0 0 0,0 0 1 0 0,0 0-1 0 0,0 0 0 0 0,0 1 1 0 0,0-1-1 0 0,0 0 1 0 0,-1 0-1 0 0,1 0 0 0 0,0 0 1 0 0,0 1-1 0 0,0-1 1 0 0,0 0-1 0 0,0 0 0 0 0,-1 0 1 0 0,1 0-1 0 0,0 0 1 0 0,0 1-1 0 0,0-1 0 0 0,0 0 1 0 0,-1 0-1 0 0,1 0 1 0 0,0 0-1 0 0,0 0 0 0 0,0 0 1 0 0,-1 0-1 0 0,1 0 1 0 0,0 0-1 0 0,0 0 0 0 0,0 0 1 0 0,-1 0-1 0 0,1 0 0 0 0,0 0 1 0 0,0 0-1 0 0,-1 0 1 0 0,1 0-1 0 0,0 0 0 0 0,0 0 1 0 0,0 0-1 0 0,-1 0 1 0 0,1 0-1 0 0,0 0 0 0 0,0 0 1 0 0,0-1-1 0 0,0 1 1 0 0,-1 0-1 0 0,1 0 0 0 0,0 0 1 0 0,0 0-1 0 0,0-1 0 0 0,-6-8 24 0 0,6 9-21 0 0,0 0 0 0 0,0 0 1 0 0,0-1-1 0 0,0 1 0 0 0,0 0 1 0 0,0 0-1 0 0,0-1 0 0 0,0 1 1 0 0,-1 0-1 0 0,1 0 0 0 0,0-1 1 0 0,0 1-1 0 0,0 0 0 0 0,0 0 1 0 0,0-1-1 0 0,-1 1 0 0 0,1 0 1 0 0,0 0-1 0 0,0 0 0 0 0,0 0 1 0 0,-1-1-1 0 0,1 1 0 0 0,0 0 1 0 0,0 0-1 0 0,-1 0 0 0 0,1 0 1 0 0,0 0-1 0 0,0 0 0 0 0,-1 0 1 0 0,1 0-1 0 0,0 0 0 0 0,0 0 1 0 0,-1 0-1 0 0,1 0 0 0 0,0 0 1 0 0,0 0-1 0 0,-1 0 0 0 0,1 0 1 0 0,0 0-1 0 0,-1 0 0 0 0,1 0 1 0 0,0 0-1 0 0,0 0 0 0 0,-1 0 1 0 0,1 0-1 0 0,0 0 0 0 0,0 0 1 0 0,0 1-1 0 0,-1-1 0 0 0,1 0 1 0 0,0 0-1 0 0,0 0 0 0 0,0 0 1 0 0,-1 1-1 0 0,1-1 0 0 0,0 0 1 0 0,0 0-1 0 0,0 1-3 0 0,-23 18 80 0 0,-59 60 7 0 0,62-62-58 0 0,-1 0 0 0 0,-1 0 0 0 0,0-2 0 0 0,-17 8-29 0 0,-19 7 44 0 0,-22 7-44 0 0,17-6-23 0 0,2 4 1 0 0,1 2 0 0 0,-42 35 22 0 0,54-34-45 0 0,47-37 42 0 0,1-1 1 0 0,0 0 0 0 0,-1 0 0 0 0,1 1 0 0 0,-1-1-1 0 0,1 0 1 0 0,0 0 0 0 0,-1 0 0 0 0,1 0-1 0 0,-1 0 1 0 0,1 0 0 0 0,0 0 0 0 0,-1 0-1 0 0,1 0 1 0 0,-1 0 0 0 0,1 0 0 0 0,-1 0 0 0 0,1 0-1 0 0,0 0 1 0 0,-1 0 0 0 0,1 0 0 0 0,-1 0-1 0 0,1 0 3 0 0,-5 0-63 0 0,3 15 78 0 0,2-14-17 0 0,1-1 1 0 0,-1 0-1 0 0,0 0 1 0 0,0 1-1 0 0,0-1 0 0 0,0 0 1 0 0,0 1-1 0 0,0-1 1 0 0,0 0-1 0 0,0 1 1 0 0,0-1-1 0 0,0 0 1 0 0,0 0-1 0 0,0 1 1 0 0,0-1-1 0 0,0 0 1 0 0,-1 1-1 0 0,1-1 1 0 0,0 0-1 0 0,0 0 1 0 0,0 1-1 0 0,0-1 1 0 0,0 0-1 0 0,-1 0 1 0 0,1 1-1 0 0,0-1 1 0 0,0 0-1 0 0,0 0 0 0 0,-1 0 1 0 0,1 1-1 0 0,0-1 1 0 0,0 0-1 0 0,-1 0 1 0 0,1 0-1 0 0,0 0 1 0 0,0 0-1 0 0,-1 0 1 0 0,1 1-1 0 0,0-1 1 0 0,-1 0-1 0 0,1 0 1 0 0,0 0-1 0 0,0 0 1 0 0,-1 0-1 0 0,1 0 2 0 0,-25-11 6 0 0,3-3 6 0 0,1-1 0 0 0,-8-8-12 0 0,-34-24 67 0 0,-56-31-67 0 0,-90-57 149 0 0,65 33 146 0 0,139 99-354 0 0,0 0 0 0 0,0 0 0 0 0,0 1 0 0 0,0-1 0 0 0,0 1 0 0 0,0 0 0 0 0,-1 1 0 0 0,1-1 0 0 0,-1 1 0 0 0,1 0 0 0 0,-1 0 0 0 0,-4 0 59 0 0,10 1-726 0 0,0 0 321 0 0,0 0-249 0 0,0 0-261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00.8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75 327 56 0 0,'-6'7'13'0'0,"1"0"0"0"0,0 0 1 0 0,0 0-1 0 0,1 1 0 0 0,0-1 0 0 0,0 1 0 0 0,1 0 0 0 0,0 0 1 0 0,0 1-1 0 0,1-1 0 0 0,0 0 0 0 0,0 1 0 0 0,1 0 0 0 0,1-1 1 0 0,-1 1-1 0 0,1 8-13 0 0,0-15 5 0 0,-1 0-3 0 0,0 1-1 0 0,-1 0 1 0 0,1 1 0 0 0,0-1-1 0 0,1 0 1 0 0,-1 0 0 0 0,0 0 0 0 0,1 0-1 0 0,0 1 1 0 0,0 1-2 0 0,-1-4 0 0 0,-3 41 35 0 0,-2 19-40 0 0,1 32 5 0 0,7-54-9 0 0,2-1 0 0 0,2 1 0 0 0,1-1-1 0 0,2-1 1 0 0,3 6 9 0 0,2-2-30 0 0,1-1-1 0 0,2-1 0 0 0,8 11 31 0 0,-22-43-4 0 0,1 0 1 0 0,0 0-1 0 0,0-1 0 0 0,0 0 0 0 0,1 0 0 0 0,4 5 4 0 0,1-1-5 0 0,-6-6 3 0 0,0 0-1 0 0,0 0 0 0 0,0 0 0 0 0,0-1 0 0 0,1 1 1 0 0,-1-1-1 0 0,1 0 0 0 0,0-1 0 0 0,0 1 0 0 0,0-1 1 0 0,0 0-1 0 0,1 0 3 0 0,23 11 9 0 0,-29-12-2 0 0,0-1-3 0 0,9 1-9 0 0,-1 0-1 0 0,0 0 1 0 0,0 1 0 0 0,0 0 0 0 0,3 1 5 0 0,24 6 11 0 0,156 30-21 0 0,-176-36 253 0 0,1-1 0 0 0,1-1 0 0 0,-1 0 0 0 0,0-1 0 0 0,0-1 0 0 0,14-2-243 0 0,24-7 1778 0 0,19-6-1778 0 0,-55 12 54 0 0,109-26 711 0 0,-85 23-521 0 0,2-3-69 0 0,-38 8-153 0 0,0 0-1 0 0,-1-1 1 0 0,1 0 0 0 0,-1 0 0 0 0,0-1-1 0 0,0 1 1 0 0,0-1 0 0 0,-1 0 0 0 0,1 0-1 0 0,-1-1 1 0 0,0 1 0 0 0,0-1 0 0 0,0 0-22 0 0,1-4 27 0 0,1 1 1 0 0,-2-1-1 0 0,1 0 1 0 0,-1 0 0 0 0,-1 0-1 0 0,0 0 1 0 0,0-1-1 0 0,-1 0 1 0 0,1-1-28 0 0,-1 3 17 0 0,15-41 70 0 0,-13 40-67 0 0,0-1 0 0 0,-1 1 0 0 0,0 0 1 0 0,0-1-1 0 0,-1 1 0 0 0,0-1 0 0 0,0-8-20 0 0,-1 3 33 0 0,1 0-1 0 0,0 0 0 0 0,1 0 1 0 0,6-14-33 0 0,-2 0 41 0 0,-3 12 75 0 0,-1 0 1 0 0,-1 0-1 0 0,0 0 1 0 0,-2-1-1 0 0,0 1 1 0 0,-1-1-117 0 0,-4-33 601 0 0,-5-19-601 0 0,-1 4-8 0 0,8 50 43 0 0,-2-1 1 0 0,0 1-1 0 0,-1 0 0 0 0,0 0 0 0 0,-7-11-35 0 0,-3-7 28 0 0,12 25-26 0 0,0-1 0 0 0,-1 1 0 0 0,-1 0 0 0 0,0-1-3 0 0,-3-4 6 0 0,-4-5 16 0 0,0 1 0 0 0,-1 0 0 0 0,0 1 0 0 0,-17-14-21 0 0,3 1 11 0 0,21 23-10 0 0,-20-22 44 0 0,-2 0 1 0 0,-12-8-46 0 0,33 31 18 0 0,0-1 0 0 0,-1 1 1 0 0,0 1-1 0 0,0 0 0 0 0,0 0 0 0 0,0 0 0 0 0,-1 1 0 0 0,1 1 1 0 0,-1 0-1 0 0,0 0 0 0 0,-8-1-18 0 0,-19 2 59 0 0,-1 1 1 0 0,-8 3-60 0 0,-13-1 64 0 0,44 0 5 0 0,0 1 0 0 0,0 1 0 0 0,0 0 0 0 0,0 1 0 0 0,1 1 0 0 0,-12 5-69 0 0,11-3 74 0 0,-1 0 0 0 0,1 1 0 0 0,1 1 0 0 0,-13 10-74 0 0,-3 1 67 0 0,10-7-92 0 0,0 1 0 0 0,1 2-1 0 0,0 0 1 0 0,2 0 0 0 0,0 2 0 0 0,0 0 0 0 0,2 1-1 0 0,0 1 1 0 0,1 0 0 0 0,2 1 0 0 0,0 0-1 0 0,-6 15 26 0 0,7-2-246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22.5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514 33 1888 0 0,'-3'-1'269'0'0,"-1"0"-1"0"0,0 0 1 0 0,1 1-1 0 0,-1 0 1 0 0,0-1-1 0 0,0 1 1 0 0,0 1-1 0 0,1-1 1 0 0,-1 1-1 0 0,0-1 1 0 0,1 1-1 0 0,-1 0 1 0 0,0 0-1 0 0,1 1 1 0 0,-4 1-269 0 0,-24 6 2516 0 0,-4 13-1704 0 0,28-19-666 0 0,1 0 0 0 0,-1 1-1 0 0,1 0 1 0 0,0 1 0 0 0,0-1 0 0 0,1 1-1 0 0,-1 0 1 0 0,1 0 0 0 0,-4 6-146 0 0,-2 6 123 0 0,-1-1 1 0 0,-1 0-1 0 0,-1-1 1 0 0,0-1-1 0 0,-7 6-123 0 0,15-16 50 0 0,1 1-1 0 0,0 1 1 0 0,0-1-1 0 0,0 1 1 0 0,-2 3-50 0 0,-19 24 155 0 0,14-20-136 0 0,-5 5 117 0 0,1 1 0 0 0,1 1 0 0 0,-3 4-136 0 0,7-2 118 0 0,0 0 0 0 0,1 1 0 0 0,1 0 0 0 0,1 0 1 0 0,0 5-119 0 0,3-11 9 0 0,-14 29 47 0 0,9-43-31 0 0,7 11-22 0 0,0-1 0 0 0,2 1 0 0 0,-1-1 0 0 0,2 1 0 0 0,0 0 0 0 0,0 0 0 0 0,1-1 0 0 0,1 1-1 0 0,1-1 1 0 0,0 1-3 0 0,-1-6 2 0 0,0-1-1 0 0,1 0 1 0 0,0 0-1 0 0,0 0 0 0 0,1 0 1 0 0,0 0-1 0 0,0 0 1 0 0,2 1-2 0 0,7 12 4 0 0,16 14 18 0 0,-2-3-28 0 0,-13-12 14 0 0,2 0 0 0 0,0 0-1 0 0,13 10-7 0 0,-26-25-4 0 0,26 18-5 0 0,-20-12 15 0 0,1 0 0 0 0,0 0 0 0 0,1-1 1 0 0,3 2-7 0 0,-9-7 9 0 0,1 0 0 0 0,0 0 1 0 0,0 0-1 0 0,0-1 1 0 0,0 0-1 0 0,1-1 0 0 0,-1 1 1 0 0,1-1-1 0 0,4 1-9 0 0,22 2-4 0 0,3 0 16 0 0,1-1 0 0 0,20 0-12 0 0,-31-4 12 0 0,0-1-1 0 0,0-1 1 0 0,0-2 0 0 0,15-3-12 0 0,-34 5 7 0 0,1 1-1 0 0,0 0 1 0 0,-1 1 0 0 0,1 0 0 0 0,0 0 0 0 0,-1 1-1 0 0,4 0-6 0 0,-3 0 9 0 0,0 0-1 0 0,0-1 1 0 0,0 0-1 0 0,-1 0 1 0 0,1-1-1 0 0,0 0 0 0 0,4-1-8 0 0,61-7 4 0 0,-12-5 36 0 0,-41 8-20 0 0,-13 5-14 0 0,-1-1 0 0 0,0 0 0 0 0,0-1 0 0 0,0 1 0 0 0,0-1 0 0 0,-1 0 0 0 0,1-1 0 0 0,-1 1 0 0 0,5-5-6 0 0,41-48 49 0 0,-33 39-32 0 0,-13 13-12 0 0,0 0-1 0 0,0-1 0 0 0,-1 1 1 0 0,0-1-1 0 0,0 0 0 0 0,0 0 1 0 0,-1 0-1 0 0,2-4-4 0 0,32-50 52 0 0,-12 14-34 0 0,-19 36-12 0 0,-1 1 1 0 0,0-1-1 0 0,-1 0 0 0 0,0-1 0 0 0,0 1 0 0 0,1-7-6 0 0,-2 6 11 0 0,0 1 0 0 0,0 0 0 0 0,1 0 1 0 0,0 0-1 0 0,0 1 0 0 0,1-1 0 0 0,0 1 0 0 0,6-6-11 0 0,-7 7 6 0 0,-1 1-1 0 0,0-1 0 0 0,0 0 1 0 0,0 0-1 0 0,0-4-5 0 0,5-11 7 0 0,-2 6 22 0 0,0 0 1 0 0,-1 0-1 0 0,-1-1 1 0 0,-1 0-1 0 0,0 0 1 0 0,-1 0-1 0 0,-1 0 1 0 0,0-7-30 0 0,-2 15 26 0 0,0 0 0 0 0,0 0 1 0 0,-1 0-1 0 0,0 1 1 0 0,-1-1-1 0 0,1 1 1 0 0,-3-2-27 0 0,-26-58 316 0 0,25 56-229 0 0,2 5-27 0 0,0-1 0 0 0,-1 2 0 0 0,0-1 0 0 0,0 1 0 0 0,-1-1 0 0 0,1 1 0 0 0,-1 1 0 0 0,-4-3-60 0 0,-55-37 96 0 0,39 28-8 0 0,12 8 27 0 0,0 2-1 0 0,0 0 1 0 0,-1 0 0 0 0,0 1 0 0 0,0 1 0 0 0,-1 1-1 0 0,-5-1-114 0 0,-31-5 114 0 0,-31 0-114 0 0,52 6 50 0 0,18 3-45 0 0,1 0 1 0 0,-1 1 0 0 0,1 1-1 0 0,-3 0-5 0 0,-30 1 80 0 0,16-1-11 0 0,-1 1-1 0 0,0 2 1 0 0,1 1-1 0 0,-8 3-68 0 0,-4 3 135 0 0,-18 8-135 0 0,49-15 1 0 0,0 0 1 0 0,0 1 0 0 0,1 1 0 0 0,0-1 0 0 0,0 2 0 0 0,1-1 0 0 0,-1 1 0 0 0,-2 4-2 0 0,-7 7 6 0 0,2 0 1 0 0,0 1-1 0 0,-1 3-6 0 0,-1 20 20 0 0,8-24-22 0 0,4-6-1 0 0,-1 0-1 0 0,0-1 0 0 0,0 0 1 0 0,-1-1-1 0 0,-6 6 4 0 0,6-4-2 0 0,0 0 0 0 0,0 0 0 0 0,1 1 0 0 0,1-1 0 0 0,0 1 0 0 0,1 1 0 0 0,0-1 0 0 0,1 1 0 0 0,0 2 2 0 0,-19 51-7 0 0,-1 1 28 0 0,20-57-22 0 0,1 1 1 0 0,0 0-1 0 0,1 0 0 0 0,-1 10 1 0 0,-1 10-17 0 0,2-17 13 0 0,2 0 0 0 0,0-1 0 0 0,1 1 0 0 0,0-1 0 0 0,1 1-1 0 0,1-1 1 0 0,3 10 4 0 0,-3-12-4 0 0,2 9-6 0 0,2 0 1 0 0,0 0 0 0 0,1 0-1 0 0,11 17 10 0 0,46 74-36 0 0,-27-63 44 0 0,-33-41-8 0 0,-1-1-1 0 0,1-1 1 0 0,1 1-1 0 0,0-1 1 0 0,0 0-1 0 0,0 0 1 0 0,0 0-1 0 0,1-1 1 0 0,0 0-1 0 0,0-1 1 0 0,0 1-1 0 0,8 2 1 0 0,29 21-2 0 0,-37-23 4 0 0,0 1 0 0 0,1-1 0 0 0,0-1 0 0 0,0 1-1 0 0,1-2 1 0 0,-1 1 0 0 0,1-1 0 0 0,0 0-1 0 0,0-1 1 0 0,0 0 0 0 0,0 0 0 0 0,0-1 0 0 0,0 0-1 0 0,1-1 1 0 0,-1 0 0 0 0,0 0 0 0 0,0-1 0 0 0,2 0-2 0 0,186-16 17 0 0,-116 1 0 0 0,-79 16-19 0 0,11-3 0 0 0,-12-2-3 0 0,-1 5 6 0 0,0 0 0 0 0,0-1 0 0 0,0 1 0 0 0,0 0 0 0 0,0 0 0 0 0,0 0 0 0 0,0-1 0 0 0,0 1 0 0 0,0 0 1 0 0,0 0-1 0 0,0 0 0 0 0,0-1 0 0 0,0 1 0 0 0,0 0 0 0 0,0 0 0 0 0,1 0 0 0 0,-1-1 0 0 0,0 1 0 0 0,0 0 0 0 0,0 0 0 0 0,0 0 0 0 0,0 0 1 0 0,0-1-1 0 0,1 1 0 0 0,-1 0 0 0 0,0 0 0 0 0,0 0 0 0 0,0 0 0 0 0,0 0 0 0 0,1 0 0 0 0,-1-1 0 0 0,0 1 0 0 0,0 0 0 0 0,0 0 0 0 0,1 0 1 0 0,-1 0-2 0 0,21-10 9 0 0,-1-1 1 0 0,0-1 0 0 0,-1-1 0 0 0,0 0 0 0 0,-1-2 0 0 0,-1 0-10 0 0,8-5 6 0 0,-21 17-4 0 0,-1 0 0 0 0,1 0 0 0 0,-1 0 0 0 0,0-1 0 0 0,0 0-1 0 0,-1 1 1 0 0,1-1 0 0 0,-1 0 0 0 0,1 0 0 0 0,-1 0 0 0 0,0-1 0 0 0,-1 1 0 0 0,1 0 0 0 0,-1-1 0 0 0,0 1 0 0 0,0-3-2 0 0,8-20 22 0 0,-8 23-20 0 0,1 1-1 0 0,0-1 1 0 0,0 1-1 0 0,0-1 1 0 0,0 1-1 0 0,1-1 0 0 0,-1 1 1 0 0,1 0-1 0 0,0 0 1 0 0,2-1-2 0 0,-2 1 0 0 0,0-1 0 0 0,-1 1 0 0 0,1 0 0 0 0,-1-1 0 0 0,0 1 0 0 0,2-4 0 0 0,9-13 1 0 0,8-4 28 0 0,-1-1 0 0 0,8-16-29 0 0,-23 10 0 0 0,-2 25 3 0 0,0 1 0 0 0,-1-1 0 0 0,2 1 0 0 0,-1 0 1 0 0,1 0-1 0 0,2-3-3 0 0,8-11 11 0 0,24-30 20 0 0,-25 32-37 0 0,0 1-1 0 0,-1-2 1 0 0,8-14 6 0 0,-12 19 0 0 0,-7 11 1 0 0,1-1 0 0 0,0 1 0 0 0,-1 0-1 0 0,0-1 1 0 0,1 1 0 0 0,-1-1-1 0 0,0 1 1 0 0,0-1 0 0 0,-1 1 0 0 0,1-1-1 0 0,0-1 0 0 0,-8-139 110 0 0,5 121-95 0 0,-1 0 0 0 0,-2 0 0 0 0,0 0 0 0 0,-1 1 0 0 0,-1 0 0 0 0,-2 0 0 0 0,1 1 0 0 0,-9-12-15 0 0,10 21 11 0 0,0 0 1 0 0,-1 0-1 0 0,0 1 1 0 0,-8-7-12 0 0,-9-12 24 0 0,13 16-18 0 0,0 1-1 0 0,-1 0 1 0 0,0 0-1 0 0,0 2 0 0 0,-7-4-5 0 0,5 3 24 0 0,-1-1-1 0 0,2-1 1 0 0,-12-12-24 0 0,22 21 20 0 0,-1 1 0 0 0,1-1 1 0 0,-1 1-1 0 0,0 0 1 0 0,0 0-1 0 0,0 0 0 0 0,0 1 1 0 0,0 0-1 0 0,0 0 0 0 0,-1 0 1 0 0,-3-1-21 0 0,-66-11 321 0 0,61 12-276 0 0,-12-3-11 0 0,-1 1 0 0 0,0 1-1 0 0,0 1 1 0 0,1 2-1 0 0,-1 1 1 0 0,-19 3-34 0 0,9 4 1 0 0,0 1 0 0 0,0 2 0 0 0,1 1 0 0 0,0 2 0 0 0,1 2 0 0 0,1 1-1 0 0,-3 3 0 0 0,28-14-6 0 0,0 0 0 0 0,0 1 0 0 0,1 0-1 0 0,0 0 1 0 0,0 1 0 0 0,0 0-1 0 0,1 0 1 0 0,0 1 0 0 0,1 0-1 0 0,0 0 1 0 0,0 1 0 0 0,1-1-1 0 0,0 1 1 0 0,0 2 6 0 0,-6 20-18 0 0,2 0 0 0 0,0 1 0 0 0,-3 31 18 0 0,-9 38-15 0 0,1-29-43 0 0,3 2 0 0 0,-3 47 58 0 0,27-164-1226 0 0,10-60 1040 0 0,-4-161 174 0 0,-17 252-19 0 0,1 9 6 0 0,0 10 5 0 0,-31 195-95 0 0,-3 20 115 0 0,33-207 8 0 0,2 0 0 0 0,-1 0 1 0 0,2 1-1 0 0,0-1 0 0 0,1 1 0 0 0,1-1 0 0 0,3 15-8 0 0,-2-23 14 0 0,3-15 44 0 0,2-4-4 0 0,6-10-53 0 0,0-2 0 0 0,-2 0 0 0 0,0 0 0 0 0,3-12-1 0 0,-10 21-1 0 0,11-31-8 0 0,-3-1 1 0 0,-1 0-1 0 0,0-14 9 0 0,-3-61 6 0 0,-6 65 29 0 0,7-32-35 0 0,-8 85-1 0 0,5-27 5 0 0,-6 29-5 0 0,0 0 0 0 0,1 0 0 0 0,-1 0 0 0 0,0 0 0 0 0,0 0-1 0 0,1 0 1 0 0,-1 0 0 0 0,1 0 0 0 0,-1 0 0 0 0,1 1 0 0 0,-1-1 0 0 0,1 0 0 0 0,0 0 0 0 0,-1 1 0 0 0,1-1 0 0 0,0 0 0 0 0,0 1 0 0 0,-1-1 0 0 0,1 1 0 0 0,0-1-1 0 0,0 1 1 0 0,0-1 0 0 0,0 1 0 0 0,0-1 0 0 0,-1 1 0 0 0,2 0 1 0 0,-1 0-2 0 0,-1 0-1 0 0,1 0 1 0 0,0 1-1 0 0,-1-1 1 0 0,1 0-1 0 0,0 1 0 0 0,-1-1 1 0 0,1 0-1 0 0,0 1 1 0 0,-1-1-1 0 0,1 1 1 0 0,-1-1-1 0 0,1 1 1 0 0,-1-1-1 0 0,1 1 1 0 0,-1 0-1 0 0,0-1 1 0 0,1 1-1 0 0,-1 0 1 0 0,0-1-1 0 0,1 1 1 0 0,-1 0-1 0 0,0-1 1 0 0,0 1-1 0 0,0 0 1 0 0,0-1-1 0 0,1 1 1 0 0,-1 1 2 0 0,3 24-23 0 0,-3-19 20 0 0,8 119-2 0 0,-6 0 0 0 0,-5 6 5 0 0,1-59 11 0 0,-1-1 8 0 0,0-18 50 0 0,4 41-69 0 0,-1-95 1 0 0,2 11 9 0 0,0-10 3 0 0,2-8 23 0 0,3-19-11 0 0,-1 0 0 0 0,-1-1 0 0 0,2-22-25 0 0,2-91 24 0 0,-7 97-21 0 0,2-39 2 0 0,20-234-4 0 0,-18 282-11 0 0,-5 32 6 0 0,-1 0 1 0 0,0 0-1 0 0,1 1 0 0 0,0-1 0 0 0,-1 0 1 0 0,1 0-1 0 0,0 0 0 0 0,0 1 1 0 0,0-1-1 0 0,0 0 0 0 0,0 1 0 0 0,0-1 1 0 0,0 1-1 0 0,1-1 4 0 0,-1 2-2 0 0,-1 0 1 0 0,1 0-1 0 0,-1 1 1 0 0,1-1-1 0 0,-1 0 1 0 0,1 0-1 0 0,-1 1 0 0 0,1-1 1 0 0,-1 0-1 0 0,1 1 1 0 0,-1-1-1 0 0,1 1 1 0 0,-1-1-1 0 0,0 0 1 0 0,1 1-1 0 0,-1-1 1 0 0,0 1-1 0 0,0-1 1 0 0,1 1-1 0 0,-1-1 0 0 0,0 1 1 0 0,0-1-1 0 0,1 1 1 0 0,-1 0-1 0 0,0-1 1 0 0,0 1-1 0 0,0-1 1 0 0,0 1-1 0 0,0-1 1 0 0,0 1 1 0 0,4 18-23 0 0,-4-19 22 0 0,28 214-68 0 0,-17-105 73 0 0,24 92-4 0 0,-32-191 1 0 0,-1-1 0 0 0,2 1 0 0 0,-1-1 0 0 0,2 0-1 0 0,-1-1 1 0 0,1 1 0 0 0,0-1 0 0 0,1 1 0 0 0,0-2 0 0 0,0 1-1 0 0,0-1 1 0 0,1 0 0 0 0,1 0 0 0 0,-1 0 0 0 0,1-1 0 0 0,0-1 0 0 0,0 1-1 0 0,1-1 1 0 0,-1-1 0 0 0,1 1 0 0 0,0-2 0 0 0,4 2-1 0 0,-11-4-8 0 0,-1-1-1 0 0,0 0 1 0 0,1 1 0 0 0,-1-1-1 0 0,1 0 1 0 0,-1 0 0 0 0,1 0 0 0 0,-1 0-1 0 0,1 0 1 0 0,-1 0 0 0 0,0 0 0 0 0,1-1-1 0 0,-1 1 1 0 0,1-1 0 0 0,-1 1-1 0 0,0-1 1 0 0,1 1 0 0 0,-1-1 0 0 0,0 1-1 0 0,0-1 1 0 0,1 0 0 0 0,-1 0 0 0 0,0 0-1 0 0,0 0 1 0 0,0 0 0 0 0,0 0 0 0 0,0 0-1 0 0,0 0 1 0 0,0 0 0 0 0,0 0-1 0 0,-1-1 1 0 0,1 1 0 0 0,0-1 8 0 0,2-6-84 0 0,0 1 0 0 0,0-1 0 0 0,-1 0 0 0 0,0 0 0 0 0,1-6 84 0 0,1-6-181 0 0,5-23-175 0 0,-1-1 0 0 0,-3 0-1 0 0,-1 0 1 0 0,-3-30 356 0 0,0 39-127 0 0,-3-107-214 0 0,-1 57 214 0 0,-9-79 15 0 0,11 155 113 0 0,0-26 6 0 0,0 36-6 0 0,-1 1 1 0 0,1-1-1 0 0,0 1 1 0 0,0-1-1 0 0,0 1 1 0 0,0 0-1 0 0,0 0 1 0 0,0 0-1 0 0,0-1 0 0 0,0 1 1 0 0,1 0-1 0 0,-1 0 1 0 0,1 0-1 0 0,0 0 1 0 0,-1 2-2 0 0,0 0 4 0 0,-7 35 36 0 0,1 1-1 0 0,2 0 0 0 0,1 19-39 0 0,1-14 19 0 0,2 1-1 0 0,3-1 1 0 0,1 0 0 0 0,2 0-1 0 0,3 0 1 0 0,4 11-19 0 0,-6-36 7 0 0,2 0 0 0 0,0-1 0 0 0,1-1 0 0 0,0 1 0 0 0,2-1 0 0 0,0-1 0 0 0,1 0 0 0 0,1 0 0 0 0,9 7-7 0 0,-19-21-2 0 0,4 6 13 0 0,1-1 0 0 0,0-1 0 0 0,1 0 0 0 0,8 6-11 0 0,-15-12-11 0 0,0 1 0 0 0,1-1 1 0 0,-1 0-1 0 0,0 0 1 0 0,1 0-1 0 0,-1 0 1 0 0,1 0-1 0 0,-1 0 0 0 0,1-1 1 0 0,0 1-1 0 0,-1-1 1 0 0,1 0-1 0 0,-1 0 0 0 0,1 0 1 0 0,0 0-1 0 0,-1 0 1 0 0,1-1-1 0 0,0 1 1 0 0,-1-1-1 0 0,1 1 0 0 0,-1-1 1 0 0,1 0-1 0 0,0-1 11 0 0,0 0-60 0 0,1 0 0 0 0,-1-1 0 0 0,0 0 0 0 0,0 0 0 0 0,0 0 0 0 0,-1 0 0 0 0,1 0 0 0 0,-1 0 0 0 0,0-1 0 0 0,0 1 0 0 0,0-1 1 0 0,0 1-1 0 0,0-1 0 0 0,-1 0 0 0 0,0 0 0 0 0,0 0 0 0 0,1-1 60 0 0,2-11-328 0 0,-1-1 0 0 0,0-1 0 0 0,-1-2 328 0 0,4-44-187 0 0,-3-1 0 0 0,-3 1-1 0 0,-3-1 1 0 0,-2 1 0 0 0,-3 0-1 0 0,-3 1 1 0 0,-6-14 187 0 0,15 73 76 0 0,1 0 1 0 0,0 0-1 0 0,-1-1 1 0 0,0 1-1 0 0,0 0 0 0 0,0 0 1 0 0,0 1-1 0 0,-3-4-76 0 0,5 6 27 0 0,-1 1 0 0 0,1-1 0 0 0,-1 1 0 0 0,0-1 0 0 0,1 1 0 0 0,-1-1 0 0 0,1 1-1 0 0,-1-1 1 0 0,0 1 0 0 0,0 0 0 0 0,1-1 0 0 0,-1 1 0 0 0,0 0 0 0 0,0 0 0 0 0,1-1 0 0 0,-1 1 0 0 0,0 0 0 0 0,0 0 0 0 0,1 0 0 0 0,-1 0 0 0 0,-1 0-27 0 0,1 0 32 0 0,0 1 1 0 0,-1-1 0 0 0,1 1 0 0 0,-1 0-1 0 0,1-1 1 0 0,0 1 0 0 0,0 0 0 0 0,-1 0-1 0 0,1 0 1 0 0,0 0 0 0 0,0 0 0 0 0,0 0-1 0 0,0 0 1 0 0,0 0 0 0 0,0 0-1 0 0,0 1-32 0 0,-5 6 96 0 0,1 1 0 0 0,0 0 0 0 0,1 0 0 0 0,0 0 0 0 0,0 0 0 0 0,1 0 0 0 0,-2 9-96 0 0,-13 73 303 0 0,11-47-160 0 0,-4 20 43 0 0,2-1 1 0 0,3 1-1 0 0,3 60-186 0 0,4-108 12 0 0,0-1 0 0 0,1 0 0 0 0,0 0 0 0 0,5 12-12 0 0,-5-19 3 0 0,0-1 1 0 0,1 0-1 0 0,0 0 0 0 0,0 0 0 0 0,1 0 0 0 0,0 0 0 0 0,0-1 1 0 0,1 0-1 0 0,-1 0 0 0 0,4 3-3 0 0,-8-8-23 0 0,1-1 0 0 0,-1 1 0 0 0,1 0 0 0 0,-1-1 0 0 0,1 1 0 0 0,-1-1 0 0 0,1 1 0 0 0,0-1 0 0 0,-1 1 0 0 0,1-1 0 0 0,0 1 0 0 0,-1-1 0 0 0,1 0 0 0 0,0 1 0 0 0,-1-1 0 0 0,1 0 0 0 0,0 1 0 0 0,0-1 0 0 0,-1 0 0 0 0,1 0 0 0 0,0 0 0 0 0,0 0 0 0 0,0 0 0 0 0,-1 0 0 0 0,1 0 0 0 0,0 0 0 0 0,0 0 0 0 0,-1 0 0 0 0,1 0 0 0 0,0-1 0 0 0,0 1 0 0 0,0 0 0 0 0,-1 0 0 0 0,1-1 0 0 0,0 1 0 0 0,-1-1 0 0 0,1 1 0 0 0,0 0 0 0 0,-1-1 0 0 0,1 1 0 0 0,-1-1 0 0 0,1 0 0 0 0,-1 1 0 0 0,1-1 0 0 0,-1 1 0 0 0,1-1 0 0 0,-1 0 0 0 0,1 1 0 0 0,-1-1 0 0 0,0 0 0 0 0,1 0 1 0 0,-1 1-1 0 0,0-1 0 0 0,0 0 0 0 0,0 0 0 0 0,1 1 0 0 0,-1-1 0 0 0,0 0 0 0 0,0 0 23 0 0,4-13-212 0 0,-1 0-1 0 0,-1 0 1 0 0,0 0 0 0 0,-1 0 0 0 0,0 0 0 0 0,-1 0 0 0 0,-1-6 212 0 0,-5-24-219 0 0,-2 1 0 0 0,-3 1 0 0 0,-1 0 0 0 0,-7-15 219 0 0,11 37 112 0 0,-1-1 1 0 0,-1 1-1 0 0,-1 1 0 0 0,0 0 0 0 0,-2 1 0 0 0,0 0 0 0 0,-1 0 0 0 0,-1 2 1 0 0,-7-7-113 0 0,18 20 67 0 0,1 0 1 0 0,-1 0 0 0 0,0 0 0 0 0,1 1-1 0 0,-1 0 1 0 0,0 0 0 0 0,0 0 0 0 0,-1 0-1 0 0,1 1 1 0 0,0-1 0 0 0,0 1 0 0 0,-1 0-1 0 0,1 1 1 0 0,-1-1 0 0 0,1 1 0 0 0,-1-1 0 0 0,1 1-1 0 0,-1 1 1 0 0,1-1 0 0 0,-3 1-68 0 0,0 1 85 0 0,-1 0-1 0 0,1 0 1 0 0,0 0 0 0 0,0 1 0 0 0,0 0 0 0 0,0 1 0 0 0,0 0 0 0 0,1 0-1 0 0,-1 0 1 0 0,1 1 0 0 0,0 0-85 0 0,-8 7 93 0 0,2 1 0 0 0,0 1 1 0 0,0 0-1 0 0,1 0 0 0 0,1 1 0 0 0,0 0 0 0 0,2 1 0 0 0,-1 0 0 0 0,2 0 1 0 0,-5 14-94 0 0,5-7 70 0 0,0 0 1 0 0,1 0-1 0 0,1 1 1 0 0,1-1 0 0 0,2 1-1 0 0,0 0 1 0 0,2 23-71 0 0,1-34 4 0 0,1 0 1 0 0,0 0 0 0 0,1 0-1 0 0,1 0 1 0 0,0-1 0 0 0,1 1-1 0 0,0-1 1 0 0,1 0-1 0 0,0-1 1 0 0,1 1 0 0 0,0-1-1 0 0,1-1 1 0 0,0 1 0 0 0,0-1-1 0 0,1-1 1 0 0,1 1 0 0 0,0-2-1 0 0,0 1 1 0 0,11 6-5 0 0,-2-2 1 0 0,1-1 0 0 0,0-1 0 0 0,1-1 1 0 0,0 0-1 0 0,1-2 0 0 0,0 0 0 0 0,0-1 0 0 0,1-2 1 0 0,0 0-1 0 0,0-2 0 0 0,1 0-1 0 0,-17-2-6 0 0,-1-1 1 0 0,1 0-1 0 0,0-1 1 0 0,-1 1-1 0 0,1-1 0 0 0,-1 0 1 0 0,1-1-1 0 0,-1 0 1 0 0,0 0-1 0 0,1 0 0 0 0,-1-1 1 0 0,0 1-1 0 0,-1-1 1 0 0,1-1-1 0 0,0 1 0 0 0,-1-1 1 0 0,0 0-1 0 0,0-1 1 0 0,0 1-1 0 0,0-1 0 0 0,-1 0 1 0 0,0 0-1 0 0,0 0 1 0 0,0 0-1 0 0,2-6 6 0 0,7-13-192 0 0,-1-1-1 0 0,-1 0 1 0 0,-2-1 0 0 0,0 0 0 0 0,2-17 192 0 0,-9 33-84 0 0,1-3 5 0 0,0 0 0 0 0,-2 0 0 0 0,0-1 1 0 0,0 1-1 0 0,-1-1 0 0 0,-1 1 1 0 0,-1-6 78 0 0,-4-29-219 0 0,-8-19 219 0 0,8 35-31 0 0,-2 2 35 0 0,-1 0 1 0 0,-4-8-5 0 0,-6-19 42 0 0,11 29 69 0 0,-2 0-1 0 0,-1 0 1 0 0,-9-15-111 0 0,16 35 79 0 0,0 1-1 0 0,0-1 1 0 0,-1 1 0 0 0,0 1 0 0 0,0-1 0 0 0,-1 1-1 0 0,0-1 1 0 0,0 2 0 0 0,0-1 0 0 0,-1 1 0 0 0,1 0-1 0 0,-2 0 1 0 0,1 1 0 0 0,-7-4-79 0 0,8 7 59 0 0,1-1 0 0 0,-1 1 0 0 0,0 0-1 0 0,0 0 1 0 0,0 0 0 0 0,0 1 0 0 0,0 0 0 0 0,0 0 0 0 0,0 1 0 0 0,0 0 0 0 0,0 0-1 0 0,1 0 1 0 0,-1 1 0 0 0,0-1 0 0 0,1 2 0 0 0,-1-1 0 0 0,1 0 0 0 0,-1 1 0 0 0,1 0-1 0 0,-3 2-58 0 0,-5 4 68 0 0,0 1-1 0 0,0 0 0 0 0,1 0 0 0 0,1 1 0 0 0,0 1 0 0 0,0 0 0 0 0,-1 3-67 0 0,0 1 26 0 0,2 0-1 0 0,0 1 1 0 0,1 0-1 0 0,0 1 1 0 0,2 0 0 0 0,0 0-1 0 0,1 1 1 0 0,1 0-1 0 0,0 0 1 0 0,2 0-1 0 0,-1 13-25 0 0,3-22 1 0 0,1 0 0 0 0,1 0 0 0 0,-1 0 0 0 0,2 0-1 0 0,-1 0 1 0 0,1 0 0 0 0,1 0 0 0 0,0 0 0 0 0,0-1-1 0 0,1 1 1 0 0,0-1 0 0 0,1 0 0 0 0,0 0 0 0 0,0 0-1 0 0,1-1 1 0 0,0 0 0 0 0,0 0 0 0 0,1-1 0 0 0,2 2-1 0 0,6 6-2 0 0,1-1 1 0 0,0-1 0 0 0,1-1 0 0 0,1 0-1 0 0,0-1 1 0 0,0-1 0 0 0,1-1 0 0 0,15 5 1 0 0,-4-1 9 0 0,1-2 0 0 0,0-1 1 0 0,0-1-1 0 0,1-2 0 0 0,0-1 1 0 0,23 0-10 0 0,-49-6-11 0 0,1 0 0 0 0,-1 0 0 0 0,1-1 1 0 0,-1 0-1 0 0,0 0 0 0 0,1-1 0 0 0,-1 0 0 0 0,0 0 1 0 0,0 0-1 0 0,0-1 0 0 0,0 0 0 0 0,-1 0 0 0 0,1 0 1 0 0,-1-1-1 0 0,1 0 0 0 0,-1 0 0 0 0,-1 0 1 0 0,1-1-1 0 0,0 1 0 0 0,-1-1 0 0 0,0 0 0 0 0,0 0 1 0 0,-1-1-1 0 0,0 1 0 0 0,1-1 0 0 0,-2 0 0 0 0,1 0 1 0 0,-1 0-1 0 0,0 0 0 0 0,0 0 0 0 0,0-1 0 0 0,-1 1 1 0 0,0-7 10 0 0,0 2-45 0 0,-2-1 1 0 0,0 1 0 0 0,0-1-1 0 0,-1 1 1 0 0,0 0 0 0 0,-1 0-1 0 0,-1 0 1 0 0,-2-8 44 0 0,-7-12-11 0 0,-2 0-1 0 0,-6-9 12 0 0,9 21 40 0 0,0-1-1 0 0,0 2 1 0 0,-2 0-1 0 0,-3-3-39 0 0,11 15 33 0 0,1 0 0 0 0,-1 1 0 0 0,0-1 1 0 0,0 1-1 0 0,0 0 0 0 0,-1 1 0 0 0,1 0 0 0 0,-1 0 0 0 0,0 0 0 0 0,-1 1 0 0 0,1 0 0 0 0,0 0 0 0 0,-4 0-33 0 0,4 2 38 0 0,0 1 0 0 0,0 0-1 0 0,0 0 1 0 0,0 1-1 0 0,0-1 1 0 0,0 2 0 0 0,1-1-1 0 0,-1 1 1 0 0,0 0 0 0 0,1 0-1 0 0,-1 0 1 0 0,1 1-1 0 0,0 0 1 0 0,0 1 0 0 0,0-1-1 0 0,0 1 1 0 0,1 0-1 0 0,-1 1 1 0 0,1-1 0 0 0,-2 4-38 0 0,-9 7 80 0 0,2 1 1 0 0,0 0-1 0 0,0 1 1 0 0,2 1-1 0 0,-11 19-80 0 0,18-28 13 0 0,0 1-1 0 0,1 0 1 0 0,0 1-1 0 0,0-1 1 0 0,1 1-1 0 0,0-1 1 0 0,1 1-1 0 0,0 0 1 0 0,1 0-1 0 0,0 0 1 0 0,1 0-1 0 0,0 0 1 0 0,1 4-13 0 0,0-6-1 0 0,1 0 0 0 0,-1-1 0 0 0,2 1 0 0 0,-1 0 0 0 0,1-1 0 0 0,1 1 0 0 0,-1-1 0 0 0,1 0 1 0 0,1 0-1 0 0,0-1 0 0 0,0 1 0 0 0,0-1 0 0 0,1 0 0 0 0,0 0 0 0 0,0-1 0 0 0,4 3 1 0 0,12 9-7 0 0,1 0-1 0 0,0-2 0 0 0,2-1 1 0 0,17 9 7 0 0,-29-18-1 0 0,1 0 0 0 0,0 0 1 0 0,-1-2-1 0 0,2 1 0 0 0,-1-2 0 0 0,0 0 1 0 0,1-1-1 0 0,0 0 0 0 0,14-1 1 0 0,-18-2 6 0 0,0-1 0 0 0,0 0 1 0 0,0-1-1 0 0,0 0 0 0 0,-1-1 0 0 0,1 0 0 0 0,-1-1 0 0 0,0 0 1 0 0,0 0-1 0 0,-1-1 0 0 0,1-1 0 0 0,-1 1 0 0 0,-1-1 0 0 0,1-1 1 0 0,-1 0-1 0 0,-1 0 0 0 0,1-1 0 0 0,-1 1 0 0 0,1-4-6 0 0,-5 5 5 0 0,0 1-1 0 0,0-1 0 0 0,-1 0 0 0 0,0 0 0 0 0,0 0 0 0 0,-1 0 0 0 0,1 0 1 0 0,-2-1-1 0 0,1 1 0 0 0,-1 0 0 0 0,0 0 0 0 0,0-1 0 0 0,-1 1 1 0 0,0 0-1 0 0,-1 0 0 0 0,1 0 0 0 0,-2-3-4 0 0,-5-15 14 0 0,-1 1-1 0 0,-1 1 1 0 0,-1-1 0 0 0,-5-6-14 0 0,-42-74 54 0 0,45 82-24 0 0,-1 0-1 0 0,-2 1 0 0 0,0 0 1 0 0,-1 1-1 0 0,-6-4-29 0 0,21 22 4 0 0,0 0 1 0 0,0 0-1 0 0,0 0 1 0 0,-1 0-1 0 0,1 0 0 0 0,0 1 1 0 0,-1-1-1 0 0,1 1 1 0 0,-1 0-1 0 0,0-1 0 0 0,1 1 1 0 0,-1 1-1 0 0,0-1 1 0 0,1 0-1 0 0,-1 1 0 0 0,0-1 1 0 0,0 1-1 0 0,0 0 1 0 0,0 0-1 0 0,0 0 0 0 0,1 0 1 0 0,-1 0-1 0 0,0 1 1 0 0,-1-1-5 0 0,1 2 1 0 0,-1-1 1 0 0,1 0 0 0 0,0 1 0 0 0,0-1 0 0 0,-1 1-1 0 0,1 0 1 0 0,0 0 0 0 0,0 1 0 0 0,1-1-1 0 0,-1 0 1 0 0,0 1 0 0 0,1 0 0 0 0,0 0-1 0 0,-1 0 1 0 0,1 0 0 0 0,0 0 0 0 0,0 0-1 0 0,-1 3-1 0 0,-7 17-5 0 0,1 0-1 0 0,1 0 0 0 0,1 1 0 0 0,1 0 0 0 0,1 1 0 0 0,1-1 0 0 0,1 1 0 0 0,1 5 6 0 0,1-10-5 0 0,1-1 0 0 0,1 1 0 0 0,1-1 1 0 0,1 1-1 0 0,0-1 0 0 0,2 0 0 0 0,0 0 0 0 0,1 0 0 0 0,1-1 0 0 0,6 13 5 0 0,-6-17-3 0 0,1 0-1 0 0,0 0 0 0 0,1-1 0 0 0,0 0 0 0 0,1 0 0 0 0,0-1 1 0 0,1 0-1 0 0,2 0 4 0 0,5 3-1 0 0,-5-3-3 0 0,1-1-1 0 0,11 7 5 0 0,-20-15 0 0 0,0 0 0 0 0,1 0 0 0 0,-1-1 0 0 0,1 0 0 0 0,0 0 0 0 0,0 0 0 0 0,0-1 0 0 0,0 1 0 0 0,5-1 0 0 0,-2 0-2 0 0,1-1-1 0 0,0 0 0 0 0,0-1 0 0 0,-1 0 0 0 0,1 0 1 0 0,0-1-1 0 0,-1 0 0 0 0,0-1 0 0 0,1 0 1 0 0,-1-1-1 0 0,0 0 0 0 0,-1 0 0 0 0,1 0 0 0 0,-1-2 1 0 0,0 1-1 0 0,0-1 0 0 0,0 0 0 0 0,-1 0 0 0 0,0-1 1 0 0,0 0-1 0 0,0 0 0 0 0,-1-1 0 0 0,0 0 0 0 0,-1 0 1 0 0,0 0-1 0 0,0 0 0 0 0,-1-1 0 0 0,0 0 1 0 0,0 0-1 0 0,-1 0 0 0 0,0-1 0 0 0,-1 1 0 0 0,0-2 3 0 0,0-6-61 0 0,-1-1 0 0 0,0 0 0 0 0,-2 1 0 0 0,0-1 0 0 0,-1 0 0 0 0,0 1 0 0 0,-2-1-1 0 0,0 1 1 0 0,-2-5 61 0 0,-13-33-125 0 0,-2 1-1 0 0,-6-7 126 0 0,6 20-5 0 0,-1 1 1 0 0,-18-22 4 0 0,-7-11 48 0 0,45 68-41 0 0,-1 0 1 0 0,0 0 0 0 0,0 0-1 0 0,-1 1 1 0 0,1-1-1 0 0,-1 1 1 0 0,0 0 0 0 0,0 0-1 0 0,0 0 1 0 0,-1 1 0 0 0,1 0-1 0 0,-1 0 1 0 0,0 0 0 0 0,0 0-1 0 0,0 1 1 0 0,0-1 0 0 0,0 1-1 0 0,-1 0 1 0 0,1 1-1 0 0,-1 0 1 0 0,1 0 0 0 0,-1 0-1 0 0,1 0 1 0 0,-1 1 0 0 0,0 0-1 0 0,-3 0-7 0 0,-2 1 18 0 0,1 1 0 0 0,-1 0 0 0 0,1 0 0 0 0,-1 1-1 0 0,1 1 1 0 0,0 0 0 0 0,0 0 0 0 0,1 1 0 0 0,-1 0-1 0 0,1 0 1 0 0,-6 5-18 0 0,3 0 21 0 0,1 0 1 0 0,0 1-1 0 0,0 0 0 0 0,1 1 0 0 0,0 0 0 0 0,1 1 0 0 0,-7 12-21 0 0,6-3 18 0 0,0 0 0 0 0,1 0 0 0 0,1 1 0 0 0,1 0 0 0 0,-2 17-18 0 0,4-20 6 0 0,-1 3-3 0 0,2 1 0 0 0,0-1 0 0 0,1 1 0 0 0,2-1 0 0 0,0 1 0 0 0,3 21-3 0 0,-1-33-1 0 0,1 0 0 0 0,0 1-1 0 0,1-1 1 0 0,0 0 0 0 0,1-1 0 0 0,1 1-1 0 0,0-1 1 0 0,0 1 0 0 0,1-1-1 0 0,0-1 1 0 0,1 1 0 0 0,1-1 0 0 0,-1-1-1 0 0,3 2 2 0 0,6 6-7 0 0,0-1 0 0 0,2 0 0 0 0,14 10 7 0 0,-24-20-3 0 0,1-1 0 0 0,-1 0 1 0 0,1 0-1 0 0,0-1 1 0 0,0 0-1 0 0,1-1 0 0 0,-1 0 1 0 0,1 0-1 0 0,-1-1 0 0 0,5 0 3 0 0,-9-2-14 0 0,1 0 1 0 0,0 0-1 0 0,-1-1 0 0 0,1 0 0 0 0,0 0 0 0 0,-1-1 0 0 0,1 1 0 0 0,-1-1 0 0 0,1 0 0 0 0,-1-1 0 0 0,0 1 1 0 0,0-1-1 0 0,0 0 0 0 0,-1-1 0 0 0,1 1 0 0 0,-1-1 0 0 0,1 0 0 0 0,-1 0 14 0 0,7-6-135 0 0,-1-1 0 0 0,0 0 0 0 0,0 0 0 0 0,-2-1 0 0 0,1-1 0 0 0,2-5 135 0 0,-4 4-122 0 0,-1 0-1 0 0,-1 0 1 0 0,0-1 0 0 0,-1 1-1 0 0,0-1 1 0 0,-2 0-1 0 0,1-1 1 0 0,-2 1-1 0 0,0 0 1 0 0,-1 0 0 0 0,0-1-1 0 0,-1 1 1 0 0,-1 0-1 0 0,0 0 1 0 0,-4-9 122 0 0,-5-21 3 0 0,-3 1 1 0 0,-1 1-1 0 0,-2 0 0 0 0,-14-21-3 0 0,23 47 76 0 0,0 0 0 0 0,-2 1 0 0 0,0 0 0 0 0,-1 1 0 0 0,-1 0 1 0 0,0 1-1 0 0,-1 0 0 0 0,-13-11-76 0 0,20 20 50 0 0,0 0 1 0 0,0 1-1 0 0,0 0 1 0 0,-1 0-1 0 0,1 1 1 0 0,-1 0-1 0 0,0 0 1 0 0,0 0 0 0 0,-1 1-1 0 0,1 0 1 0 0,0 0-1 0 0,-1 1 1 0 0,1 0-1 0 0,-1 1 1 0 0,1-1-1 0 0,-1 1 1 0 0,0 1-1 0 0,1-1 1 0 0,-1 1 0 0 0,1 1-1 0 0,0-1 1 0 0,-1 1-1 0 0,-4 2-50 0 0,-12 6 63 0 0,0 1 0 0 0,0 1 1 0 0,2 1-1 0 0,-1 1 0 0 0,2 0 0 0 0,-11 11-63 0 0,-21 20 157 0 0,-38 44-157 0 0,70-67 25 0 0,1 1 0 0 0,1 2 0 0 0,1-1 0 0 0,1 2 0 0 0,-11 22-25 0 0,20-32 8 0 0,1 0-1 0 0,0 1 1 0 0,1-1 0 0 0,1 1 0 0 0,0 1 0 0 0,1-1-1 0 0,1 0 1 0 0,1 1 0 0 0,0 0 0 0 0,1 11-8 0 0,2-17-2 0 0,0-1-1 0 0,1 1 1 0 0,1-1 0 0 0,-1 0-1 0 0,2 1 1 0 0,-1-1 0 0 0,2 0-1 0 0,-1-1 1 0 0,1 1 0 0 0,1-1 0 0 0,1 1 2 0 0,2 3-7 0 0,2-1 1 0 0,-1 1 0 0 0,2-2 0 0 0,0 1 0 0 0,0-2 0 0 0,1 0 0 0 0,4 2 6 0 0,13 8-6 0 0,0-3 0 0 0,1 0-1 0 0,1-2 1 0 0,1-2 0 0 0,0-1 0 0 0,35 9 6 0 0,-33-11-15 0 0,1-3 0 0 0,14 1 15 0 0,-39-7-62 0 0,1-1 0 0 0,-1 0 0 0 0,1-1 1 0 0,0 0-1 0 0,-1-1 0 0 0,1 0 0 0 0,-1-1 0 0 0,1 0 0 0 0,7-3 62 0 0,-12 2-133 0 0,0-1 1 0 0,0 0 0 0 0,0 0 0 0 0,0 0-1 0 0,-1-1 1 0 0,1 0 0 0 0,-1 0-1 0 0,-1-1 1 0 0,1 0 0 0 0,-1 0-1 0 0,0 0 1 0 0,0-1 0 0 0,-1 1-1 0 0,3-6 133 0 0,3-5-414 0 0,-2-1 0 0 0,1 0 0 0 0,-2-1-1 0 0,-1 0 1 0 0,2-6 414 0 0,-2 2-171 0 0,-2 0-1 0 0,0 0 0 0 0,-1 0 0 0 0,-2 0 1 0 0,0-1-1 0 0,-1 1 0 0 0,-2 0 0 0 0,0-1 1 0 0,-2 1-1 0 0,0 0 0 0 0,-1 1 0 0 0,-2-1 1 0 0,0 1-1 0 0,-6-10 172 0 0,-16-38 634 0 0,-16-21-634 0 0,29 61 411 0 0,-1 1 0 0 0,-2 1 0 0 0,-1 1 0 0 0,-6-6-411 0 0,19 26 108 0 0,1 0 0 0 0,-1 1 1 0 0,-1 0-1 0 0,1 0 0 0 0,-1 0 1 0 0,0 1-1 0 0,0 0 0 0 0,-1 1 1 0 0,0 0-1 0 0,1 0 0 0 0,-1 1 1 0 0,0 0-1 0 0,-1 1 1 0 0,1 0-1 0 0,0 0 0 0 0,-1 1 1 0 0,1 0-1 0 0,-1 0 0 0 0,1 1 1 0 0,-1 1-1 0 0,1-1 0 0 0,-1 2 1 0 0,1-1-1 0 0,-1 1 0 0 0,1 1 1 0 0,-3 1-109 0 0,-2 0 51 0 0,1 2 0 0 0,-1-1-1 0 0,1 2 1 0 0,0 0 0 0 0,0 0 0 0 0,1 1 0 0 0,0 1 0 0 0,0 0 0 0 0,1 1 0 0 0,0 0 0 0 0,1 0-1 0 0,0 1 1 0 0,1 1 0 0 0,0 0 0 0 0,1 0 0 0 0,-4 8-51 0 0,3-2 10 0 0,1 1-1 0 0,0 1 1 0 0,1-1-1 0 0,2 1 1 0 0,0 1-1 0 0,0-1 1 0 0,2 0-1 0 0,1 1 1 0 0,1 0-1 0 0,0 0 1 0 0,2-1 0 0 0,0 1-1 0 0,4 19-9 0 0,-3-31-2 0 0,0 0 0 0 0,1 0 1 0 0,0-1-1 0 0,0 1 0 0 0,1-1 0 0 0,0 0 0 0 0,1 0 0 0 0,0 0 0 0 0,0-1 1 0 0,0 1-1 0 0,1-1 0 0 0,5 4 2 0 0,-2-2-1 0 0,1 0-1 0 0,0-1 1 0 0,1-1 0 0 0,0 0 0 0 0,0-1-1 0 0,1 1 1 0 0,-1-2 0 0 0,8 3 1 0 0,9 1 2 0 0,0-2 1 0 0,0 0 0 0 0,1-2 0 0 0,0 0-1 0 0,0-3 1 0 0,0 0 0 0 0,19-2-3 0 0,-36-1 3 0 0,0 1 1 0 0,-1-2-1 0 0,1 1 0 0 0,-1-2 1 0 0,1 1-1 0 0,-1-2 1 0 0,0 1-1 0 0,0-2 0 0 0,9-4-3 0 0,-12 5 6 0 0,0-1-1 0 0,-1-1 0 0 0,1 1 0 0 0,-1-1 1 0 0,0 0-1 0 0,-1-1 0 0 0,0 0 0 0 0,0 0 0 0 0,0 0 1 0 0,-1-1-1 0 0,0 1 0 0 0,4-8-5 0 0,0-5 9 0 0,-1 0 0 0 0,0-1 0 0 0,-2 1 0 0 0,0-1 0 0 0,-1-1 0 0 0,-1 1 0 0 0,-1-6-9 0 0,3-45 100 0 0,-3-38-100 0 0,-3 100 8 0 0,-1-15 54 0 0,0 0 0 0 0,-2-1 0 0 0,-2 1 1 0 0,0 0-1 0 0,-1 1 0 0 0,-1-1 0 0 0,-2 1 0 0 0,0 1 1 0 0,-2 0-1 0 0,0 0 0 0 0,-9-12-62 0 0,17 30 26 0 0,0 1-1 0 0,0-1 1 0 0,0 1 0 0 0,-1 0 0 0 0,1 0 0 0 0,-1 0-1 0 0,0 0 1 0 0,0 1 0 0 0,-1 0 0 0 0,1 0-1 0 0,-1 0 1 0 0,1 0 0 0 0,-1 0 0 0 0,0 1 0 0 0,0 0-1 0 0,0 0 1 0 0,0 1 0 0 0,-1-1 0 0 0,1 1-1 0 0,0 0 1 0 0,-1 0 0 0 0,1 1 0 0 0,-1 0 0 0 0,1 0-1 0 0,0 0 1 0 0,-1 0 0 0 0,1 1 0 0 0,-1 0-1 0 0,1 0 1 0 0,-2 1-26 0 0,-6 2-207 0 0,1 1-1 0 0,-1 0 1 0 0,1 0 0 0 0,0 2-1 0 0,0-1 1 0 0,1 1-1 0 0,0 1 1 0 0,0 0-1 0 0,1 1 1 0 0,0 0 0 0 0,-7 8 207 0 0,-87 100-1785 0 0,46-44 256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05.4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15 1576 0 0,'-3'-4'827'0'0,"-10"-6"1886"0"0,7 13-1811 0 0,3 11-773 0 0,1 9-80 0 0,1-1 0 0 0,1 1 1 0 0,2-1-1 0 0,0 1 0 0 0,4 19-49 0 0,26 114 16 0 0,-6 1 0 0 0,-7 19-16 0 0,-4-48-1227 0 0,-12-106 526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05.7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13 1232 0 0,'0'-1'35'0'0,"0"0"39"0"0,0 1-1 0 0,0 0 1 0 0,0-1-1 0 0,0 1 1 0 0,0 0-1 0 0,0 0 1 0 0,0-1-1 0 0,1 1 1 0 0,-1 0-1 0 0,0-1 1 0 0,0 1-1 0 0,0 0 0 0 0,0-1 1 0 0,0 1-1 0 0,0 0 1 0 0,-1-1-1 0 0,1 1 1 0 0,0 0-1 0 0,0 0 1 0 0,0-1-1 0 0,0 1 1 0 0,0 0-1 0 0,0-1 1 0 0,0 1-1 0 0,-1 0 1 0 0,1 0-1 0 0,0-1 1 0 0,0 1-1 0 0,0 0 1 0 0,-1 0-1 0 0,1-1 1 0 0,0 1-1 0 0,0 0 0 0 0,-1 0 1 0 0,1 0-1 0 0,0 0 1 0 0,0-1-1 0 0,-1 1 1 0 0,1 0-1 0 0,0 0 1 0 0,0 0-1 0 0,-1 0 1 0 0,1 0-1 0 0,0 0 1 0 0,-1 0-1 0 0,1 0 1 0 0,0 0-1 0 0,-1 0 1 0 0,1 0-1 0 0,0 0-73 0 0,-2 11 425 0 0,5 52 218 0 0,3-1-1 0 0,4 14-642 0 0,92 452 476 0 0,-86-446-2598 0 0,21 59 2122 0 0,-31-120-892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06.1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1192 0 0,'5'22'2728'0'0,"9"27"-1319"0"0,50 168 736 0 0,-3-12-1681 0 0,-9 3 0 0 0,-3 39-464 0 0,-37-194-6 0 0,2 0 1 0 0,20 50 5 0 0,-34-102-47 0 0,1 1-1 0 0,0-1 0 0 0,-1 0 1 0 0,1 1-1 0 0,0-1 1 0 0,-1 0-1 0 0,1 0 0 0 0,0 1 1 0 0,0-1-1 0 0,0 0 1 0 0,0 0-1 0 0,0 0 1 0 0,1 0-1 0 0,-1 0 0 0 0,0 0 1 0 0,0-1-1 0 0,0 1 1 0 0,1 0-1 0 0,-1-1 0 0 0,1 1 1 0 0,-1-1-1 0 0,0 1 1 0 0,1-1-1 0 0,-1 1 1 0 0,1-1 47 0 0,-1-2-481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06.4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0 212 2361 0 0,'17'65'4484'0'0,"5"51"-3690"0"0,-9-39-302 0 0,83 487 371 0 0,-63-278-672 0 0,-33-285-192 0 0,3 23-53 0 0,0 0 0 0 0,2 0-1 0 0,0 0 1 0 0,2 0 54 0 0,0-14-412 0 0,-3-5-136 0 0,-2-7-365 0 0,-2 1 60 0 0</inkml:trace>
  <inkml:trace contextRef="#ctx0" brushRef="#br0" timeOffset="1">168 116 840 0 0,'-2'-30'1320'0'0,"0"18"-390"0"0,1-1 0 0 0,1 0 0 0 0,0 0 0 0 0,1 1-1 0 0,1-9-929 0 0,-1 19 741 0 0,-1 2-99 0 0,2 9-92 0 0,36 145 1803 0 0,16 152-2353 0 0,-38-202 189 0 0,21 137 47 0 0,52 284 47 0 0,-75-464-202 0 0,7 15-81 0 0,-14-54 5 0 0,1 0-1 0 0,1 0 1 0 0,1-1 0 0 0,12 17-5 0 0,-21-36-26 0 0,0 0 1 0 0,0 0 0 0 0,1 0 0 0 0,-1 0 0 0 0,1 0 0 0 0,-1-1 0 0 0,1 1 0 0 0,0 0 0 0 0,0-1 0 0 0,-1 1 0 0 0,1-1-1 0 0,0 0 1 0 0,2 1 25 0 0,-4-2-20 0 0,1 0-1 0 0,-1 1 0 0 0,1-1 0 0 0,-1 0 0 0 0,1 0 1 0 0,-1 0-1 0 0,1 0 0 0 0,-1 0 0 0 0,1 0 1 0 0,-1-1-1 0 0,1 1 0 0 0,-1 0 0 0 0,0 0 1 0 0,1 0-1 0 0,-1 0 0 0 0,1-1 0 0 0,-1 1 0 0 0,1 0 1 0 0,-1 0-1 0 0,0-1 0 0 0,1 1 0 0 0,-1 0 1 0 0,1-1-1 0 0,-1 1 0 0 0,0 0 21 0 0,10-21-859 0 0,-6-2 278 0 0,-1 0 0 0 0,-1-1 0 0 0,-2 1-1 0 0,0-1 1 0 0,-1 1 0 0 0,-1 0 0 0 0,-2-1 581 0 0,4 20-105 0 0,-7-46-567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06.8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7 181 1448 0 0,'-1'-8'320'0'0,"-3"-45"2421"0"0,3 0 1 0 0,2-4-2742 0 0,0 49 592 0 0,2 7 15 0 0,0 8 1156 0 0,23 84 275 0 0,12 90-2038 0 0,-3-6 436 0 0,-21-116-349 0 0,30 123 140 0 0,41 103-227 0 0,-82-279 0 0 0,-1-1 0 0 0,0 1-1 0 0,1-1 1 0 0,0 1-1 0 0,1-1 1 0 0,-1 0 0 0 0,3 3 0 0 0,-5-8-1 0 0,-1 1 1 0 0,1 0 0 0 0,-1-1 0 0 0,1 1 0 0 0,0 0 0 0 0,-1-1 0 0 0,1 1 0 0 0,0-1 0 0 0,0 1-1 0 0,0-1 1 0 0,-1 1 0 0 0,1-1 0 0 0,0 1 0 0 0,0-1 0 0 0,0 0 0 0 0,0 0 0 0 0,0 1 0 0 0,-1-1 0 0 0,1 0-1 0 0,0 0 1 0 0,0 0 0 0 0,0 0 0 0 0,0 0 0 0 0,0 0 0 0 0,0 0 0 0 0,0-1 0 0 0,0 1 0 0 0,0 0 0 0 0,-1 0-1 0 0,1-1 1 0 0,0 1 0 0 0,0 0 0 0 0,0-1 0 0 0,0 1 0 0 0,-1-1 0 0 0,1 1 0 0 0,0-1 0 0 0,0 1-1 0 0,-1-1 1 0 0,1 0 0 0 0,-1 1 0 0 0,1-1 0 0 0,0 0 0 0 0,-1 0 0 0 0,1 1 0 0 0,-1-1 0 0 0,1 0 0 0 0,-1 0-1 0 0,0 0 1 0 0,5-7 1 0 0,0-1-1 0 0,-1 0 0 0 0,0 0 0 0 0,-1-1 1 0 0,0 1-1 0 0,-1-1 0 0 0,1-2 0 0 0,10-72 0 0 0,-6-23 6 0 0,-3-1 0 0 0,-6 0 0 0 0,-7-30-6 0 0,-2-129 80 0 0,13 230-26 0 0,1 32-35 0 0,4 18 2 0 0,11 45 16 0 0,-4 0 1 0 0,5 36-38 0 0,-7-28-18 0 0,48 239-3839 0 0,-51-258 2376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07.7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666 0 856 0 0,'-11'2'3127'0'0,"11"-2"-3082"0"0,0 0 0 0 0,-1 0 0 0 0,1 0 1 0 0,-1-1-1 0 0,1 1 0 0 0,0 0 0 0 0,-1 0 0 0 0,1 0 0 0 0,-1 0 0 0 0,1 0 0 0 0,-1 0 0 0 0,1 0 0 0 0,0 0 0 0 0,-1 1 0 0 0,1-1 0 0 0,-1 0 1 0 0,1 0-1 0 0,0 0 0 0 0,-1 0 0 0 0,1 1 0 0 0,-1-1 0 0 0,1 0 0 0 0,0 0 0 0 0,-1 1 0 0 0,1-1 0 0 0,0 0 0 0 0,-1 0 0 0 0,1 1 0 0 0,0-1 1 0 0,0 0-1 0 0,-1 1 0 0 0,1-1 0 0 0,0 0 0 0 0,0 1-45 0 0,-35 82 472 0 0,26-64-420 0 0,-217 475 3157 0 0,182-412-3119 0 0,-4-2 1 0 0,-3-2 0 0 0,-9 5-91 0 0,-20 31 18 0 0,8 3-28 0 0,72-116 10 0 0,0-1-20 0 0,0 1 1 0 0,-1-1-1 0 0,1 1 0 0 0,0-1 1 0 0,0 1-1 0 0,0-1 0 0 0,-1 1 1 0 0,1-1-1 0 0,0 0 0 0 0,0 1 0 0 0,-1-1 1 0 0,1 1-1 0 0,0-1 0 0 0,-1 0 1 0 0,1 1-1 0 0,-1-1 0 0 0,1 0 0 0 0,0 1 1 0 0,-1-1-1 0 0,1 0 0 0 0,-1 1 1 0 0,1-1-1 0 0,-1 0 0 0 0,1 0 0 0 0,-1 0 1 0 0,1 0-1 0 0,-1 1 0 0 0,1-1 1 0 0,-1 0-1 0 0,1 0 0 0 0,-1 0 0 0 0,1 0 1 0 0,-1 0-1 0 0,1 0 0 0 0,-1 0 1 0 0,0 0-1 0 0,1-1 0 0 0,-1 1 1 0 0,1 0 19 0 0,-2-2-271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08.1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1 832 0 0,'-3'3'164'0'0,"-1"0"0"0"0,1 0 0 0 0,0 1 0 0 0,0-1 0 0 0,0 1-1 0 0,0 0 1 0 0,1 0 0 0 0,-1 0 0 0 0,1 0 0 0 0,0 1 0 0 0,1-1 0 0 0,-1 1-1 0 0,1-1 1 0 0,-1 1 0 0 0,1-1 0 0 0,1 2-164 0 0,-4 16 363 0 0,1 1-1 0 0,0 18-362 0 0,2-27 117 0 0,-1 16 114 0 0,0-2 72 0 0,1 0 0 0 0,0 0 0 0 0,3 0 0 0 0,3 21-303 0 0,-5-48 2 0 0,0 1 0 0 0,0 0 0 0 0,1-1 0 0 0,-1 1 0 0 0,1-1 0 0 0,-1 1 0 0 0,1-1 0 0 0,-1 1 1 0 0,1-1-1 0 0,0 0 0 0 0,0 1 0 0 0,0-1 0 0 0,0 0 0 0 0,0 1 0 0 0,0-1 0 0 0,0 0 0 0 0,0 0 0 0 0,0 0 1 0 0,1 0-1 0 0,-1 0 0 0 0,0 0 0 0 0,1 0 0 0 0,-1-1 0 0 0,1 1-2 0 0,1 0 3 0 0,-1-1-1 0 0,1 1 1 0 0,0-1-1 0 0,-1 0 1 0 0,1 0-1 0 0,-1 0 1 0 0,1 0-1 0 0,0 0 1 0 0,-1-1-1 0 0,1 1 1 0 0,-1-1-1 0 0,1 0 1 0 0,2-1-3 0 0,6-3 10 0 0,0 0 0 0 0,0-1 0 0 0,0 0 0 0 0,-1-1 0 0 0,10-8-10 0 0,4-4 17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28.5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61 1566 5465 0 0,'-5'3'585'0'0,"0"-1"0"0"0,0 0-1 0 0,0 1 1 0 0,1 0 0 0 0,-1 0-1 0 0,1 1 1 0 0,0-1 0 0 0,0 1 0 0 0,-3 3-585 0 0,-3-4 2081 0 0,7-8-1592 0 0,9-7-144 0 0,45-81 181 0 0,1-12-526 0 0,44-81 329 0 0,-5 25-4 0 0,-6-5 1 0 0,-2-17-326 0 0,50-173 269 0 0,-126 335-241 0 0,-1 0 6 0 0,1 0 1 0 0,2 1 0 0 0,0 0 0 0 0,1 0-35 0 0,-7 15 23 0 0,0-1 0 0 0,-1 0 1 0 0,0 0-1 0 0,1-1 0 0 0,-2 1 1 0 0,2-6-24 0 0,3-18 538 0 0,-2-1 1 0 0,0-1 0 0 0,-2 1 0 0 0,-2-9-539 0 0,0 39 68 0 0,0 1-5 0 0,2 9-7 0 0,11 36 41 0 0,2 0 0 0 0,6 8-97 0 0,168 340 154 0 0,-97-221 2 0 0,13 4-156 0 0,-69-111 60 0 0,-3 0 1 0 0,1 12-61 0 0,9 32 83 0 0,-37-94-58 0 0,-1 1 1 0 0,0 0 0 0 0,-1 0 0 0 0,0 0 0 0 0,-2 3-26 0 0,2 1 43 0 0,0 0-1 0 0,1-1 1 0 0,2 4-43 0 0,-3-6-27 0 0,-3-13-9133 0 0,-1-4 6677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28.8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4617 0 0,'4'42'3432'0'0,"-2"-34"-3231"0"0,0 0 0 0 0,0 0 0 0 0,1 0 0 0 0,0 0 0 0 0,1 0 0 0 0,0-1 0 0 0,0 0 0 0 0,0 0 0 0 0,1 0 0 0 0,3 3-201 0 0,9 12 470 0 0,1 0 0 0 0,2-1 0 0 0,0-2 0 0 0,18 15-470 0 0,-28-26 81 0 0,0-1 1 0 0,1 0-1 0 0,0 0 1 0 0,0-2-1 0 0,0 1 0 0 0,0-1 1 0 0,1-1-1 0 0,0 0 1 0 0,0-1-1 0 0,0 0 1 0 0,0 0-1 0 0,1-2-81 0 0,-9 0 14 0 0,-1-1 1 0 0,0 0-1 0 0,1-1 1 0 0,-1 1-1 0 0,1-1 0 0 0,-1 1 1 0 0,0-1-1 0 0,0 0 0 0 0,1 0 1 0 0,-1-1-1 0 0,0 1 0 0 0,0-1 1 0 0,0 1-1 0 0,0-1 0 0 0,0 0 1 0 0,-1 0-1 0 0,1 0 1 0 0,0-1-1 0 0,-1 1 0 0 0,0-1 1 0 0,2-1-15 0 0,0-1 23 0 0,0 0 0 0 0,-1 0 0 0 0,0-1 0 0 0,0 1 0 0 0,0-1 0 0 0,0 0 0 0 0,-1 0 0 0 0,0 0 0 0 0,-1 0 0 0 0,1 0 0 0 0,-1-1-23 0 0,1-7-626 0 0,-1-1 1 0 0,0 0-1 0 0,-1 0 1 0 0,-1 1 0 0 0,0-1-1 0 0,-1 0 1 0 0,0 1-1 0 0,-5-14 626 0 0,-1 1-1602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29.6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70 1387 5841 0 0,'-3'0'308'0'0,"1"0"1"0"0,0-1-1 0 0,-1 1 0 0 0,1 0 0 0 0,-1 0 0 0 0,1 1 0 0 0,0-1 0 0 0,-1 0 1 0 0,1 1-1 0 0,0-1 0 0 0,-1 1 0 0 0,1 0 0 0 0,-1 0-308 0 0,-21 4 1707 0 0,23-5-1463 0 0,-2-1 564 0 0,-2-10-331 0 0,4 2-417 0 0,0 0 0 0 0,0-1-1 0 0,1 1 1 0 0,0 0 0 0 0,1 0 0 0 0,0-1 0 0 0,0 1 0 0 0,1 0 0 0 0,0 0 0 0 0,1 0 0 0 0,1-2-60 0 0,41-118 143 0 0,5 1 0 0 0,6 2 0 0 0,36-53-143 0 0,-43 89 48 0 0,27-46 81 0 0,-35 61-19 0 0,-24 44 134 0 0,17-25-244 0 0,-30 50 30 0 0,-3 4-5 0 0,0 0-1 0 0,0 0 1 0 0,0 0-1 0 0,1 1 1 0 0,-1-1-1 0 0,1 0 0 0 0,-1 1 1 0 0,1-1-1 0 0,-1 1 1 0 0,1 0-1 0 0,0 0 1 0 0,1-1-25 0 0,-2 1 81 0 0,-1 1-2 0 0,0 0-4 0 0,1 10 2 0 0,-1 6-44 0 0,0-1 0 0 0,-1 1 0 0 0,0-1 0 0 0,-1 0 1 0 0,-1 0-1 0 0,-2 6-33 0 0,3-16 5 0 0,0 6 10 0 0,-2-1 0 0 0,1 0 0 0 0,-2 0 0 0 0,1 0 1 0 0,-1-1-1 0 0,-1 2-15 0 0,-1-2-18 0 0,6-7-49 0 0,6-11-91 0 0,9-19 131 0 0,-1-2 0 0 0,-1 1 0 0 0,1-9 27 0 0,12-34 42 0 0,11-18-42 0 0,-7 16 44 0 0,-2-1-44 0 0,-24 64-6 0 0,1 1-1 0 0,0 0 0 0 0,0 0 1 0 0,3-4 6 0 0,-6 13-8 0 0,2-2 23 0 0,2 8 13 0 0,3 2-31 0 0,30 30 8 0 0,-34-34-3 0 0,-1 1 0 0 0,0-1 1 0 0,-1 1-1 0 0,1-1 0 0 0,-1 1 0 0 0,1 0 1 0 0,-1 0-1 0 0,0 1 0 0 0,-1-1 0 0 0,1 1-2 0 0,6 14 9 0 0,111 218 42 0 0,-57-108 26 0 0,13 12-77 0 0,15 21 60 0 0,-34-56-18 0 0,53 94 22 0 0,-17-25 80 0 0,-83-153-102 0 0,-9-21-36 0 0,0-1 2 0 0,0 0 0 0 0,0 0-2 0 0,0 0-9 0 0,0 0 11 0 0,0 0 13 0 0,0 0 2 0 0,0 0-6 0 0,0 0 2 0 0,0 0 12 0 0,7 28 153 0 0,-5-18-1333 0 0,0-1 1 0 0,-1 0-1 0 0,0 0 1 0 0,0 1-1 0 0,-1 1 1149 0 0,0-6-1420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24.3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1 241 5673 0 0,'5'-9'1883'0'0,"0"-3"22"0"0,-5 11-1830 0 0,8-3 308 0 0,-3 1-317 0 0,11-3 64 0 0,0 0 1 0 0,1 1-1 0 0,-1 1 1 0 0,1 0-1 0 0,0 2 1 0 0,13-2-131 0 0,421-19 1156 0 0,-408 22-1008 0 0,34 4-148 0 0,-63-1 45 0 0,0-1-1 0 0,0 2 1 0 0,-1 0 0 0 0,1 1 0 0 0,-1 0 0 0 0,0 1-1 0 0,5 3-44 0 0,-12-5 5 0 0,0 2 121 0 0,-28-1-518 0 0,-22 2 151 0 0,38-6 170 0 0,1 0 1 0 0,-1-1 0 0 0,0 0 0 0 0,0 0 0 0 0,1 0 0 0 0,-1-1-1 0 0,1 0 1 0 0,-1 0 0 0 0,1 0 0 0 0,0 0 0 0 0,0-1 0 0 0,0 0 0 0 0,-2-2 70 0 0,2 2-21 0 0,0-1 33 0 0,-1 0-1 0 0,1 0 1 0 0,0-1-1 0 0,1 0 1 0 0,-1 0-1 0 0,1-1 1 0 0,0 1 0 0 0,0-1-1 0 0,1 0 1 0 0,-1 0-1 0 0,1 0 1 0 0,1 0-1 0 0,-1 0 1 0 0,1-1-1 0 0,0 1 1 0 0,1-1-1 0 0,-1 0 1 0 0,1 1-1 0 0,1-1 1 0 0,-1 0-1 0 0,1 0 1 0 0,0 0-1 0 0,1 1 1 0 0,0-1-1 0 0,0-1-11 0 0,-1 6 52 0 0,1 1-1 0 0,0 0 0 0 0,0-1 1 0 0,0 1-1 0 0,0-1 0 0 0,0 1 1 0 0,0 0-1 0 0,0 0 0 0 0,0 0 1 0 0,0 0-1 0 0,1-1 0 0 0,-1 1 1 0 0,0 1-1 0 0,1-1 0 0 0,-1 0 1 0 0,1 0-1 0 0,-1 1 0 0 0,1-1 0 0 0,-1 0 1 0 0,1 1-1 0 0,-1 0 0 0 0,1-1 1 0 0,0 1-1 0 0,-1 0 0 0 0,1 0 1 0 0,0 0-1 0 0,0 0-51 0 0,8 26 244 0 0,37 70 21 0 0,-46-93-252 0 0,0 1 0 0 0,0 0-1 0 0,-1 0 1 0 0,0 0-1 0 0,0-1 1 0 0,0 1-1 0 0,0 0 1 0 0,-1 0-1 0 0,1 0 1 0 0,-1-1-1 0 0,0 1 1 0 0,0 0 0 0 0,0-1-1 0 0,-1 1 1 0 0,1-1-1 0 0,-1 1 1 0 0,0-1-1 0 0,0 0 1 0 0,-1 2-13 0 0,-7 16 70 0 0,5-9-69 0 0,-1-1 1 0 0,0-1 0 0 0,-1 1-1 0 0,0-1 1 0 0,-6 7-2 0 0,-13 18-703 0 0,16-21 327 0 0,2-5-240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29.9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46 192 3185 0 0,'-3'-4'716'0'0,"0"1"0"0"0,0 0 1 0 0,-1 0-1 0 0,1 0 0 0 0,-1 0 0 0 0,0 1 1 0 0,0-1-1 0 0,0 1 0 0 0,0 0 0 0 0,0 0 1 0 0,-1 0-717 0 0,5 2 594 0 0,0 0-127 0 0,0 0-83 0 0,8 16 262 0 0,1-2-562 0 0,-4-5-38 0 0,0-1 0 0 0,0 0 0 0 0,1-1 0 0 0,0 1-1 0 0,1-1 1 0 0,0 0 0 0 0,0 0-46 0 0,37 39 541 0 0,17 25-541 0 0,-5-6 222 0 0,-7-6 73 0 0,-26-30-10 0 0,1-1 1 0 0,5 2-286 0 0,6 6 318 0 0,-23-22-123 0 0,1 0 0 0 0,1-1 1 0 0,0-1-1 0 0,1 0 0 0 0,0-1 1 0 0,0-1-1 0 0,8 4-195 0 0,-21-13 30 0 0,0 0 0 0 0,-1 0-1 0 0,1 0 1 0 0,0-1 0 0 0,0 1-1 0 0,0-1 1 0 0,0 1 0 0 0,-1-1-1 0 0,1 1 1 0 0,0-1 0 0 0,0 0-1 0 0,0 0 1 0 0,0 0 0 0 0,0 0-1 0 0,0 0 1 0 0,0-1 0 0 0,0 1-1 0 0,0 0 1 0 0,-1-1 0 0 0,1 0-1 0 0,0 1 1 0 0,0-1 0 0 0,0 0-1 0 0,0 0-29 0 0,0-1 31 0 0,0 0 0 0 0,-1 0-1 0 0,1 0 1 0 0,0 0-1 0 0,-1-1 1 0 0,1 1 0 0 0,-1 0-1 0 0,0-1 1 0 0,0 1-1 0 0,0-1 1 0 0,0 0 0 0 0,0 1-1 0 0,0-1 1 0 0,-1 0-1 0 0,1 1 1 0 0,-1-3-31 0 0,6-49 206 0 0,-2-1 0 0 0,-2 1 0 0 0,-4-17-206 0 0,-17-161 263 0 0,17 212-419 0 0,-1 0-1 0 0,-1 0 1 0 0,-1 1-1 0 0,-1 0 1 0 0,-3-6 156 0 0,4 12-987 0 0,-1 1 0 0 0,0 0 1 0 0,-1 0-1 0 0,-1 0 0 0 0,0 0 988 0 0,0 2-1945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30.7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167 1094 6569 0 0,'-24'-38'3100'0'0,"22"35"-3068"0"0,0 0 1 0 0,0 0-1 0 0,0 1 1 0 0,1-1 0 0 0,-1 0-1 0 0,1-1 1 0 0,0 1-1 0 0,0 0 1 0 0,0 0 0 0 0,0 0-1 0 0,1-1 1 0 0,-1 1-1 0 0,1 0 1 0 0,0-1-1 0 0,0 1 1 0 0,0 0 0 0 0,0-1-1 0 0,1-1-32 0 0,1-10 139 0 0,1 1 1 0 0,1-1-1 0 0,3-8-139 0 0,-3 8 73 0 0,27-74 77 0 0,3 3-1 0 0,5 1 1 0 0,12-16-150 0 0,34-74 425 0 0,-77 155-343 0 0,-3 7 27 0 0,0 2 0 0 0,1-1-1 0 0,0 1 1 0 0,2-2-109 0 0,-7 9 130 0 0,-2 16 88 0 0,0 0-205 0 0,1-3-3 0 0,-1 1 0 0 0,-1 0-1 0 0,1 0 1 0 0,-1-1 0 0 0,-3 9-10 0 0,-15 43 41 0 0,-3 0 1 0 0,-2-2 0 0 0,-23 40-42 0 0,-3-12-12 0 0,-40 48 12 0 0,61-87 0 0 0,-8 9 31 0 0,29-45-6 0 0,6-8-9 0 0,10-15 21 0 0,60-107-4 0 0,-5-3-1 0 0,8-34-32 0 0,-31 69 42 0 0,-2-4 157 0 0,5-29-199 0 0,-21 56 114 0 0,14-44 240 0 0,-33 103-59 0 0,-3 9-112 0 0,-5 22-52 0 0,-14 43-61 0 0,-21 47-22 0 0,-35 65-48 0 0,-63 108 36 0 0,113-238-35 0 0,-12 22-36 0 0,-42 62 35 0 0,53-89-68 0 0,25-46 58 0 0,7-14 19 0 0,351-586 179 0 0,-291 487-1260 0 0,-6-3 0 0 0,45-119 1072 0 0,-82 176-1013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34.2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150 1505 3105 0 0,'-5'5'404'0'0,"1"-1"-1"0"0,-1 0 1 0 0,0 0 0 0 0,0 0 0 0 0,-1 0 0 0 0,0-1-404 0 0,1 0 260 0 0,1-1-1 0 0,0 1 1 0 0,0 0 0 0 0,0 0 0 0 0,0 1-1 0 0,0-1 1 0 0,1 1 0 0 0,-1 0 0 0 0,-2 3-260 0 0,-1-1 882 0 0,4-8-340 0 0,5-10-238 0 0,27-67-155 0 0,3 1-1 0 0,4 1 1 0 0,3 1-149 0 0,56-121 196 0 0,-50 100 19 0 0,-22 52 180 0 0,-2-1 0 0 0,0-9-395 0 0,-21 54 72 0 0,0 1-12 0 0,0 0-23 0 0,0 0-7 0 0,0 0-21 0 0,1 10-44 0 0,-1-7 31 0 0,1 5-12 0 0,-1 0 0 0 0,0 0 0 0 0,0 0 0 0 0,-1 1 0 0 0,0-1 0 0 0,0 0-1 0 0,-1 0 1 0 0,0 0 0 0 0,-1 0 0 0 0,0 0 16 0 0,-19 40-50 0 0,-3-1 0 0 0,-2-1 1 0 0,-25 32 49 0 0,-3-2 3 0 0,-29 39 0 0 0,-9 6 47 0 0,83-107-27 0 0,9-12-15 0 0,-1 1 0 0 0,0-1-1 0 0,1 0 1 0 0,-1 0 0 0 0,0 1 0 0 0,0-1-1 0 0,-1 0 1 0 0,1-1 0 0 0,0 1-8 0 0,-3-2 25 0 0,4-14 9 0 0,12-41 31 0 0,3 1 0 0 0,2 0 0 0 0,2 2 0 0 0,14-25-65 0 0,91-171 117 0 0,-83 174-55 0 0,-8 13 98 0 0,4 1 1 0 0,5-2-161 0 0,-4 4 427 0 0,-38 60-371 0 0,0 1 0 0 0,0-1 0 0 0,0 1 1 0 0,0 0-1 0 0,0 0 0 0 0,1-1 1 0 0,-1 1-1 0 0,1 0 0 0 0,0 0 0 0 0,0 0 1 0 0,0 0-57 0 0,0 5 8 0 0,-1 0 1 0 0,0-1 0 0 0,-1 1-1 0 0,0 4-8 0 0,-11 31 53 0 0,-2 0-1 0 0,-1-1 1 0 0,-3 0-1 0 0,-1-2 0 0 0,-2 0 1 0 0,-8 8-53 0 0,-45 70 0 0 0,38-64-13 0 0,12-18-19 0 0,-1-1 1 0 0,-3 2 31 0 0,16-27-79 0 0,7-10-31 0 0,5-12-84 0 0,6-15 170 0 0,2 0 0 0 0,0 0 0 0 0,8-16 24 0 0,86-160 28 0 0,-77 158-25 0 0,-10 18 1 0 0,40-77 158 0 0,16-52-162 0 0,-2-12 438 0 0,-67 165-400 0 0,0 3-24 0 0,-1 0-1 0 0,0-1 1 0 0,0 1-1 0 0,1 0 1 0 0,-1-1-1 0 0,0 1 1 0 0,0-1-1 0 0,1 1 1 0 0,-1 0 0 0 0,0-1-1 0 0,0 1 1 0 0,0-1-1 0 0,1 1 1 0 0,-1 0-1 0 0,0-1 1 0 0,0 1-1 0 0,0-1 1 0 0,0 1 0 0 0,0-1-1 0 0,0 1 1 0 0,0-1-1 0 0,0 1 1 0 0,0 0-1 0 0,0-1 1 0 0,0 1-1 0 0,-1-1 1 0 0,1 1 0 0 0,0-1-1 0 0,0 1 1 0 0,0 0-1 0 0,0-1 1 0 0,-1 1-1 0 0,1-1-13 0 0,-2 10 59 0 0,-28 155 110 0 0,16-104-144 0 0,-2 0 0 0 0,-4-1-1 0 0,-1-1 1 0 0,-17 28-25 0 0,21-60-408 0 0,24-33 352 0 0,1-1 28 0 0,0-2-1 0 0,0 1 1 0 0,-1-1 0 0 0,0-1-1 0 0,0 1 1 0 0,-1-1 0 0 0,-1 0-1 0 0,3-8 29 0 0,65-185 35 0 0,19-106-35 0 0,-62 212 69 0 0,-11 42 95 0 0,-1-10-164 0 0,-13 43-2425 0 0,-1 0 0 0 0,0-17 2425 0 0,-3 28-1864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34.6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12 246 2601 0 0,'-2'-2'275'0'0,"1"0"0"0"0,0 1 0 0 0,0-1 0 0 0,0 0 0 0 0,0 0 1 0 0,0 0-1 0 0,0 0 0 0 0,1 0 0 0 0,-1 0 0 0 0,0 0 1 0 0,1 0-1 0 0,0 0 0 0 0,0 0 0 0 0,-1 0 0 0 0,1 0 0 0 0,0 0 1 0 0,1 0-1 0 0,-1 0 0 0 0,0 0 0 0 0,1-1-275 0 0,10-39-527 0 0,-8 33 905 0 0,7-24-402 0 0,1 0 1 0 0,1 1-1 0 0,9-13 24 0 0,-16 36-314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35.2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151 519 2761 0 0,'-1'2'683'0'0,"-15"20"1040"0"0,16-21-1680 0 0,-1-1 0 0 0,1 0 0 0 0,0 1 0 0 0,-1-1 0 0 0,1 0-1 0 0,-1 1 1 0 0,1-1 0 0 0,-1 0 0 0 0,1 0 0 0 0,0 0 0 0 0,-1 1-1 0 0,1-1 1 0 0,-1 0 0 0 0,1 0 0 0 0,-1 0 0 0 0,1 0-1 0 0,-1 0 1 0 0,1 0 0 0 0,-1 0 0 0 0,1 0 0 0 0,-1 0 0 0 0,1 0-1 0 0,-1 0 1 0 0,1 0 0 0 0,-1 0 0 0 0,1 0 0 0 0,-1 0 0 0 0,1-1-1 0 0,-1 1 1 0 0,1 0 0 0 0,-1 0 0 0 0,1 0 0 0 0,0-1-1 0 0,-1 1 1 0 0,1 0 0 0 0,-1-1 0 0 0,1 1 0 0 0,0 0 0 0 0,-1-1-1 0 0,1 1 1 0 0,0-1 0 0 0,-1 1 0 0 0,1 0 0 0 0,0-1 0 0 0,0 1-1 0 0,0-1 1 0 0,-1 1 0 0 0,1-1 0 0 0,0 1 0 0 0,0-1 0 0 0,0 1-1 0 0,0-1 1 0 0,0 1 0 0 0,0-1 0 0 0,0 1 0 0 0,0-1-43 0 0,-17-51 138 0 0,2-2 0 0 0,3 0 0 0 0,1-11-138 0 0,-8-30 32 0 0,-21-120 235 0 0,43 241-76 0 0,-2-13-366 0 0,1 1 0 0 0,0-1-1 0 0,3 6 176 0 0,24 93-1857 0 0,-15-69 779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9:37.4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81 200 952 0 0,'-8'-6'565'0'0,"0"-1"-1"0"0,1-1 0 0 0,-1 1 1 0 0,2-1-1 0 0,-1-1 1 0 0,1 1-1 0 0,1-1 0 0 0,-1 0 1 0 0,1 0-1 0 0,1-1-564 0 0,3 9 72 0 0,1 1 0 0 0,0-1 1 0 0,0 1-1 0 0,0-1 0 0 0,-1 1 0 0 0,1-1 0 0 0,0 1 0 0 0,-1-1 1 0 0,1 1-1 0 0,0 0 0 0 0,-1-1 0 0 0,1 1 0 0 0,-1-1 0 0 0,1 1 1 0 0,0 0-1 0 0,-1 0 0 0 0,1-1 0 0 0,-1 1 0 0 0,1 0 0 0 0,-1 0 1 0 0,0-1-73 0 0,1 1 13 0 0,0 1 0 0 0,0-1 0 0 0,0 0 1 0 0,-1 0-1 0 0,1 1 0 0 0,0-1 0 0 0,0 0 1 0 0,0 0-1 0 0,0 1 0 0 0,0-1 0 0 0,0 0 1 0 0,0 0-1 0 0,0 1 0 0 0,0-1 0 0 0,0 0 1 0 0,0 1-1 0 0,0-1 0 0 0,0 0 0 0 0,0 0 1 0 0,0 1-1 0 0,0-1 0 0 0,0 0 0 0 0,0 1 1 0 0,0-1-1 0 0,0 0 0 0 0,0 0 0 0 0,0 1 1 0 0,1-1-1 0 0,-1 0 0 0 0,0 0 0 0 0,0 0 1 0 0,0 1-1 0 0,0-1 0 0 0,1 0 0 0 0,-1 0 1 0 0,0 0-1 0 0,0 1-13 0 0,5 6 2 0 0,0 1-1 0 0,1-1 1 0 0,-1 1 0 0 0,1-1-1 0 0,1-1 1 0 0,-1 0 0 0 0,1 1 0 0 0,4 1-2 0 0,-2-1 1 0 0,-1 1 2 0 0,1-2 0 0 0,0 1 1 0 0,1-1-1 0 0,3 1-3 0 0,13 9 4 0 0,-2-1 19 0 0,0-1 0 0 0,1 0 0 0 0,1-3 0 0 0,0 0 0 0 0,1-1-1 0 0,0-1 1 0 0,0-2 0 0 0,1-1 0 0 0,0-1 0 0 0,8-1-23 0 0,-35-3 22 0 0,1-1 0 0 0,0 0-1 0 0,-1 0 1 0 0,1 0 0 0 0,-1 0-1 0 0,1 0 1 0 0,0 0 0 0 0,-1 0-1 0 0,1 0 1 0 0,0-1 0 0 0,-1 1-1 0 0,1-1 1 0 0,-1 1 0 0 0,1-1-1 0 0,-1 0 1 0 0,1 1-22 0 0,-2-1 13 0 0,0 1 0 0 0,0 0 0 0 0,0-1 0 0 0,0 1 0 0 0,0 0 0 0 0,0-1 0 0 0,0 1 0 0 0,0 0 0 0 0,0-1 0 0 0,0 1 0 0 0,0 0 1 0 0,0-1-1 0 0,0 1 0 0 0,0-1 0 0 0,0 1 0 0 0,0 0 0 0 0,-1 0 0 0 0,1-1 0 0 0,0 1 0 0 0,0 0 0 0 0,0-1 0 0 0,0 1 0 0 0,-1 0 0 0 0,1-1 0 0 0,0 1 0 0 0,0 0 0 0 0,-1 0 0 0 0,1 0 0 0 0,0-1-13 0 0,-22-16 170 0 0,10 9-162 0 0,-50-32 116 0 0,-57-27-124 0 0,106 60 2 0 0,0 0 0 0 0,1-1 1 0 0,0 0-1 0 0,0-1 0 0 0,1 0 0 0 0,-7-8-2 0 0,-15-17 2 0 0,-11-16-2 0 0,36 40 4 0 0,3 3 20 0 0,4 5-3 0 0,-1 0 0 0 0,1 0 0 0 0,-1 0-1 0 0,1 0 1 0 0,-1 1 0 0 0,0-1 0 0 0,0 0 0 0 0,0 1 0 0 0,0-1-1 0 0,0 1 1 0 0,0-1 0 0 0,0 1 0 0 0,0 0 0 0 0,0 0-1 0 0,-1 0 1 0 0,-1 0-21 0 0,4 1 22 0 0,0 0-10 0 0,0 0 1 0 0,5 11-4 0 0,8 15 24 0 0,1-1-1 0 0,2 0 0 0 0,0-1 1 0 0,11 11-33 0 0,24 18 141 0 0,3-2 0 0 0,11 5-141 0 0,-36-31 38 0 0,126 104 371 0 0,-149-125-361 0 0,0-1 0 0 0,-1 1-1 0 0,1-1 1 0 0,1 0 0 0 0,3 1-48 0 0,8 4 173 0 0,-17-7-106 0 0,0-29 265 0 0,0 21-330 0 0,-1 3-1 0 0,1-1 1 0 0,-1 0 0 0 0,0 0-1 0 0,0 1 1 0 0,0-1 0 0 0,-1 0-1 0 0,0 1 1 0 0,0-1 0 0 0,0 0-1 0 0,0 1 1 0 0,-1-1 0 0 0,0 1-1 0 0,0-1 1 0 0,0 1 0 0 0,-2-3-2 0 0,-8-8 6 0 0,-1 0 0 0 0,-1 1 0 0 0,0 0 0 0 0,-1 1 0 0 0,-1 1 0 0 0,0 0 0 0 0,-14-7-6 0 0,6 5 4 0 0,0 1 0 0 0,-1 2-1 0 0,-1 0 1 0 0,0 2 0 0 0,-11-3-4 0 0,25 9-7 0 0,0-1 0 0 0,-1 0 1 0 0,2-1-1 0 0,-1-1 0 0 0,0 0 0 0 0,-1-1 7 0 0,7 3-7 0 0,0-1 0 0 0,1 1 0 0 0,-1-1 0 0 0,1 0 0 0 0,-1-1 0 0 0,2 1 0 0 0,-1-1 0 0 0,0 0 0 0 0,1 0 1 0 0,0 0-1 0 0,-1-4 7 0 0,3 5-24 0 0,0 3 0 0 0,1 0 0 0 0,1 0 0 0 0,-1 1 0 0 0,0-1 0 0 0,0 0 0 0 0,1 0 0 0 0,-1 0 0 0 0,1 0 0 0 0,-1 0 0 0 0,1 0-1 0 0,0-1 25 0 0,0 3-62 0 0,1 0 4 0 0,12 5 2 0 0,60 37-34 0 0,61 33-14 0 0,-38-33 100 0 0,-48-22 35 0 0,-1 2-1 0 0,-1 2 1 0 0,4 5-31 0 0,43 33-1048 0 0,-72-51 602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0:20.1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69 832 0 0,'4'6'259'0'0,"1"0"0"0"0,0-1 0 0 0,0 0 0 0 0,6 5-259 0 0,6 7 167 0 0,-10-11-119 0 0,0 1 1 0 0,1-1-1 0 0,0 0 0 0 0,0 0-48 0 0,14 9 66 0 0,53 41 70 0 0,-64-47-105 0 0,0-1-1 0 0,1 0 1 0 0,1-1 0 0 0,-1 0 0 0 0,1-1 0 0 0,1 0-1 0 0,11 3-30 0 0,23 10 126 0 0,-26-10-44 0 0,0-2 0 0 0,0 0 0 0 0,1-1 0 0 0,0-2 0 0 0,0 0 0 0 0,19 0-82 0 0,-21-2 58 0 0,-5-1 51 0 0,0 1 0 0 0,-1 1-1 0 0,14 3-108 0 0,-28-6 34 0 0,-1 0 0 0 0,0 0 13 0 0,0 0 4 0 0,0 0-13 0 0,0 0 5 0 0,0 0-11 0 0,6 0 32 0 0,-6 0-62 0 0,1 0 0 0 0,-1 0 0 0 0,1 0 0 0 0,-1-1 0 0 0,1 1 0 0 0,-1 0 0 0 0,1 0 0 0 0,0 0 0 0 0,-1 0 0 0 0,1 0 0 0 0,-1 0 0 0 0,1 0 0 0 0,-1 0 0 0 0,1 0 0 0 0,0 0 0 0 0,-1 0 0 0 0,1 1 0 0 0,-1-1 0 0 0,1 0-1 0 0,-1 0 1 0 0,1 0 0 0 0,-1 1 0 0 0,1-1 0 0 0,-1 0 0 0 0,1 1 0 0 0,-1-1 0 0 0,0 0 0 0 0,1 1 0 0 0,-1-1 0 0 0,1 1 0 0 0,-1-1 0 0 0,0 0 0 0 0,1 1 0 0 0,-1 0-2 0 0,1 0 0 0 0,-1 0 1 0 0,1 0 0 0 0,-1-1-1 0 0,1 1 1 0 0,0 0-1 0 0,0 0 1 0 0,-1 0-1 0 0,1 0 1 0 0,0-1 0 0 0,0 1-1 0 0,0 0 1 0 0,0-1-1 0 0,0 1 1 0 0,0-1 0 0 0,0 1-1 0 0,0-1 1 0 0,0 1-1 0 0,0-1 1 0 0,0 0-1 0 0,0 1 0 0 0,23 5 30 0 0,-16-5-25 0 0,-1-1-1 0 0,0 0 1 0 0,1-1-1 0 0,-1 0 1 0 0,1 0-1 0 0,-1-1 0 0 0,0 0 1 0 0,6-2-5 0 0,-8 2 4 0 0,2 0 3 0 0,0-1-1 0 0,0 0 0 0 0,0 0 1 0 0,-1-1-1 0 0,0 1 0 0 0,4-4-6 0 0,11-6 12 0 0,53-38 29 0 0,-49 33-9 0 0,0 1 1 0 0,17-8-33 0 0,53-29 62 0 0,-42 24 83 0 0,7-2-145 0 0,124-65-328 0 0,-170 92 68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0:20.4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161 0 2304 0 0,'-8'15'213'0'0,"1"1"-1"0"0,1-1 0 0 0,0 1 0 0 0,1 0 0 0 0,-1 10-212 0 0,-14 87 248 0 0,14-70 47 0 0,-38 280 907 0 0,7-39-555 0 0,33-244-551 0 0,3-27-215 0 0,0 0-1 0 0,-1 0 0 0 0,-1-1 0 0 0,-2 9 120 0 0,5-24-1376 0 0,0 1 571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0:21.0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663 0 784 0 0,'-47'10'343'0'0,"39"-9"-344"0"0,0 0 0 0 0,-1 1 0 0 0,1 0 0 0 0,0 0 0 0 0,0 1 0 0 0,0 0 0 0 0,0 0 1 0 0,-50 25-43 0 0,-25 6 43 0 0,-5 3-39 0 0,59-23 14 0 0,0 1 1 0 0,2 2 0 0 0,0 0-1 0 0,-24 22 25 0 0,44-33-7 0 0,0 1-1 0 0,1 0 0 0 0,0 1 1 0 0,0-1-1 0 0,1 1 0 0 0,0 0 0 0 0,0 1 1 0 0,1-1-1 0 0,0 1 0 0 0,0 4 8 0 0,-8 21 223 0 0,2 1-1 0 0,0 4-222 0 0,4-15 222 0 0,-16 67 632 0 0,4 2 1 0 0,3 2-855 0 0,11-61 72 0 0,2 0 0 0 0,1 1 0 0 0,2-1 0 0 0,1 0 0 0 0,1 0 0 0 0,3 0 0 0 0,3 10-72 0 0,-7-35-14 0 0,1 0 0 0 0,0-1-1 0 0,1 1 1 0 0,0-1 0 0 0,0 1-1 0 0,1-1 1 0 0,0 0-1 0 0,1-1 1 0 0,4 6 14 0 0,10 7-77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0:21.7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29 729 2945 0 0,'-5'-9'60'0'0,"1"0"0"0"0,0 0 1 0 0,1-1-1 0 0,0 1 0 0 0,0-1 1 0 0,1 1-1 0 0,0-1 0 0 0,1 0 1 0 0,0 0-1 0 0,1 0 0 0 0,0 0 1 0 0,0 0-1 0 0,1 0 0 0 0,0 0 1 0 0,1 0-1 0 0,0 0 1 0 0,1 1-1 0 0,0-1 0 0 0,0 1 1 0 0,2-2-61 0 0,6-15-24 0 0,1 1 1 0 0,1 1-1 0 0,1 0 1 0 0,2 0 0 0 0,0 2-1 0 0,6-6 24 0 0,34-36-112 0 0,27-20 112 0 0,-62 63-17 0 0,26-22-81 0 0,1 3 0 0 0,40-25 98 0 0,-81 60-13 0 0,-1 1 0 0 0,1 0 0 0 0,0 1 0 0 0,0-1-1 0 0,0 1 1 0 0,0 1 0 0 0,1 0 0 0 0,-1-1 0 0 0,1 2 0 0 0,3-1 13 0 0,-7 1 2 0 0,-1 1 1 0 0,1 0 0 0 0,-1 0 0 0 0,1 0-1 0 0,0 1 1 0 0,-1-1 0 0 0,1 1-1 0 0,-1-1 1 0 0,0 1 0 0 0,1 0-1 0 0,-1 1 1 0 0,1-1 0 0 0,-1 1 0 0 0,0-1-1 0 0,0 1 1 0 0,0 0 0 0 0,0 0-1 0 0,0 0 1 0 0,-1 1 0 0 0,1-1-1 0 0,0 1 1 0 0,-1-1 0 0 0,1 2-3 0 0,10 14 74 0 0,-2 0 1 0 0,0 1-1 0 0,-2 1 1 0 0,0-1-1 0 0,-1 1 1 0 0,-1 1 0 0 0,0-1-1 0 0,-1 3-74 0 0,5 29 269 0 0,-2 0-1 0 0,1 39-268 0 0,-8-67 110 0 0,-2-1 0 0 0,0 0-1 0 0,-2 1 1 0 0,-1 4-110 0 0,1-15-97 0 0,0-1 1 0 0,-1 1-1 0 0,0-1 1 0 0,-1 0-1 0 0,-1 0 1 0 0,0 0-1 0 0,-1-1 1 0 0,-4 7 96 0 0,1-6-369 0 0,0-3-182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5:45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1192 0 0,'5'-1'3660'0'0,"15"4"-3102"0"0,22 9-927 0 0,-29-9 359 0 0,0-1 0 0 0,-1 1 0 0 0,1-2 0 0 0,0 0-1 0 0,1-1 1 0 0,-1 0 0 0 0,2-1 10 0 0,0 0-16 0 0,0 1 0 0 0,0 1 0 0 0,-1 0 0 0 0,1 1 0 0 0,5 1 16 0 0,116 32 132 0 0,-127-33-130 0 0,1 0 0 0 0,0-1 0 0 0,1 0-1 0 0,-1-1 1 0 0,7 0-2 0 0,16 1 2 0 0,116 10 58 0 0,-66-6-29 0 0,-66-5 30 0 0,1 0 1 0 0,-1-2-1 0 0,0 0 1 0 0,3-1-62 0 0,-3 0 76 0 0,0 1-1 0 0,1 0 1 0 0,-1 2 0 0 0,6 0-76 0 0,-6 1 47 0 0,0-1 0 0 0,0 0 0 0 0,0-1 0 0 0,0-1 0 0 0,14-3-47 0 0,3-7 476 0 0,-33 7-211 0 0,-1 5-593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57.6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13 5241 0 0,'0'-4'2137'0'0,"-2"2"-1537"0"0,0 1-480 0 0,1-1 192 0 0,-1 2-288 0 0,0 0-40 0 0,2 0-440 0 0,0 0 376 0 0,0-2-184 0 0,0 0-136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0:22.4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 1197 4305 0 0,'-10'-29'1997'0'0,"9"26"-2008"0"0,-1-1-1 0 0,1 1 1 0 0,-1-1-1 0 0,1 1 1 0 0,0-1 0 0 0,1 0-1 0 0,-1 1 1 0 0,1-1-1 0 0,-1 0 1 0 0,1 1-1 0 0,0-1 1 0 0,1 0-1 0 0,-1 0 12 0 0,6-25-19 0 0,1 0 0 0 0,1 0 0 0 0,2 1-1 0 0,9-18 20 0 0,57-108-21 0 0,44-51 9 0 0,-61 105 26 0 0,-26 45 50 0 0,26-59-64 0 0,21-62 62 0 0,-63 138-297 0 0,2 1 0 0 0,17-26 235 0 0,-26 49-184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0:22.7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0 392 0 0,'3'35'304'0'0,"4"11"-96"0"0,0 1-112 0 0,2 6 72 0 0,1 1-40 0 0,3 5-24 0 0,4 4 0 0 0,-1-6-8 0 0,3 2 8 0 0,4 2 24 0 0,-2-5-8 0 0,4-5 24 0 0,-1 2-8 0 0,-1-9-15 0 0,3 5-57 0 0,-1-9-8 0 0,3-3-8 0 0,1 0-24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08.2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0 153 5273 0 0,'2'-2'5192'0'0,"17"-2"-4567"0"0,256 4-497 0 0,-239 2 44 0 0,1 2-1 0 0,-1 1 0 0 0,12 4-171 0 0,-1 0 1081 0 0,31 2-1081 0 0,-30-6 380 0 0,22 2 137 0 0,-65-9-113 0 0,-10-3-124 0 0,-10-2-139 0 0,-33-7-139 0 0,40 11-3 0 0,3 0-11 0 0,-1 0-1 0 0,1 0 0 0 0,0 0 0 0 0,0-1 0 0 0,0 1 0 0 0,1-1 0 0 0,-1-1 0 0 0,1 1 0 0 0,0-1 0 0 0,0 1 0 0 0,0-1 0 0 0,0-2 13 0 0,3 6-2 0 0,-2-3-14 0 0,0-1-1 0 0,0 1 1 0 0,1-1-1 0 0,0 1 1 0 0,0-1-1 0 0,0 0 1 0 0,0 0-1 0 0,1 0 1 0 0,-1 0-1 0 0,1 0 1 0 0,1 0-1 0 0,-1 0 1 0 0,1 0-1 0 0,-1 0 1 0 0,2 0-1 0 0,-1 0 1 0 0,1-3 16 0 0,-1 7-4 0 0,1-1 0 0 0,0 1 0 0 0,-1-1-1 0 0,1 1 1 0 0,0 0 0 0 0,0-1 0 0 0,0 1 0 0 0,0 0 0 0 0,0 0-1 0 0,0 0 1 0 0,0 0 0 0 0,1 0 0 0 0,-1 0 0 0 0,0 0 0 0 0,0 0-1 0 0,1 0 1 0 0,-1 1 0 0 0,1-1 0 0 0,-1 0 0 0 0,0 1 0 0 0,1-1-1 0 0,-1 1 1 0 0,1 0 0 0 0,0 0 0 0 0,-1-1 0 0 0,1 1 0 0 0,-1 0-1 0 0,1 0 1 0 0,-1 0 0 0 0,2 1 4 0 0,0-1 0 0 0,-1 0 1 0 0,1 0-1 0 0,0 0 1 0 0,-1 1-1 0 0,1-1 0 0 0,-1 1 1 0 0,1 0-1 0 0,-1 0 0 0 0,1 0 1 0 0,-1 0-1 0 0,0 0 0 0 0,1 1 1 0 0,-1-1-1 0 0,0 1 1 0 0,0-1-1 0 0,0 1 0 0 0,0 0 0 0 0,3 4 13 0 0,-1 1 0 0 0,0 0 1 0 0,0-1-1 0 0,-1 2 0 0 0,0-1 0 0 0,0 0 0 0 0,0 0 0 0 0,-1 1 0 0 0,0 0 0 0 0,-1-1 0 0 0,0 1 0 0 0,0 0 0 0 0,0 0 0 0 0,-1 0 0 0 0,0 0 0 0 0,-1-1 0 0 0,0 1 0 0 0,0 0 1 0 0,-1 0-1 0 0,0-1 0 0 0,-1 4-13 0 0,-2 5-111 0 0,-2-1 1 0 0,1 0 0 0 0,-2-1 0 0 0,0 0-1 0 0,0 0 1 0 0,-1-1 0 0 0,-1 0 0 0 0,0 0-1 0 0,-1-1 1 0 0,-1 0 110 0 0,-13 8-461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09.6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1 150 8242 0 0,'42'4'4696'0'0,"-6"1"-4382"0"0,405 47 1684 0 0,-414-48-1952 0 0,0-1 0 0 0,0-1 0 0 0,9-1-46 0 0,-25-2 27 0 0,-1 1 0 0 0,1-2 0 0 0,-1 1 0 0 0,1-1 0 0 0,-1-1 0 0 0,0 0 0 0 0,0 0 0 0 0,0-1 0 0 0,0-1 0 0 0,0 1-27 0 0,-9 3 8 0 0,1 0-1 0 0,-1 1 1 0 0,1-1-1 0 0,-1 0 1 0 0,0 0-1 0 0,1 0 1 0 0,-1 0-1 0 0,0 0 1 0 0,1 0-1 0 0,-1 0 1 0 0,0 0-1 0 0,0-1 1 0 0,0 1-1 0 0,0 0 1 0 0,0-1-1 0 0,-1 1 1 0 0,1-1-1 0 0,0 1 1 0 0,-1-1-1 0 0,1 1 1 0 0,-1-1-1 0 0,1 0 1 0 0,-1 1-1 0 0,0-1 1 0 0,1 1-1 0 0,-1-1 1 0 0,0 0-1 0 0,0 1 1 0 0,0-1-1 0 0,-1 0 1 0 0,1 1-1 0 0,0-1 1 0 0,-1 0-1 0 0,1 1 1 0 0,-1-1-1 0 0,1 1 1 0 0,-1-1-1 0 0,0 1 1 0 0,1-1-1 0 0,-1 1 1 0 0,0 0-1 0 0,0-1 1 0 0,0 1-1 0 0,0 0 1 0 0,-1-1-8 0 0,-5-7 27 0 0,-1 1 1 0 0,-1 0-1 0 0,1 0 0 0 0,-1 0 1 0 0,-8-4-28 0 0,17 12 0 0 0,-22-14 8 0 0,-1 1 1 0 0,-1 0 0 0 0,-5 0-9 0 0,-6-4-28 0 0,27 12-7 0 0,9 3-9 0 0,25 10 27 0 0,-18-4 22 0 0,1 0 0 0 0,-1 0-1 0 0,0 1 1 0 0,0 0 0 0 0,0 0-1 0 0,6 7-4 0 0,-12-11 7 0 0,0 1 0 0 0,1 0-1 0 0,-1 1 1 0 0,0-1-1 0 0,-1 0 1 0 0,1 1 0 0 0,0-1-1 0 0,0 1 1 0 0,-1-1 0 0 0,0 1-1 0 0,1 0 1 0 0,-1-1-1 0 0,0 1 1 0 0,-1 0 0 0 0,1 0-1 0 0,0 0 1 0 0,-1 0 0 0 0,1 0-1 0 0,-1 0 1 0 0,0 0-1 0 0,0 0 1 0 0,0 0 0 0 0,-1 0-1 0 0,1 0 1 0 0,-1 0 0 0 0,1 0-1 0 0,-2 1-6 0 0,-1 5-83 0 0,-1 0-1 0 0,-1-1 1 0 0,0 1-1 0 0,0-1 1 0 0,0 0 0 0 0,-1 0-1 0 0,0-1 1 0 0,-1 0-1 0 0,1 0 1 0 0,-1 0-1 0 0,-1-1 1 0 0,1 0-1 0 0,-1 0 1 0 0,0-1 0 0 0,-1 0-1 0 0,0 0 84 0 0,-3 1-361 0 0,1-1-1 0 0,-2-1 1 0 0,1 1 0 0 0,0-2-1 0 0,-1 0 1 0 0,-3 0 361 0 0,-18 2-1089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28.0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90 648 0 0,'16'-8'936'0'0,"-3"2"-127"0"0,1 0-449 0 0,1 0 136 0 0,-2-2-8 0 0,-1 7 0 0 0,2-1-288 0 0,-4-1-48 0 0,4 1-40 0 0,-2 2-24 0 0,4 3-48 0 0,-2 2 24 0 0,1-2 0 0 0</inkml:trace>
  <inkml:trace contextRef="#ctx0" brushRef="#br0" timeOffset="1">639 35 752 0 0,'10'-11'832'0'0,"-1"2"-152"0"0,1 6-375 0 0,0-3 191 0 0,0 4-160 0 0,-1-1 16 0 0,-2 5-88 0 0,3-2-344 0 0,-4 1 96 0 0,1 1-40 0 0,-1 2-96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28.4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63 1160 0 0,'9'-8'920'0'0,"0"5"-295"0"0,2 0-313 0 0,-2 0 184 0 0,0 0-136 0 0,3 3-64 0 0,-2 0 24 0 0,-1 0-152 0 0,-3-3-432 0 0,3 6 264 0 0,0 2-112 0 0,-1 1-96 0 0</inkml:trace>
  <inkml:trace contextRef="#ctx0" brushRef="#br0" timeOffset="1">665 29 1944 0 0,'26'-11'793'0'0,"-6"8"-497"0"0,1 2-184 0 0,-2-1 64 0 0,1-1-24 0 0,-5-3-16 0 0,2 5-64 0 0,-3-1 40 0 0,-4 2 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26.3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25 2713 0 0,'-6'-2'1040'0'0,"2"0"-768"0"0,4 1-224 0 0,0-1-16 0 0,0 1 0 0 0,0-1-8 0 0,0 1 16 0 0,0-1-16 0 0,0 1-24 0 0,0-1-168 0 0,9-1 160 0 0,0 0-72 0 0,-1 0-80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26.7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56 2577 0 0,'0'3'1312'0'0,"0"0"-672"0"0,0-3-384 0 0,0 0 24 0 0,0 0 0 0 0,0 0 0 0 0,0 0-88 0 0,0 0-136 0 0,0 0-24 0 0,0 0-16 0 0,0 0-16 0 0,0 0-448 0 0,5 0 408 0 0,3-2-200 0 0,-1-1-200 0 0</inkml:trace>
  <inkml:trace contextRef="#ctx0" brushRef="#br0" timeOffset="1">319 2 1848 0 0,'3'2'897'0'0,"-3"-1"-489"0"0,-2-1-256 0 0,1 0 80 0 0,1 0-48 0 0,0 0-40 0 0,0 0-40 0 0,0 0-32 0 0,0 0 0 0 0,0 0-24 0 0,7 0 8 0 0,-2 0-32 0 0,3-1-8 0 0,-4-1 0 0 0,1 1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27.0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24 1024 0 0,'0'0'664'0'0,"-4"3"-312"0"0,4-3-208 0 0,0 0 177 0 0,0-2-233 0 0,0 2-8 0 0,0-1-144 0 0,0-1 96 0 0,0 1-80 0 0,0-1-56 0 0</inkml:trace>
  <inkml:trace contextRef="#ctx0" brushRef="#br0" timeOffset="1">374 1 392 0 0,'2'3'736'0'0,"4"0"-72"0"0,-6-3-392 0 0,0 0 129 0 0,0 0 87 0 0,0 0-104 0 0,0 0-264 0 0,0 0-56 0 0,0 0-32 0 0,0-2-56 0 0,1 1 48 0 0,7-1-40 0 0,-2 1-88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27.4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 1392 0 0,'6'3'872'0'0,"0"0"-383"0"0,-6-3-305 0 0,0 0 112 0 0,0 0-80 0 0,0 0-48 0 0,0 0-104 0 0,0 0 8 0 0,2 0-32 0 0,6 0 8 0 0,-2 0-24 0 0,3 0-344 0 0,-1 0 288 0 0,1-1-152 0 0,0-1-144 0 0</inkml:trace>
  <inkml:trace contextRef="#ctx0" brushRef="#br0" timeOffset="1">406 13 1632 0 0,'4'0'865'0'0,"4"3"-473"0"0,-8-3-256 0 0,0 0 128 0 0,0 0-104 0 0,0 0-80 0 0,0 0-24 0 0,0-1-32 0 0,0-1-8 0 0,3 1-8 0 0,3-1-320 0 0,2-1 272 0 0,-2 0-112 0 0,5 0-88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58.0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30 5873 0 0,'-5'-2'2121'0'0,"0"-1"-1633"0"0,3 1-400 0 0,0 0-24 0 0,2 1-16 0 0,0-1-40 0 0,0 0-192 0 0,0 0-464 0 0,0 1 544 0 0,0-1-312 0 0,0 0-297 0 0</inkml:trace>
  <inkml:trace contextRef="#ctx0" brushRef="#br0" timeOffset="1">392 49 7146 0 0,'0'2'2784'0'0,"-10"2"-1904"0"0,3-1-696 0 0,2-1-32 0 0,3-2-48 0 0,0 0 0 0 0,2-2 0 0 0,0 0-168 0 0,0 1-160 0 0,44-15-328 0 0,-30 7-256 0 0,2 0 624 0 0,1 1-512 0 0,8-5-336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27.7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18 672 0 0,'6'0'560'0'0,"0"0"-208"0"0,-6 0-200 0 0,0 0 136 0 0,0 0-136 0 0,0-1-64 0 0,0-1-16 0 0,0 1-15 0 0,0-1-25 0 0,3 1-24 0 0,5-1-105 0 0,-1-1 97 0 0,1 0-32 0 0,1 0-56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28.8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3065 0 0,'1'3'1584'0'0,"3"4"-984"0"0,-4-7-736 0 0,0 0 552 0 0,0 0-544 0 0,0 0-152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30.8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320 40 1808 0 0,'6'6'1337'0'0,"-1"2"-481"0"0,-1-3-464 0 0,1-2 304 0 0,-5-3-256 0 0,0 0-112 0 0,0 0-64 0 0,0 0-64 0 0,0 0-104 0 0,0 0-16 0 0,0 0-8 0 0,5 0 0 0 0,1 0-64 0 0,1 1-320 0 0,3-1 280 0 0,-3 0-144 0 0,1 0-112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31.1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656 0 544 0 0,'11'0'368'0'0,"-1"0"-184"0"0,1 0-104 0 0,1 0 96 0 0,-1 0-136 0 0,-2 3 8 0 0,0-3-16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32.3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68 56 0 0,'29'-6'32'0'0,"-2"2"-8"0"0,4 1-24 0 0,-2-1 16 0 0,-1 4-16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31.6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0 128 0 0,'14'2'72'0'0,"-4"-2"-48"0"0,4 0-8 0 0,-2 3 0 0 0,1-3-8 0 0,-1 0 8 0 0,0-3 0 0 0,0 3-16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32.0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 1192 0 0,'8'-3'904'0'0,"-4"2"-359"0"0,-4-1-313 0 0,0 0 208 0 0,0 1-176 0 0,0 1-96 0 0,0 0-40 0 0,0 0-40 0 0,0-2-24 0 0,2 2 0 0 0,2 0-16 0 0,1 0-464 0 0,-2 0 376 0 0,2 0-136 0 0,-1 0-128 0 0</inkml:trace>
  <inkml:trace contextRef="#ctx0" brushRef="#br0" timeOffset="1">345 48 1072 0 0,'13'1'640'0'0,"-1"2"-336"0"0,0-3-192 0 0,0 2 145 0 0,-1 0-442 0 0,3-1 177 0 0,0 2-88 0 0,1 3-88 0 0</inkml:trace>
  <inkml:trace contextRef="#ctx0" brushRef="#br0" timeOffset="2">953 80 648 0 0,'15'-5'312'0'0,"-1"5"-176"0"0,-2-3-104 0 0,4 3 24 0 0,1 0-8 0 0,-1 2-16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32.7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 6 8818 0 0,'-8'-5'3257'0'0,"0"5"-2537"0"0,-2 0-600 0 0,5 3-96 0 0,-1 6-48 0 0,-2-3-144 0 0,4 7-160 0 0,1-1-713 0 0,3 3 841 0 0,0-1-496 0 0,3-2-424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3:33.1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2168 0 0,'30'0'1521'0'0,"-8"4"-569"0"0,-2 0-560 0 0,-7 1 296 0 0,1-1-168 0 0,-3 1-152 0 0,0 1-120 0 0,-4 3-232 0 0,-2-1-600 0 0,-2 3 528 0 0,3-1-272 0 0,5 3-304 0 0</inkml:trace>
  <inkml:trace contextRef="#ctx0" brushRef="#br0" timeOffset="1">535 86 2473 0 0,'43'-3'1144'0'0,"1"0"-624"0"0,-1 0-304 0 0,-8 0 56 0 0,3 1 24 0 0,-5 2-48 0 0,-6 0 16 0 0,-2 0-152 0 0,-2 0-56 0 0,-5 0 0 0 0,0 3-24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5:49.75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94 233 672 0 0,'-9'11'306'0'0,"1"1"0"0"0,1 0 0 0 0,0 1 0 0 0,0 0 1 0 0,2 0-1 0 0,-1 0 0 0 0,2 1 0 0 0,0 0 0 0 0,0 0 0 0 0,1 0 0 0 0,1 3-306 0 0,-4 35 607 0 0,2 0 0 0 0,2 24-607 0 0,2-39 242 0 0,0 286 446 0 0,1-135-412 0 0,-5-137 155 0 0,2-40-228 0 0,1 1-1 0 0,1-1 1 0 0,-1 1-1 0 0,2 0 1 0 0,0 4-203 0 0,0-9 5 0 0,1 0 0 0 0,0 0 0 0 0,1 0 0 0 0,-1 0 0 0 0,1-1 0 0 0,1 1 0 0 0,-1-1 0 0 0,1 0-1 0 0,0 0 1 0 0,1 0 0 0 0,-1 0 0 0 0,1-1 0 0 0,0 1 0 0 0,0-1 0 0 0,1-1 0 0 0,0 1 0 0 0,0-1 0 0 0,0 0 0 0 0,0 0 0 0 0,7 3-5 0 0,15 5 23 0 0,0 0 1 0 0,1-2-1 0 0,0-1 1 0 0,14 3-24 0 0,-9-4 4 0 0,-13-2-3 0 0,392 114 169 0 0,-404-117-91 0 0,0 0 0 0 0,1 0 0 0 0,0-1-1 0 0,-1 0 1 0 0,1-1 0 0 0,0 0 0 0 0,0 0 0 0 0,0-1 0 0 0,-1 0 0 0 0,1-1-1 0 0,0 0 1 0 0,0-1 0 0 0,0 0 0 0 0,-1-1 0 0 0,1 0 0 0 0,-1 0-1 0 0,5-3-78 0 0,43-22 181 0 0,-36 19-160 0 0,-1-1 0 0 0,-1 0 0 0 0,0-2 0 0 0,0 0-1 0 0,-1-1 1 0 0,-1-1 0 0 0,1-2-21 0 0,8-12 31 0 0,-2-2 0 0 0,-2-1 0 0 0,-1-1-1 0 0,-1 0 1 0 0,5-14-31 0 0,10-16 69 0 0,-18 31-25 0 0,-2-1 0 0 0,-1 0 0 0 0,-1-1-1 0 0,-2-1 1 0 0,-2 0 0 0 0,0 0 0 0 0,-3-1 0 0 0,-1 0 0 0 0,-1 0 0 0 0,-2 0 0 0 0,-2-26-44 0 0,-3 21 55 0 0,0 1 1 0 0,-3-4-56 0 0,2 25 34 0 0,0 0 0 0 0,0 0-1 0 0,-2 0 1 0 0,0 1 0 0 0,-6-10-34 0 0,-95-165 320 0 0,98 175-305 0 0,-10-20 37 0 0,-1 2 0 0 0,-2 0 0 0 0,-14-15-52 0 0,28 41 16 0 0,0 0 0 0 0,0 0 0 0 0,-1 1-1 0 0,0 0 1 0 0,0 0 0 0 0,0 1 0 0 0,-1 0-1 0 0,-1 1 1 0 0,1 0 0 0 0,-1 1 0 0 0,0 0-1 0 0,0 0 1 0 0,0 1 0 0 0,-4 0-16 0 0,-35-7 55 0 0,0 3 1 0 0,-1 2 0 0 0,0 1-1 0 0,0 3 1 0 0,0 3-1 0 0,-3 1-55 0 0,31 1 3 0 0,0 1 1 0 0,0 1-1 0 0,0 1 0 0 0,0 1 0 0 0,1 1 0 0 0,-9 5-3 0 0,-37 19-15 0 0,-22 17 15 0 0,40-21-2 0 0,6-3-17 0 0,1 1 1 0 0,-3 5 18 0 0,31-20-16 0 0,1 0 0 0 0,0 2 0 0 0,0 0 0 0 0,1 0-1 0 0,1 1 1 0 0,0 1 0 0 0,-2 5 16 0 0,6-3-87 0 0,8-16 84 0 0,0-1 0 0 0,-1 0 0 0 0,1 0 1 0 0,0 0-1 0 0,1 0 0 0 0,-1 0 1 0 0,0 1-1 0 0,0-1 0 0 0,0 0 0 0 0,0 0 1 0 0,0 0-1 0 0,0 0 0 0 0,0 0 1 0 0,0 1-1 0 0,0-1 0 0 0,0 0 0 0 0,0 0 1 0 0,0 0-1 0 0,0 0 0 0 0,0 0 0 0 0,1 0 1 0 0,-1 1-1 0 0,0-1 0 0 0,0 0 1 0 0,0 0-1 0 0,0 0 0 0 0,0 0 0 0 0,0 0 1 0 0,0 0-1 0 0,1 0 0 0 0,-1 0 0 0 0,0 0 1 0 0,0 0-1 0 0,0 0 0 0 0,0 0 1 0 0,0 0-1 0 0,1 0 0 0 0,-1 0 0 0 0,0 0 1 0 0,0 0-1 0 0,0 0 0 0 0,0 0 1 0 0,1 0-1 0 0,-1 0 0 0 0,0 0 0 0 0,0 0 1 0 0,0 0-1 0 0,0 0 0 0 0,0 0 3 0 0,25-12-137 0 0,-20 10 171 0 0,6-5-44 0 0,-1-1 1 0 0,0 1-1 0 0,0-2 0 0 0,-1 1 1 0 0,0-2-1 0 0,0 1 0 0 0,6-10 10 0 0,21-22-3 0 0,-14 20 2 0 0,-5 3-3 0 0,2 1 0 0 0,14-11 4 0 0,-28 24-5 0 0,1 0 1 0 0,-1 1-1 0 0,1-1 0 0 0,0 1 1 0 0,0 0-1 0 0,0 1 0 0 0,0 0 1 0 0,1 0-1 0 0,-1 0 0 0 0,0 1 1 0 0,1-1-1 0 0,3 1 5 0 0,-7 2-2 0 0,-1-1-1 0 0,0 1 1 0 0,1-1-1 0 0,-1 1 1 0 0,0 0-1 0 0,0 0 1 0 0,0 0 0 0 0,0 0-1 0 0,0 0 1 0 0,0 0-1 0 0,0 1 1 0 0,0-1-1 0 0,0 1 1 0 0,0-1 0 0 0,-1 1-1 0 0,1 0 1 0 0,-1-1-1 0 0,1 1 1 0 0,-1 0-1 0 0,1 0 1 0 0,-1 0-1 0 0,0 0 1 0 0,0 1 0 0 0,0-1-1 0 0,0 2 3 0 0,3 6-1 0 0,0 1 1 0 0,0 0-1 0 0,-1 0 0 0 0,1 10 1 0 0,0 11 7 0 0,-1 1-1 0 0,-1 0 1 0 0,-2 0-1 0 0,-3 20-6 0 0,-20 132 37 0 0,4-50 4 0 0,14-65 11 0 0,8-92-39 0 0,0 1 0 0 0,6-18-13 0 0,3-16 11 0 0,-5 12-8 0 0,3-18 15 0 0,-3 1-1 0 0,-2-10-17 0 0,-3 40 2 0 0,-2 29-2 0 0,0 0 0 0 0,0 0-1 0 0,0 0 1 0 0,0 0 0 0 0,0 0-1 0 0,0 0 1 0 0,1 0-1 0 0,-1 0 1 0 0,0 0 0 0 0,0 0-1 0 0,1 0 1 0 0,-1 0 0 0 0,0 0-1 0 0,1 1 1 0 0,-1-1-1 0 0,1 0 1 0 0,-1 0 0 0 0,1 0-1 0 0,0 1 1 0 0,-1-1 0 0 0,1 0-1 0 0,0 1 1 0 0,-1-1 0 0 0,1 0-1 0 0,0 0 1 0 0,1 3-3 0 0,-1 0 1 0 0,0 0-1 0 0,0 1 0 0 0,0-1 0 0 0,0 0 1 0 0,-1 0-1 0 0,1 0 0 0 0,-1 1 0 0 0,1-1 1 0 0,-1 0-1 0 0,0 1 0 0 0,1-1 0 0 0,-1 0 1 0 0,-1 2 2 0 0,1-3-2 0 0,4 78 11 0 0,-7 59-9 0 0,3-137 1 0 0,-2 29 5 0 0,1 1 0 0 0,1-1 0 0 0,2 0-1 0 0,4 23-5 0 0,-6-52 0 0 0,0 0 0 0 0,0 0 0 0 0,0 1 0 0 0,1-1 0 0 0,-1 0 0 0 0,0 0 0 0 0,1 0 0 0 0,-1 0-1 0 0,1 0 1 0 0,-1 0 0 0 0,1 0 0 0 0,-1 0 0 0 0,1 0 0 0 0,0 0 0 0 0,0 0 0 0 0,-1 0 0 0 0,2 0 0 0 0,-2-1-1 0 0,1 0 1 0 0,-1 0-1 0 0,1 0 1 0 0,-1 0-1 0 0,0 0 1 0 0,1 0 0 0 0,-1 0-1 0 0,1 0 1 0 0,-1 0-1 0 0,0 0 1 0 0,1-1-1 0 0,-1 1 1 0 0,1 0-1 0 0,-1 0 1 0 0,0 0 0 0 0,1-1-1 0 0,-1 1 1 0 0,0 0-1 0 0,1 0 1 0 0,-1-1-1 0 0,0 1 1 0 0,1 0-1 0 0,-1-1 1 0 0,0 1 0 0 0,0 0-1 0 0,0-1 1 0 0,1 1-1 0 0,-1-1 1 0 0,0 1 0 0 0,15-35-16 0 0,8-57 11 0 0,3-34 5 0 0,-9 34 19 0 0,14-31-19 0 0,-30 116 0 0 0,1 1 0 0 0,1 0 0 0 0,-1 0 0 0 0,1 0 0 0 0,0 0 0 0 0,0 0 0 0 0,3-3 0 0 0,-6 9 0 0 0,0 0 0 0 0,0 0 0 0 0,0 0 0 0 0,0 0 0 0 0,0 0 0 0 0,0 0 0 0 0,0 0 0 0 0,0-1 0 0 0,0 1 0 0 0,1 0 0 0 0,-1 0 0 0 0,0 0 0 0 0,0 0 0 0 0,0 0 0 0 0,0 0 0 0 0,0 0 0 0 0,0 0 0 0 0,0 0 0 0 0,1 0 0 0 0,-1 0 0 0 0,0 0 0 0 0,0 0 0 0 0,0 0 0 0 0,0 0 0 0 0,0 0 0 0 0,0 0 0 0 0,1 0 0 0 0,-1 0 0 0 0,0 0 0 0 0,0 0 0 0 0,0 0 0 0 0,0 0 0 0 0,0 0 0 0 0,0 0 0 0 0,0 0 0 0 0,1 0 0 0 0,-1 1 0 0 0,0-1 0 0 0,0 0 0 0 0,0 0-1 0 0,0 0 1 0 0,0 0 0 0 0,0 0 0 0 0,0 0 0 0 0,0 0 0 0 0,0 0 0 0 0,0 0 0 0 0,0 1 0 0 0,4 8-2 0 0,0 10-2 0 0,-3-18 3 0 0,6 61 14 0 0,-3 0-1 0 0,-4 61-12 0 0,1-17 11 0 0,-1-50-6 0 0,0-10 2 0 0,2 0 0 0 0,2-1 0 0 0,5 21-7 0 0,-8-63-2 0 0,-1 0 0 0 0,1 0 0 0 0,0 0 1 0 0,0 0-1 0 0,0 0 0 0 0,0 0 0 0 0,1 0 0 0 0,-1 0 1 0 0,1-1-1 0 0,0 1 0 0 0,1 1 2 0 0,-3-3-1 0 0,1-1 1 0 0,-1 0 0 0 0,1 1-1 0 0,-1-1 1 0 0,1 0-1 0 0,-1 1 1 0 0,1-1 0 0 0,-1 0-1 0 0,1 0 1 0 0,-1 0-1 0 0,1 1 1 0 0,-1-1 0 0 0,1 0-1 0 0,-1 0 1 0 0,1 0-1 0 0,-1 0 1 0 0,1 0-1 0 0,-1 0 1 0 0,1 0 0 0 0,0 0-1 0 0,-1 0 1 0 0,1 0-1 0 0,-1 0 1 0 0,1-1 0 0 0,-1 1 0 0 0,2-1-1 0 0,0 1 1 0 0,-1-1-1 0 0,1-1 1 0 0,-1 1-1 0 0,1 0 1 0 0,-1 0-1 0 0,1 0 1 0 0,-1-1-1 0 0,0 1 1 0 0,0-1-1 0 0,0 1 1 0 0,1-1 0 0 0,4-8 0 0 0,0 0 0 0 0,-1-1-1 0 0,0 1 1 0 0,-1-1 0 0 0,0 0 0 0 0,1-8 0 0 0,3-5 3 0 0,28-100 23 0 0,-26 83-23 0 0,2 0 1 0 0,1 1-1 0 0,3 0 0 0 0,5-7-3 0 0,-18 42-16 0 0,0-1 0 0 0,0 1-1 0 0,0 0 1 0 0,1 0 0 0 0,0 0 0 0 0,0 1 0 0 0,1-1-1 0 0,-1 1 1 0 0,1 0 0 0 0,0 0 0 0 0,4-2 16 0 0,-5 4-93 0 0,0 0 1 0 0,-1 0 0 0 0,1 1-1 0 0,0-1 1 0 0,0 1 0 0 0,0 0-1 0 0,1 0 1 0 0,-1 1 0 0 0,0-1-1 0 0,0 1 1 0 0,0 0 0 0 0,1 0-1 0 0,-1 1 1 0 0,0-1-1 0 0,0 1 1 0 0,0 0 0 0 0,2 0 92 0 0,14 5-863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58.3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3 7001 0 0,'-5'0'3353'0'0,"1"0"-2089"0"0,2 0-487 0 0,1 0-185 0 0,-1 0-384 0 0,0 0 248 0 0,0 0-288 0 0,2 0-56 0 0,0 0-32 0 0,0 0-24 0 0,0 0-32 0 0,0 0-24 0 0,0 0-8 0 0,0 0-208 0 0,0 0-632 0 0,0 0 712 0 0,2 0-400 0 0,9-2-361 0 0</inkml:trace>
  <inkml:trace contextRef="#ctx0" brushRef="#br0" timeOffset="1">412 22 5001 0 0,'4'0'3185'0'0,"3"2"-1529"0"0,-9-2-1072 0 0,0 0 889 0 0,0 0-1185 0 0,1 0 0 0 0,1 0-16 0 0,0 0-152 0 0,0 0-88 0 0,0 0-8 0 0,0-2-8 0 0,0 0-16 0 0,1 0-504 0 0,5 1-537 0 0,6-1 841 0 0,-3 0-544 0 0,1 0-520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5:54.73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3 142 464 0 0,'0'0'6'0'0,"0"0"0"0"0,0-1 0 0 0,-1 1 0 0 0,1 0 1 0 0,0 0-1 0 0,0 0 0 0 0,0 0 0 0 0,0 0 0 0 0,0 0 0 0 0,0 0 0 0 0,0 0 0 0 0,0 0 0 0 0,-1 0 0 0 0,1-1 0 0 0,0 1 0 0 0,0 0 1 0 0,0 0-1 0 0,0 0 0 0 0,0 0 0 0 0,0 0 0 0 0,0 0 0 0 0,0-1 0 0 0,0 1 0 0 0,0 0 0 0 0,0 0 0 0 0,0 0 0 0 0,0 0 1 0 0,0 0-1 0 0,0-1 0 0 0,0 1 0 0 0,0 0 0 0 0,0 0 0 0 0,0 0 0 0 0,0 0 0 0 0,0 0 0 0 0,0-1 0 0 0,0 1 0 0 0,0 0 0 0 0,0 0 1 0 0,0 0-1 0 0,0 0 0 0 0,0 0 0 0 0,1 0 0 0 0,-1 0 0 0 0,0-1-6 0 0,8 0 35 0 0,11 3-119 0 0,-19-2 95 0 0,105 12-119 0 0,-78-12 57 0 0,1 0 1 0 0,21-3 50 0 0,17-1-48 0 0,37 6 50 0 0,-40 1 24 0 0,-1-4-1 0 0,21-3-25 0 0,22-6 46 0 0,55-7 44 0 0,-64 2 38 0 0,59-18-128 0 0,-137 28 13 0 0,1 1-1 0 0,0 1 1 0 0,-1 1-1 0 0,1 1 1 0 0,0 0-1 0 0,0 2 1 0 0,0 0-1 0 0,18 3-12 0 0,-32-3 10 0 0,8 2 6 0 0,1-1-1 0 0,-1 0 0 0 0,0-1 1 0 0,1-1-1 0 0,-1 0 0 0 0,0-1 1 0 0,1 0-1 0 0,-1-1 0 0 0,3-1-15 0 0,19-5 31 0 0,1 2-1 0 0,12 1-30 0 0,46-9 41 0 0,-43 5-43 0 0,14 1 2 0 0,0 0-2 0 0,-59 8 300 0 0,-1 0 0 0 0,1 0 1 0 0,0 0-1 0 0,-1 1 1 0 0,1-1-1 0 0,0 2 1 0 0,-1-1-1 0 0,1 0 0 0 0,4 3-298 0 0,10 2 749 0 0,13-6-381 0 0,-24 15-143 0 0,12 31-1531 0 0,-19-43 664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34.32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93 306 4569 0 0,'-10'3'745'0'0,"1"1"-607"0"0,0-1 0 0 0,-1-1 1 0 0,1 0-1 0 0,-1 0 0 0 0,0-1 0 0 0,1 0 0 0 0,-7-1-138 0 0,16-3-92 0 0,7-10 2 0 0,8-9-2 0 0,5-2 91 0 0,54-67-1065 0 0,22-40 1066 0 0,-72 91-315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38.76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0 1 2064 0 0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5:58.84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52 3880 2328 0 0,'-2'1'85'0'0,"0"0"-1"0"0,0-1 1 0 0,0 1-1 0 0,1 0 0 0 0,-1 0 1 0 0,0 0-1 0 0,0 0 0 0 0,0 0 1 0 0,1 0-1 0 0,-1 1 0 0 0,1-1 1 0 0,-1 0-1 0 0,1 1 0 0 0,-1 0-84 0 0,-12 10 788 0 0,4-11 750 0 0,10-2-1527 0 0,-1 1-1 0 0,1-1 1 0 0,0 1 0 0 0,0-1-1 0 0,0 1 1 0 0,-1-1-1 0 0,1 0 1 0 0,0 1 0 0 0,0-1-1 0 0,0 1 1 0 0,0-1-1 0 0,0 1 1 0 0,0-1 0 0 0,0 1-1 0 0,0-1 1 0 0,0 0-1 0 0,0 1 1 0 0,1-1 0 0 0,-1 1-1 0 0,0-1 1 0 0,0 1-1 0 0,0-1 1 0 0,1 1 0 0 0,-1-1-1 0 0,0 1 1 0 0,1-1-1 0 0,-1 1 1 0 0,0 0 0 0 0,1-1-11 0 0,23-46 242 0 0,10-31-242 0 0,-10 17 73 0 0,3 2 0 0 0,14-21-73 0 0,71-111 154 0 0,-84 145-75 0 0,37-51 124 0 0,-4 9 14 0 0,17-34-18 0 0,-14 2-44 0 0,-6-2 1 0 0,29-92-156 0 0,-60 136 108 0 0,1-16-108 0 0,-8 24 89 0 0,23-52-89 0 0,-29 92 52 0 0,17-26-52 0 0,7-13 35 0 0,9-14-1 0 0,-11 22 26 0 0,-28 46-45 0 0,0 0-1 0 0,2 0 1 0 0,0 1-1 0 0,1 0 0 0 0,0 0 1 0 0,1 1-1 0 0,0 1 0 0 0,1 0 1 0 0,12-8-15 0 0,-5 4 17 0 0,-2-2 1 0 0,0 0 0 0 0,-1-1-1 0 0,-1 0 1 0 0,0-1 0 0 0,-2-1-1 0 0,0-1 1 0 0,-1-1-18 0 0,65-106 108 0 0,-54 94-77 0 0,-2-1 0 0 0,-2-1 0 0 0,-1-1 0 0 0,11-34-31 0 0,-14 30-10 0 0,3 0 0 0 0,5-6 10 0 0,-19 37 8 0 0,49-103 54 0 0,-35 80-35 0 0,-16 30-21 0 0,0 0 1 0 0,0 0-1 0 0,-1-1 0 0 0,1 1 1 0 0,-1 0-1 0 0,0-1 1 0 0,-1 0-1 0 0,1 1 0 0 0,-1-1 1 0 0,0 0-1 0 0,0 0 1 0 0,0-4-7 0 0,0 5 0 0 0,0 1 0 0 0,0-1 0 0 0,1 1 0 0 0,-1-1 0 0 0,1 1 0 0 0,0-1 0 0 0,0 1 0 0 0,0 0 0 0 0,0 0 0 0 0,9-15 1 0 0,-7 12-5 0 0,0 0 1 0 0,0-1-1 0 0,1 2 1 0 0,0-1-1 0 0,0 1 1 0 0,1-1-1 0 0,0 1 4 0 0,12-13-7 0 0,-9 9 16 0 0,-1-1-1 0 0,0-1 1 0 0,-1 1 0 0 0,0-1-1 0 0,-1-1 1 0 0,3-7-9 0 0,-6 14 0 0 0,1 0 1 0 0,-1 1-1 0 0,1-1 1 0 0,0 1-1 0 0,3-3 0 0 0,12-14 3 0 0,-11 9 2 0 0,0 1-11 0 0,0 0 0 0 0,0 1 1 0 0,1 0-1 0 0,0 1 0 0 0,7-6 6 0 0,12-13 6 0 0,-24 23-6 0 0,0 0 0 0 0,0 1 0 0 0,0-1 0 0 0,-1-1 0 0 0,1 1 1 0 0,-1 0-1 0 0,-1-1 0 0 0,1 0 0 0 0,-1 1 0 0 0,1-2 0 0 0,6-15 9 0 0,4-1-9 0 0,0 1 0 0 0,2 0 0 0 0,2-2 0 0 0,-14 21 0 0 0,-1 0-1 0 0,0-1 1 0 0,0 1 0 0 0,0-1-1 0 0,0 0 1 0 0,0 1-1 0 0,-1-1 1 0 0,0 0 0 0 0,1 0-1 0 0,-2 0 1 0 0,1 0-1 0 0,0-1 1 0 0,5-18-5 0 0,31-76 6 0 0,-32 87 13 0 0,1 1 0 0 0,0 0-1 0 0,8-11-13 0 0,11-18 42 0 0,-20 31-91 0 0,-2 0-179 0 0,1 1 0 0 0,0 0 1 0 0,1 0-1 0 0,0 0 0 0 0,1 0 0 0 0,-1 1 0 0 0,1 0 0 0 0,1 0 0 0 0,1-1 228 0 0,-2 4-984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43.00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108 1660 3713 0 0,'-19'9'2284'0'0,"15"-7"-1735"0"0,0 0 0 0 0,1 0 0 0 0,-1-1 1 0 0,0 1-1 0 0,0-1 0 0 0,0 0 0 0 0,0 0 0 0 0,0 0 1 0 0,0 0-550 0 0,3-1 243 0 0,-3-2 845 0 0,-4-10-239 0 0,6 8-796 0 0,-2-2 46 0 0,0 0 0 0 0,1 0-1 0 0,0 0 1 0 0,0 0 0 0 0,0-1 0 0 0,1 1-1 0 0,0-1 1 0 0,0 0 0 0 0,0-4-99 0 0,0-9 296 0 0,0 5-144 0 0,0-1 1 0 0,2 1 0 0 0,0-1 0 0 0,1 1 0 0 0,1-6-153 0 0,7-27 113 0 0,2 1 1 0 0,3 0-1 0 0,9-20-113 0 0,61-135-12 0 0,-69 169 21 0 0,27-58-15 0 0,51-82 6 0 0,-59 119 10 0 0,2 2-1 0 0,2 1 1 0 0,31-29-10 0 0,-45 53 258 0 0,-1 0 1 0 0,-2-2-1 0 0,0 0 1 0 0,-2-1-1 0 0,-1-2 1 0 0,11-27-259 0 0,-27 55 60 0 0,2-4 49 0 0,-1 1 0 0 0,0-1 0 0 0,0 0 0 0 0,-1 0 0 0 0,0 0 0 0 0,0-1 0 0 0,-1 1 0 0 0,0 0 1 0 0,0-6-110 0 0,-1 4 43 0 0,1-1 1 0 0,0 0 0 0 0,1 1-1 0 0,0-1 1 0 0,0 1 0 0 0,1-1-1 0 0,1 1 1 0 0,-1 0 0 0 0,4-5-44 0 0,-4 9-9 0 0,1 0 0 0 0,-1 0 0 0 0,1 0 0 0 0,1 0 0 0 0,-1 0 0 0 0,1 1 0 0 0,0 0 0 0 0,0 0 0 0 0,0 0 0 0 0,1 1 0 0 0,0 0 0 0 0,0 0 1 0 0,0 0-1 0 0,4-1 9 0 0,33-10-2937 0 0,0 7-4631 0 0,-36 6 5955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6:52.3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283 460 1112 0 0,'-2'-2'185'0'0,"-1"1"0"0"0,0-1 0 0 0,0 0-1 0 0,0 1 1 0 0,0 0 0 0 0,0 0 0 0 0,-1 0-1 0 0,1 0 1 0 0,0 0 0 0 0,0 1 0 0 0,-1-1-1 0 0,1 1 1 0 0,0 0 0 0 0,-1 0 0 0 0,1 0-1 0 0,0 1 1 0 0,-2-1-185 0 0,-1 2 238 0 0,1 0 0 0 0,0-1 0 0 0,0 1 0 0 0,-1 1-1 0 0,1-1 1 0 0,1 1 0 0 0,-1 0 0 0 0,0 0 0 0 0,1 1 0 0 0,-1 0-238 0 0,-10 10 457 0 0,0 1 0 0 0,1 0 0 0 0,1 2 0 0 0,1-1 0 0 0,-2 5-457 0 0,3-5 102 0 0,1 0 0 0 0,1 1 0 0 0,1 1 0 0 0,0 0 0 0 0,1 0 0 0 0,1 0 1 0 0,1 1-1 0 0,0 0 0 0 0,1 0 0 0 0,2 0 0 0 0,0 0 0 0 0,0 5-102 0 0,-1 42 176 0 0,-1-14 0 0 0,3 0 0 0 0,5 37-176 0 0,5-7 129 0 0,3-1 0 0 0,5 0 0 0 0,5 9-129 0 0,-17-76 24 0 0,1 0 0 0 0,1 0 0 0 0,0-1 0 0 0,0 0 1 0 0,2-1-1 0 0,-1 1 0 0 0,2-2 0 0 0,-1 1 0 0 0,1-1 0 0 0,1-1 0 0 0,0 0 0 0 0,4 3-24 0 0,-2-6 2 0 0,0 1 0 0 0,1-2 0 0 0,0 1 0 0 0,0-2 0 0 0,0 0 0 0 0,13 2-2 0 0,-2 1-1 0 0,14 2-12 0 0,30 5 13 0 0,-27-7-6 0 0,-14-4 2 0 0,-1 0 1 0 0,1-2-1 0 0,0-1 0 0 0,0-1 0 0 0,0-1 0 0 0,0-1 0 0 0,0-2 0 0 0,-1-1 0 0 0,15-5 4 0 0,-11 1-5 0 0,0-2 1 0 0,-1 0-1 0 0,0-2 1 0 0,-1-2-1 0 0,0 0 1 0 0,-1-2-1 0 0,-1-1 0 0 0,2-3 5 0 0,49-38 20 0 0,-10 8-13 0 0,-1-3 0 0 0,14-19-7 0 0,-64 54 41 0 0,0 0-1 0 0,-1-2 1 0 0,-1 0 0 0 0,-2 0 0 0 0,0-1-1 0 0,-1-1 1 0 0,4-11-41 0 0,7-24 262 0 0,-2-2-1 0 0,5-27-261 0 0,-20 60 107 0 0,-1-1 0 0 0,-1 0 1 0 0,-1 1-1 0 0,-1-1 0 0 0,-2 0 1 0 0,-1 0-1 0 0,-3-20-107 0 0,-6-19 471 0 0,-3 1 1 0 0,-14-39-472 0 0,20 79 204 0 0,-2 0 0 0 0,-1 1 0 0 0,-1 0 0 0 0,-1 1 0 0 0,-1 0 0 0 0,-1 1 1 0 0,-15-19-205 0 0,15 24 184 0 0,-1 2 0 0 0,0 0 0 0 0,-1 0 0 0 0,-1 2 0 0 0,0 0 0 0 0,-1 1 0 0 0,0 0 0 0 0,-1 2 1 0 0,-17-8-185 0 0,20 11 71 0 0,0 1 0 0 0,-1 1 0 0 0,0 0 1 0 0,0 1-1 0 0,0 1 0 0 0,0 1 0 0 0,-1 0 1 0 0,1 2-1 0 0,-1 0 0 0 0,0 0 1 0 0,1 2-1 0 0,-1 0 0 0 0,0 1 0 0 0,1 1 1 0 0,-1 1-1 0 0,0 0-71 0 0,-35 13 36 0 0,1 2-1 0 0,1 2 1 0 0,1 2 0 0 0,-13 10-36 0 0,44-21 3 0 0,0 1 1 0 0,1 1-1 0 0,0 0 1 0 0,1 1-1 0 0,1 1 1 0 0,0 1 0 0 0,2 1-1 0 0,0-1 1 0 0,0 2-1 0 0,2 0 1 0 0,0 1 0 0 0,2 0-1 0 0,-2 5-3 0 0,-7 19-364 0 0,1 2 1 0 0,3 0-1 0 0,2 0 0 0 0,1 1 0 0 0,-2 35 364 0 0,11-63-636 0 0,1 1-1 0 0,1 0 0 0 0,0 0 1 0 0,2 0-1 0 0,0-1 1 0 0,2 4 636 0 0,3 2-1273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6:52.9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69 279 2393 0 0,'-10'2'599'0'0,"4"-1"-463"0"0,1 0-1 0 0,-1 0 0 0 0,1 1 0 0 0,-1 0 0 0 0,1 0 0 0 0,0 0 1 0 0,0 1-1 0 0,0-1 0 0 0,-3 4-135 0 0,6-6 111 0 0,9 0-55 0 0,83-1-280 0 0,44-8 224 0 0,-92 4-36 0 0,-1-2 0 0 0,0-1 1 0 0,-1-2-1 0 0,24-10 36 0 0,111-38-104 0 0,48-3 104 0 0,60-18 80 0 0,-243 67-125 0 0,0 2-1 0 0,1 2 1 0 0,0 1-1 0 0,1 3 1 0 0,-1 1 0 0 0,41 2 45 0 0,-36 4-264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6:54.2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16 0 0,'11'16'0'0'0,"-5"-6"0"0"0,3 3 0 0 0,-3-3 0 0 0,3 3 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6:54.60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32 0 0,'6'9'8'0'0,"1"0"-8"0"0,0 2 0 0 0,-3 0 0 0 0,2-2 0 0 0</inkml:trace>
  <inkml:trace contextRef="#ctx0" brushRef="#br0" timeOffset="1">42 71 24 0 0,'6'12'16'0'0,"-1"-2"-8"0"0</inkml:trace>
  <inkml:trace contextRef="#ctx0" brushRef="#br0" timeOffset="2">118 180 32 0 0,'8'11'8'0'0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6:54.9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32 0 0,'67'102'177'0'0,"7"-10"-191"0"0,-46-55 428 0 0,-1 1 0 0 0,-1 1 1 0 0,4 13-415 0 0,5 6 816 0 0,-28-48-682 0 0,1 1 0 0 0,0-2 1 0 0,1 1-1 0 0,8 6-134 0 0,26 30 395 0 0,-28-23-283 0 0,-12-18-82 0 0,0 1 0 0 0,1-1 0 0 0,0 1 0 0 0,0-1 0 0 0,0 0 0 0 0,1 0-1 0 0,0-1 1 0 0,0 0 0 0 0,5 4-30 0 0,-5-4 17 0 0,1 1-1 0 0,-1-1 0 0 0,0 1 1 0 0,0 0-1 0 0,0 1 0 0 0,0-1 1 0 0,-1 1-1 0 0,2 4-16 0 0,20 22 103 0 0,-6-15 92 0 0,-19-17-142 0 0,-1 0-61 0 0,0 0-108 0 0,0 0 68 0 0,0 0-32 0 0,0-1-60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58.7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2 6457 0 0,'-4'6'3025'0'0,"3"-3"-1801"0"0,-1-3-872 0 0,0 0 345 0 0,0 0-449 0 0,1 0-72 0 0,1 0-32 0 0,0 0-72 0 0,0 0-48 0 0,0 0-64 0 0,0 0-657 0 0,0 0 609 0 0,0 0-304 0 0,0 0-288 0 0</inkml:trace>
  <inkml:trace contextRef="#ctx0" brushRef="#br0" timeOffset="1">628 1 7202 0 0,'5'3'2744'0'0,"-5"-3"-2040"0"0,0 0-568 0 0,0 0 24 0 0,0 0-120 0 0,0-2-16 0 0,0 2-184 0 0,0 0 160 0 0,7 0-88 0 0,2 0-56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6:55.62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106 35 3617 0 0,'-8'-5'304'0'0,"1"1"-1"0"0,-1-1 1 0 0,0 2 0 0 0,0-1 0 0 0,0 1 0 0 0,0 1 0 0 0,-1 0-1 0 0,1 0 1 0 0,-1 0 0 0 0,0 1 0 0 0,-7 0-304 0 0,16 1 57 0 0,0 0-11 0 0,5 15-5 0 0,0-5-39 0 0,-1 0 1 0 0,2 0-1 0 0,-1 0 1 0 0,1-1-1 0 0,1 0 1 0 0,0 0-1 0 0,0-1 1 0 0,7 6-3 0 0,143 131 23 0 0,-137-123-19 0 0,-1 0 0 0 0,0 1 1 0 0,-2 1-1 0 0,-1 1 0 0 0,6 14-4 0 0,19 43 65 0 0,1 12-65 0 0,-18-37 26 0 0,2-2 0 0 0,2 0 0 0 0,25 31-26 0 0,71 86 31 0 0,2 4 47 0 0,11 32-78 0 0,-66-94 109 0 0,16 10-109 0 0,-59-80 4 0 0,-1 1-1 0 0,-3 1 1 0 0,4 14-4 0 0,38 70 47 0 0,-64-127-46 0 0,16 30 13 0 0,1-1 0 0 0,1 0 0 0 0,2-2 0 0 0,2-1-1 0 0,14 15-13 0 0,-27-33 3 0 0,31 29 15 0 0,-1 2 1 0 0,34 47-19 0 0,-38-30 10 0 0,-2 2-1 0 0,-2 0 0 0 0,2 15-9 0 0,-9-17 67 0 0,3-2 0 0 0,3 0-1 0 0,37 49-66 0 0,19 16 239 0 0,12 16-30 0 0,7 9-34 0 0,31 66-175 0 0,-9 12 91 0 0,-66-109-59 0 0,9 21 41 0 0,-45-81 79 0 0,3 0 0 0 0,2-2 0 0 0,2-2 0 0 0,14 14-152 0 0,8 2 163 0 0,-3 3-1 0 0,-3 2 0 0 0,-3 2 1 0 0,25 56-163 0 0,-26-44 201 0 0,53 72-201 0 0,-10-17 126 0 0,4 29-11 0 0,-46-82 213 0 0,3-2 1 0 0,31 37-329 0 0,-38-64 157 0 0,-3 2 1 0 0,-2 2 0 0 0,-4 1 0 0 0,10 30-158 0 0,-15-26-111 0 0,6 14 423 0 0,29 49-312 0 0,-51-107-298 0 0,2-2 1 0 0,0 1-1 0 0,2-2 0 0 0,1 0 0 0 0,0-1 0 0 0,2-1 0 0 0,8 6 298 0 0,-6-7-764 0 0,-5-3-349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6:56.15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139 159 3425 0 0,'-20'-27'1730'0'0,"-21"-20"-1730"0"0,-16-21 774 0 0,56 67-708 0 0,0-1-1 0 0,0 1 0 0 0,0-1 1 0 0,0 1-1 0 0,0-1 0 0 0,-1 1 1 0 0,1 0-1 0 0,0 0 0 0 0,-1-1 1 0 0,1 1-1 0 0,-1 0 0 0 0,0 0-65 0 0,2 1 15 0 0,0 1-1 0 0,0-1 0 0 0,-1 0 1 0 0,1 0-1 0 0,0 0 1 0 0,0 0-1 0 0,-1 1 0 0 0,1-1 1 0 0,0 0-1 0 0,0 0 1 0 0,0 1-1 0 0,-1-1 0 0 0,1 0 1 0 0,0 0-1 0 0,0 1 0 0 0,0-1 1 0 0,0 0-1 0 0,0 1 1 0 0,0-1-1 0 0,0 0 0 0 0,0 0 1 0 0,0 1-1 0 0,-1-1 0 0 0,1 0 1 0 0,0 1-1 0 0,0-1 1 0 0,1 0-1 0 0,-1 1 0 0 0,0-1 1 0 0,0 0-1 0 0,0 0 1 0 0,0 1-1 0 0,0-1 0 0 0,0 0 1 0 0,0 1-1 0 0,0-1 0 0 0,0 0 1 0 0,1 0-15 0 0,0 7 33 0 0,1 0 0 0 0,0 0 0 0 0,1 0 0 0 0,-1 0 0 0 0,2-1 0 0 0,0 2-33 0 0,60 94 171 0 0,17 13-171 0 0,-27-41-805 0 0,-4 2 1 0 0,34 69 804 0 0,-66-110-635 0 0,-5-11-365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6:56.84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86 3 5201 0 0,'-4'-1'164'0'0,"-1"0"1"0"0,1 1-1 0 0,0-1 0 0 0,0 1 0 0 0,0 0 0 0 0,-1 0 1 0 0,1 1-1 0 0,0-1 0 0 0,0 1 0 0 0,0 0 0 0 0,0 0 1 0 0,0 0-1 0 0,0 0 0 0 0,-4 3-164 0 0,7-4 5 0 0,0 1 0 0 0,-1 0 0 0 0,1 0-1 0 0,0 0 1 0 0,0-1 0 0 0,-1 1 0 0 0,1 1 0 0 0,0-1 0 0 0,0 0-1 0 0,0 0 1 0 0,0 0 0 0 0,1 0 0 0 0,-1 1 0 0 0,0-1 0 0 0,0 1-1 0 0,1-1 1 0 0,-1 0 0 0 0,1 1 0 0 0,-1-1 0 0 0,1 1-1 0 0,0-1 1 0 0,-1 1 0 0 0,1-1 0 0 0,0 1 0 0 0,0-1 0 0 0,0 1-1 0 0,0-1 1 0 0,0 1 0 0 0,1-1 0 0 0,-1 1 0 0 0,0-1 0 0 0,1 1-1 0 0,-1-1 1 0 0,1 1 0 0 0,-1-1 0 0 0,1 1 0 0 0,0-1-1 0 0,0 0 1 0 0,0 1-5 0 0,6 8 6 0 0,-1-1 0 0 0,2 0 0 0 0,-1 0 0 0 0,1-1 0 0 0,1 0-1 0 0,-1 0 1 0 0,6 2-6 0 0,16 16 3 0 0,18 19 12 0 0,-18-18 70 0 0,-2 1 1 0 0,0 1 0 0 0,7 13-86 0 0,-28-32 47 0 0,1 0-1 0 0,-2 1 1 0 0,1 1-1 0 0,-1-1 1 0 0,-1 1-1 0 0,0 0 1 0 0,-1 0-1 0 0,0 0 0 0 0,-1 1 1 0 0,-1-1-1 0 0,1 1 1 0 0,-1 6-47 0 0,0 110 262 0 0,-1-61-1394 0 0,3 20 1132 0 0,3-42-658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6:57.2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1 651 7378 0 0,'-1'-2'1176'0'0,"3"4"-287"0"0,1 3 249 0 0,9 17-975 0 0,2-1 0 0 0,0 0-1 0 0,2-1 1 0 0,0 0 0 0 0,1-1 0 0 0,1-2 0 0 0,1 1 0 0 0,0-2 0 0 0,11 6-163 0 0,-23-17 38 0 0,1-1 0 0 0,-1 0 0 0 0,1 0 0 0 0,0-1 0 0 0,1 0 0 0 0,-1-1 0 0 0,0 0 0 0 0,1 0 0 0 0,-1-1 0 0 0,1 1 0 0 0,5-2-38 0 0,-8 1 10 0 0,0-1 1 0 0,0-1 0 0 0,0 1-1 0 0,-1-1 1 0 0,1 0 0 0 0,0 0 0 0 0,0-1-1 0 0,-1 1 1 0 0,1-1 0 0 0,-1-1-1 0 0,0 1 1 0 0,1-1 0 0 0,-1 0 0 0 0,0 0-1 0 0,-1 0 1 0 0,1-1 0 0 0,2-2-11 0 0,6-7 32 0 0,0-1 1 0 0,-2 0-1 0 0,1-1 1 0 0,-2-1-1 0 0,0 1 1 0 0,-1-2-1 0 0,-1 1 0 0 0,3-7-32 0 0,-4 2 74 0 0,0-1-1 0 0,-1 0 1 0 0,-1 0-1 0 0,-1 0 0 0 0,-2 0 1 0 0,1-19-74 0 0,-2-16-681 0 0,-3 0 0 0 0,-3 0 1 0 0,-2 0-1 0 0,-2 0 0 0 0,-3 1 1 0 0,-2 0-1 0 0,-7-11 681 0 0,-5-3-1589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6:57.6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71 148 616 0 0,'-8'-18'943'0'0,"1"0"-1"0"0,-2 1 1 0 0,-2-3-943 0 0,1 3 1314 0 0,1-1 0 0 0,1 0 0 0 0,-1-4-1314 0 0,11 27 208 0 0,0-1 1 0 0,0 0 0 0 0,0 1 0 0 0,1-1 0 0 0,-1 0 0 0 0,1 0-209 0 0,20 33 60 0 0,13 24-109 0 0,2-3 0 0 0,2-1 1 0 0,40 42 48 0 0,26 36-874 0 0,-58-64 156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47.8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100 1 8098 0 0,'-9'5'2680'0'0,"-2"4"-2192"0"0,-7 9-432 0 0,1-1-184 0 0,3 0 128 0 0,3 4 0 0 0,5-5-24 0 0,2-4-8 0 0,1 0-8 0 0,-2-6-248 0 0,3-1-152 0 0,2-5-264 0 0,0 0-680 0 0,0 0 1024 0 0,0 0-697 0 0,3 0-335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2.9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4481 0 0,'5'9'1184'0'0,"-2"3"-1656"0"0,-5-1-280 0 0,1-2 392 0 0,2 0-632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48.15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36 1 8154 0 0,'-8'1'2888'0'0,"-1"2"-2272"0"0,0 13-519 0 0,3-3-33 0 0,3 0-88 0 0,3 3-8 0 0,0-2-8 0 0,0-5-121 0 0,6 4-143 0 0,0-6-552 0 0,1-1 680 0 0,0-3-400 0 0,-1 1-344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3.3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7186 0 0,'11'10'2432'0'0,"-11"3"-2104"0"0,3 0-376 0 0,0-3-224 0 0,-1-3-264 0 0,7 3-520 0 0,2-7 760 0 0,1-2-408 0 0,-3-2-353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6.98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103 11 7338 0 0,'0'-6'2672'0'0,"-17"3"-2096"0"0,3 2-504 0 0,-1 1-80 0 0,-2 0 8 0 0,5 0 0 0 0,1 4 0 0 0,2-2-104 0 0,6 1-112 0 0,-2 2-152 0 0,5 4-232 0 0,9 0 440 0 0,1 2-336 0 0,6-2-176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59.0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32 6721 0 0,'39'-7'2897'0'0,"-9"0"-1849"0"0,-6 4-704 0 0,-1-2 24 0 0,1-1-7 0 0,-6 5-25 0 0,3-1-24 0 0,-12 2-224 0 0,1 0-104 0 0,-1 0-320 0 0,0 2-465 0 0,-1 3 657 0 0,3 2-504 0 0,-8 0-352 0 0</inkml:trace>
  <inkml:trace contextRef="#ctx0" brushRef="#br0" timeOffset="1">547 64 6113 0 0,'7'-2'3265'0'0,"2"-1"-2057"0"0,-1-1-416 0 0,-1 1-528 0 0,0-3 249 0 0,0 1-281 0 0,-1 0-104 0 0,-1 0-24 0 0,0-2-152 0 0,-5 5 48 0 0,0 0-32 0 0,0 0-56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7.31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 1 5633 0 0,'-3'0'2281'0'0,"-6"3"-1681"0"0,7-3-528 0 0,1 0 184 0 0,-1 0-304 0 0,1 0-8 0 0,-1 0-40 0 0,1 0-336 0 0,-1 7-264 0 0,1 1 552 0 0,1 1-361 0 0,0-3-343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7.67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68 14 4889 0 0,'0'-4'2000'0'0,"-11"1"-1423"0"0,4 1-457 0 0,-6-1 136 0 0,1 2-248 0 0,4 2-8 0 0,1 2 0 0 0,5-3 0 0 0,1 0 0 0 0,-1 0 0 0 0,1 0-24 0 0,-1 0-192 0 0,1 0-168 0 0,1 0-329 0 0,0 0 545 0 0,0 0-464 0 0,3 8-288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8.01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66 12 1904 0 0,'-1'-1'37'0'0,"0"0"0"0"0,-1 0-1 0 0,1 0 1 0 0,-1 0-1 0 0,1 0 1 0 0,-1 0 0 0 0,1 0-1 0 0,-1 1 1 0 0,0-1-1 0 0,1 1 1 0 0,-1-1 0 0 0,0 1-1 0 0,1-1 1 0 0,-1 1-1 0 0,0 0 1 0 0,0 0 0 0 0,1 0-1 0 0,-1 0 1 0 0,0 0-1 0 0,0 0 1 0 0,1 0 0 0 0,-1 1-1 0 0,0-1 1 0 0,1 0-1 0 0,-1 1 1 0 0,0 0 0 0 0,1-1-1 0 0,-1 1 1 0 0,0 0-1 0 0,1 0 1 0 0,-1 0-1 0 0,1 0 1 0 0,0 0 0 0 0,-1 1-37 0 0,-1-2 33 0 0,3 0-33 0 0,0 0 1 0 0,-1 0 0 0 0,1 0 0 0 0,0 0 0 0 0,0 0-1 0 0,0 0 1 0 0,-1 0 0 0 0,1 0 0 0 0,0 0 0 0 0,0 0-1 0 0,0 0 1 0 0,-1 0 0 0 0,1 0 0 0 0,0 0-1 0 0,0 0 1 0 0,-1 0 0 0 0,1 0 0 0 0,0 1 0 0 0,0-1-1 0 0,0 0 1 0 0,0 0 0 0 0,-1 0 0 0 0,1 0 0 0 0,0 0-1 0 0,0 1 1 0 0,0-1 0 0 0,0 0 0 0 0,0 0 0 0 0,-1 0-1 0 0,1 0 1 0 0,0 1 0 0 0,0-1 0 0 0,0 0 0 0 0,0 0-1 0 0,0 1 1 0 0,0-1 0 0 0,0 0 0 0 0,0 0 0 0 0,0 0-1 0 0,0 1 1 0 0,0-1 0 0 0,0 0 0 0 0,0 0-1 0 0,0 0 1 0 0,0 1 0 0 0,0-1 0 0 0,0 0 0 0 0,0 0-1 0 0,0 1 1 0 0,0-1 0 0 0,0 0 0 0 0,0 0 0 0 0,1 0-1 0 0,-1 0 1 0 0,0 1 0 0 0,0-1-1 0 0,0 0 17 0 0,0 0 15 0 0,0 0-12 0 0,0 0-80 0 0,0 0 42 0 0,0 0-21 0 0,0 0-34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8.36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20 1 2897 0 0,'-3'0'1760'0'0,"3"0"-896"0"0,-1 0-640 0 0,-1 0 592 0 0,1 0-816 0 0,-1 0 0 0 0,0 0 0 0 0,1 0-16 0 0,-1 0 8 0 0,1 0-16 0 0,-1 0 32 0 0,1 0-32 0 0,-1 0-32 0 0,2 0-72 0 0,0 0-360 0 0,0 0 416 0 0,0 0-240 0 0,0 0-184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00.39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 0 6513 0 0,'-3'2'1209'0'0,"-1"8"-1745"0"0,-1 7 79 0 0,4-8 17 0 0,1 2-368 0 0,1-11 136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15.17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442 97 4321 0 0,'-27'1'664'0'0,"-1"0"1"0"0,1 2-1 0 0,-1 0 1 0 0,-21 7-665 0 0,36-6 124 0 0,0-1 0 0 0,1 2 0 0 0,0 0 0 0 0,0 0-1 0 0,0 1 1 0 0,1 1 0 0 0,0 0 0 0 0,0 0 0 0 0,0 1 0 0 0,1 0 0 0 0,-1 3-124 0 0,-4 4 115 0 0,0 2 1 0 0,1-1-1 0 0,1 2 1 0 0,1 0-1 0 0,1 1 1 0 0,0 0 0 0 0,1 0-1 0 0,1 1 1 0 0,1 1-1 0 0,-1 6-115 0 0,4-11-9 0 0,2-1 0 0 0,0 1-1 0 0,0 0 1 0 0,1 0 0 0 0,2 0 0 0 0,-1 0-1 0 0,2 0 1 0 0,0 0 0 0 0,1 0-1 0 0,0 0 1 0 0,1 0 0 0 0,1 0 0 0 0,1-1-1 0 0,2 6 10 0 0,9 19-22 0 0,3 1 0 0 0,1-2 0 0 0,1-1 0 0 0,2 0 0 0 0,2-2 0 0 0,2-1 0 0 0,1-1 0 0 0,1-1 0 0 0,6 3 22 0 0,-1-9-29 0 0,1-1 1 0 0,1-2-1 0 0,1-1 1 0 0,1-2 0 0 0,1-1-1 0 0,1-3 1 0 0,41 14 28 0 0,-50-22-23 0 0,0-1 1 0 0,1-1-1 0 0,-1-1 1 0 0,1-2-1 0 0,0-2 1 0 0,1 0-1 0 0,5-3 23 0 0,14-1-16 0 0,0-3-1 0 0,0-2 0 0 0,0-2 1 0 0,0-3 16 0 0,-34 7 18 0 0,0 0-1 0 0,0-1 1 0 0,-1-1 0 0 0,15-9-18 0 0,-23 12 34 0 0,0-2 0 0 0,-1 1 1 0 0,0-1-1 0 0,0-1 1 0 0,0 1-1 0 0,-1-1 0 0 0,0-1 1 0 0,0 1-1 0 0,5-9-34 0 0,2-6 160 0 0,-1-1 0 0 0,-1-1 0 0 0,-1 1-1 0 0,-1-2 1 0 0,-1 0 0 0 0,-2 0 0 0 0,0 0 0 0 0,-1-3-160 0 0,0-9 324 0 0,-1 0 0 0 0,-2-1-1 0 0,-2 1 1 0 0,-1 0 0 0 0,-3-17-324 0 0,-3 11 230 0 0,-2 0-1 0 0,-2 0 1 0 0,-1 1 0 0 0,-3 1-1 0 0,-1 0 1 0 0,-2 1 0 0 0,-2 0-1 0 0,-1 2 1 0 0,-5-4-230 0 0,14 25 66 0 0,-1 1 0 0 0,0 0 1 0 0,-2 1-1 0 0,0 0 0 0 0,0 1 0 0 0,-1 1 0 0 0,-1 0 1 0 0,0 1-1 0 0,-1 1 0 0 0,0 1 0 0 0,0 0 0 0 0,-2 1 1 0 0,1 1-1 0 0,-1 1 0 0 0,-2-1-66 0 0,0 2 27 0 0,0 0 1 0 0,-1 2-1 0 0,1 0 1 0 0,-1 1-1 0 0,0 1 1 0 0,-1 1-1 0 0,1 1 0 0 0,0 1 1 0 0,0 1-1 0 0,0 1 1 0 0,0 1-1 0 0,1 1 1 0 0,-13 5-28 0 0,-3 4-163 0 0,1 1 1 0 0,1 2-1 0 0,1 1 0 0 0,0 2 1 0 0,1 1-1 0 0,-4 5 163 0 0,-1 5-636 0 0,0 1 0 0 0,2 1-1 0 0,2 2 1 0 0,-20 27 636 0 0,16-7-998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17.6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172 3964 576 0 0,'-22'-5'665'0'0,"10"3"-87"0"0,0 0 1 0 0,0-1 0 0 0,1 0 0 0 0,-1-1 0 0 0,1-1 0 0 0,0 1 0 0 0,0-2 0 0 0,-9-5-579 0 0,16 8 228 0 0,-22-18 1183 0 0,25 20-1362 0 0,0 1 0 0 0,1-1 0 0 0,-1 0 0 0 0,1 0 1 0 0,-1 1-1 0 0,1-1 0 0 0,-1 0 0 0 0,1 0 0 0 0,-1 0 0 0 0,1 1 0 0 0,0-1 0 0 0,-1 0 0 0 0,1 0 0 0 0,0 0 0 0 0,0 0 1 0 0,0 0-1 0 0,0 0 0 0 0,0 0 0 0 0,0 0 0 0 0,0 0 0 0 0,0 1 0 0 0,0-1 0 0 0,0 0 0 0 0,0 0 0 0 0,1 0 0 0 0,-1 0 1 0 0,0 0-1 0 0,1 0 0 0 0,-1 1 0 0 0,1-1 0 0 0,-1 0 0 0 0,1 0-49 0 0,1-1 49 0 0,0 0 1 0 0,0 1-1 0 0,0-1 0 0 0,0 1 0 0 0,0-1 1 0 0,0 1-1 0 0,1 0 0 0 0,-1 0 1 0 0,0 0-1 0 0,1 0 0 0 0,-1 0 0 0 0,1 0 1 0 0,-1 1-1 0 0,1-1 0 0 0,0 1 1 0 0,-1 0-1 0 0,1 0 0 0 0,1 0-49 0 0,55 2 46 0 0,-49-1 1 0 0,199 28-70 0 0,8 0 3 0 0,-124-22 35 0 0,132 14 43 0 0,-177-15 1 0 0,0 4 0 0 0,-1 1 0 0 0,27 11-59 0 0,-16 0 176 0 0,-1 2 1 0 0,-1 2-1 0 0,-1 4-176 0 0,-47-25 33 0 0,0 1 0 0 0,0 1-1 0 0,0-1 1 0 0,-1 1 0 0 0,0 1 0 0 0,0-1-1 0 0,-1 1 1 0 0,2 4-33 0 0,3 2 53 0 0,-10-13-44 0 0,-1-1-1 0 0,-1 0 0 0 0,1 0 0 0 0,1 0 19 0 0,1 0-1 0 0,0 0 1 0 0,-1 0-1 0 0,1 0 1 0 0,0 0-1 0 0,0 0 1 0 0,-1 0-1 0 0,1-1 1 0 0,-1 1-1 0 0,1-1 1 0 0,0 0-1 0 0,-1 1 1 0 0,1-1-1 0 0,-1 0 1 0 0,1 0-1 0 0,-1 0 1 0 0,0 0-1 0 0,1 0 1 0 0,-1 0-1 0 0,0 0 1 0 0,0 0-1 0 0,0-1 1 0 0,0 1-1 0 0,0 0 1 0 0,0-1-1 0 0,0 1 1 0 0,0-1-1 0 0,0 1 1 0 0,-1-1-1 0 0,1 1 1 0 0,0-1-1 0 0,-1 0-26 0 0,7-11 223 0 0,6-9-16 0 0,-4 7-84 0 0,-1-1-1 0 0,0 0 1 0 0,0-1 0 0 0,3-14-123 0 0,-1 4 29 0 0,2 1 0 0 0,1 0 1 0 0,1 1-1 0 0,1 1 0 0 0,2-2-29 0 0,19-32-5 0 0,110-227-121 0 0,-75 141 45 0 0,15-13 81 0 0,-81 147-1 0 0,175-300-23 0 0,-117 190 12 0 0,30-86 12 0 0,-45 87-2 0 0,78-188-11 0 0,-69 183 5 0 0,35-51 8 0 0,7 10 33 0 0,27-49 29 0 0,0-43 69 0 0,-78 150 140 0 0,5 3 1 0 0,51-73-272 0 0,90-124 621 0 0,-173 267-453 0 0,10-20-168 0 0,-13 20 144 0 0,19-25-144 0 0,28-41 136 0 0,-50 77-33 0 0,-2 0-1 0 0,0-1 0 0 0,-1 0 1 0 0,-2-1-1 0 0,2-6-102 0 0,-10 24-300 0 0,-1 0 1 0 0,0 1-1 0 0,0-1 0 0 0,0 0 0 0 0,-1 0 0 0 0,0-4 300 0 0,0-4-736 0 0,2-3-442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22.80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46 1 5401 0 0,'-13'17'1432'0'0,"-4"-2"-1304"0"0,1-3-432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23.1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66 1 5273 0 0,'-3'11'1624'0'0,"-11"-5"-1479"0"0,3 1-194 0 0,-1 3-391 0 0,1-3 440 0 0,5 7-104 0 0,2-6-96 0 0,2 1-576 0 0,-1-2 656 0 0,3 0-360 0 0,0-7-280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51.90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79 16 2465 0 0,'-7'-11'912'0'0,"-11"7"-792"0"0,3 4-264 0 0,-1 3-216 0 0,6 3 280 0 0,4 5-208 0 0,-1-1-145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7:00.3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585 5 792 0 0,'-21'-3'1717'0'0,"17"2"-1543"0"0,1 1 0 0 0,0-1 0 0 0,-1 1 0 0 0,1 0 0 0 0,0 0 0 0 0,-1 0 0 0 0,1 0 0 0 0,-3 1-174 0 0,-11 4 266 0 0,1 0 0 0 0,-1 1 0 0 0,1 1-1 0 0,0 0 1 0 0,0 1 0 0 0,-12 9-266 0 0,-10 9 3 0 0,2 2 1 0 0,-1 3-4 0 0,24-19-14 0 0,1 1 0 0 0,0-1 1 0 0,1 2-1 0 0,0-1 1 0 0,1 2-1 0 0,1-1 1 0 0,-4 10 13 0 0,2-5-6 0 0,0-1 0 0 0,-2 0-1 0 0,0 0 1 0 0,-5 2 6 0 0,-12 18-6 0 0,14-16-5 0 0,1-1 1 0 0,0 2-1 0 0,2 0 0 0 0,1 1 1 0 0,1 0-1 0 0,-5 15 11 0 0,14-29-8 0 0,-1 1 0 0 0,2-1-1 0 0,0 1 1 0 0,0 0 0 0 0,1-1 0 0 0,0 1 0 0 0,1-1-1 0 0,1 10 9 0 0,5 18-63 0 0,9 28 63 0 0,-15-60-6 0 0,5 14 5 0 0,-3-3-1 0 0,1 0 0 0 0,2 0 1 0 0,-1 0-1 0 0,2 0 1 0 0,0-1-1 0 0,1 0 0 0 0,1-1 1 0 0,7 11 1 0 0,21 31 5 0 0,-31-47-12 0 0,-1 0 1 0 0,1 0-1 0 0,1 0 0 0 0,0-1 0 0 0,0 0 0 0 0,1 0 0 0 0,0-1 0 0 0,1 0 0 0 0,0-1 0 0 0,7 6 7 0 0,11 5-31 0 0,0 1 0 0 0,-2 1-1 0 0,3 4 32 0 0,15 13 23 0 0,-39-34-23 0 0,0 1 0 0 0,1-1 1 0 0,0 0-1 0 0,0 0 0 0 0,0 0 0 0 0,0-1 0 0 0,0 0 1 0 0,0 0-1 0 0,1 0 0 0 0,-1 0 0 0 0,1-1 0 0 0,-1 0 1 0 0,1 0-1 0 0,0-1 0 0 0,-1 1 0 0 0,1-1 0 0 0,0 0 1 0 0,0-1-1 0 0,-1 1 0 0 0,1-2 0 0 0,-1 2 1 0 0,-1-1-1 0 0,1 0 1 0 0,0 1-1 0 0,-1 0 1 0 0,1 0-1 0 0,0 0 1 0 0,-1 1-1 0 0,1 0 1 0 0,-1 0-1 0 0,1 0 1 0 0,2 1-1 0 0,51 23 12 0 0,-45-19-8 0 0,0 0 1 0 0,0 0-1 0 0,12 2-4 0 0,-18-6 1 0 0,0-1 1 0 0,0 0-1 0 0,0 0 0 0 0,1 0 1 0 0,-1-1-1 0 0,0 0 1 0 0,1-1-1 0 0,-1 0 1 0 0,0 0-1 0 0,0-1 0 0 0,0 1 1 0 0,0-1-1 0 0,0-1 1 0 0,0 0-1 0 0,4-1-1 0 0,8-7 13 0 0,-1-1-1 0 0,0 0 1 0 0,-1-1-1 0 0,8-8-12 0 0,29-22 50 0 0,-50 41-44 0 0,0-1 1 0 0,0 1-1 0 0,1-1 0 0 0,-1 1 0 0 0,1 1 1 0 0,0-1-1 0 0,-1 1 0 0 0,1 0 0 0 0,0 0 1 0 0,0 0-1 0 0,0 0 0 0 0,0 1 0 0 0,4 0-6 0 0,13-2 14 0 0,-19 2-12 0 0,0-1 1 0 0,0 0-1 0 0,0 0 0 0 0,-1 0 1 0 0,1-1-1 0 0,0 1 0 0 0,0-1 1 0 0,-1 1-1 0 0,1-1 1 0 0,-1 0-1 0 0,1 0 0 0 0,-1 0 1 0 0,0 0-1 0 0,0-1 1 0 0,0 1-1 0 0,0 0 0 0 0,0-1-2 0 0,29-48 13 0 0,-25 40-16 0 0,45-71 49 0 0,-46 73-25 0 0,-1 0 1 0 0,-1 0-1 0 0,1 0 1 0 0,-1 0 0 0 0,-1-1-1 0 0,2-8-21 0 0,9-37 49 0 0,-7 31-31 0 0,0-1-1 0 0,-2 0 1 0 0,0-4-18 0 0,0-40 101 0 0,-4-19-101 0 0,-1 58 18 0 0,-1 1-1 0 0,-2 0 0 0 0,-1 0 0 0 0,-3-8-17 0 0,2 14 2 0 0,0-1 59 0 0,-1 1-1 0 0,-9-21-60 0 0,12 36 33 0 0,0 0 0 0 0,0 0 0 0 0,-1 0-1 0 0,0 1 1 0 0,-1-1 0 0 0,0 1 0 0 0,0 1 0 0 0,0-1 0 0 0,-6-3-33 0 0,-6-4 198 0 0,-1 1 1 0 0,-1 1-1 0 0,0 0 0 0 0,-1 2 0 0 0,0 0 1 0 0,0 2-1 0 0,-1 0 0 0 0,-14-2-198 0 0,-17-3 440 0 0,-1 2-1 0 0,0 3 1 0 0,-5 2-440 0 0,18 3 211 0 0,-1 1 0 0 0,0 2 0 0 0,1 1 0 0 0,-1 3 0 0 0,-4 2-211 0 0,31-4-246 0 0,0 0 0 0 0,-1-1 0 0 0,0-1 1 0 0,-9 0 245 0 0,13-3-459 0 0,7-6-285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53.6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 0 72 0 0,'-7'19'16'0'0,"3"-6"-16"0"0,-1 7 0 0 0,4 2 0 0 0,-1-5 0 0 0,2 2 0 0 0,0 3 0 0 0,2-7 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04.17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116 1 4777 0 0,'-51'38'2333'0'0,"35"-27"-1881"0"0,1 1 0 0 0,-10 10-452 0 0,20-20 56 0 0,1 3 196 0 0,16 6-224 0 0,28 15-47 0 0,-36-25 17 0 0,-1 1-1 0 0,0-1 1 0 0,1 0-1 0 0,0 0 0 0 0,-1 0 1 0 0,1 0-1 0 0,0-1 1 0 0,-1 1-1 0 0,1-1 1 0 0,0 0-1 0 0,0 0 1 0 0,-1 0-1 0 0,1-1 1 0 0,1 0 2 0 0,10 0-8 0 0,277-16-18 0 0,-125 6 31 0 0,67-7 32 0 0,-55 3 59 0 0,18 7-96 0 0,425 14 108 0 0,-106 7-49 0 0,-379-8-79 0 0,22 8 20 0 0,-4 1 39 0 0,-123-12-41 0 0,289 15 71 0 0,-282-16-488 0 0,0 3 1 0 0,0 1-1 0 0,-1 1 1 0 0,7 4 418 0 0,-16-3-722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04.65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53 22 5129 0 0,'-6'8'247'0'0,"0"-1"0"0"0,0 1 0 0 0,0 0 1 0 0,1 0-1 0 0,1 1 0 0 0,-1 0 0 0 0,1-1 0 0 0,1 2 0 0 0,0-1 0 0 0,-2 7-247 0 0,5-15 0 0 0,0-1 0 0 0,0 1 0 0 0,0 0 0 0 0,0 0 0 0 0,0-1 0 0 0,1 1 0 0 0,-1 0 1 0 0,0-1-1 0 0,0 1 0 0 0,1 0 0 0 0,-1-1 0 0 0,0 1 0 0 0,1 0 0 0 0,-1-1 0 0 0,1 1 0 0 0,-1-1 0 0 0,0 1 0 0 0,1-1 0 0 0,0 1 0 0 0,-1-1 0 0 0,1 1 0 0 0,-1-1 0 0 0,1 1 0 0 0,-1-1 0 0 0,1 0 0 0 0,0 1 0 0 0,-1-1 0 0 0,1 0 0 0 0,0 0 0 0 0,-1 1 0 0 0,1-1 0 0 0,0 0 0 0 0,0 0 0 0 0,-1 0 0 0 0,1 0 0 0 0,1 0 0 0 0,27 0-91 0 0,189-33-177 0 0,-58 6 245 0 0,46-8 131 0 0,-23 2-339 0 0,-135 23 104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8.69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 1 4465 0 0,'-8'18'1646'0'0,"-9"13"-1549"0"0,39-21-2131 0 0,-12-7 1357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9.02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15 26 2921 0 0,'0'-9'1016'0'0,"-2"8"-808"0"0,0-1-168 0 0,1 1-40 0 0,-1-1-8 0 0,1 1 0 0 0,-1-1 8 0 0,1 0 8 0 0,-1 1 0 0 0,1-1 16 0 0,1 1-16 0 0,0-1 16 0 0,0 2-24 0 0,0 0-224 0 0,0 0 192 0 0,0 0-96 0 0,0 0-112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9.35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 1 5017 0 0,'1'0'46'0'0,"-1"0"0"0"0,1 1 0 0 0,-1-1 0 0 0,1 1-1 0 0,-1-1 1 0 0,1 1 0 0 0,-1-1 0 0 0,0 1 0 0 0,1 0 0 0 0,-1-1 0 0 0,0 1-1 0 0,0-1 1 0 0,1 1 0 0 0,-1 0 0 0 0,0-1 0 0 0,0 1 0 0 0,0 0 0 0 0,0-1 0 0 0,0 1-1 0 0,0 0 1 0 0,0-1 0 0 0,0 1 0 0 0,0 0 0 0 0,0-1 0 0 0,0 1 0 0 0,0 0-1 0 0,0-1 1 0 0,0 1 0 0 0,-1-1 0 0 0,1 1 0 0 0,0 0 0 0 0,0-1 0 0 0,-1 1 0 0 0,1-1-1 0 0,0 1 1 0 0,-1-1 0 0 0,1 1 0 0 0,-1-1 0 0 0,1 1 0 0 0,-1-1 0 0 0,1 1-1 0 0,-1-1 1 0 0,1 1 0 0 0,-1-1 0 0 0,1 0 0 0 0,-1 1 0 0 0,0-1 0 0 0,1 0 0 0 0,-1 0-1 0 0,0 1 1 0 0,1-1 0 0 0,-1 0 0 0 0,1 0 0 0 0,-1 0 0 0 0,0 0 0 0 0,0 0-46 0 0,1 0-16 0 0,0 0 0 0 0,0 0 1 0 0,0 0 4 0 0,0 0 2 0 0,0 0 20 0 0,0 0 5 0 0,15 6-155 0 0,19 3-1392 0 0,-22-7 880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9.72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54 1 6353 0 0,'-8'5'2665'0'0,"0"7"-2057"0"0,-1 2-512 0 0,5-7-80 0 0,-1 2 8 0 0,-3-1-24 0 0,2 0 0 0 0,3-7 0 0 0,2-1 0 0 0,-1 0-16 0 0,2 0 16 0 0,0 0-40 0 0,0 0-264 0 0,0 0-264 0 0,0 0-576 0 0,0 0 880 0 0,8-1-713 0 0,45-8-471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54.29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10 144 0 0,'3'-3'88'0'0,"-1"0"-24"0"0,-2 3-16 0 0,0-2 8 0 0,2 2-8 0 0,-1 0 0 0 0,1 0-16 0 0,-1 0 24 0 0,2 0-40 0 0,0 0 16 0 0,0-1-16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54.63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68 1 4065 0 0,'-11'1'1528'0'0,"-1"9"-1168"0"0,0-1-288 0 0,4-3-40 0 0,-4 2-32 0 0,7 1-16 0 0,-1 0 24 0 0,4-4-8 0 0,4 5-16 0 0,-2-2-120 0 0,3 1-200 0 0,3-3-400 0 0,6-1 584 0 0,-2-1-352 0 0,3 0-224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55.0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49 8 3737 0 0,'0'1'77'0'0,"-1"0"1"0"0,1 0-1 0 0,-1 0 1 0 0,0 0-1 0 0,1 0 1 0 0,-1 0-1 0 0,0-1 1 0 0,1 1-1 0 0,-1 0 1 0 0,0 0-1 0 0,0-1 1 0 0,0 1-1 0 0,0-1 1 0 0,0 1-1 0 0,0-1 1 0 0,0 1-1 0 0,0-1 1 0 0,0 1-1 0 0,0-1 1 0 0,0 0-1 0 0,0 0 1 0 0,0 1-1 0 0,0-1 1 0 0,0 0-1 0 0,0 0 1 0 0,0 0-1 0 0,0 0 1 0 0,0 0-1 0 0,0 0 1 0 0,0-1-1 0 0,0 1 1 0 0,-1 0-78 0 0,1-1-10 0 0,0 1 0 0 0,0 0 0 0 0,0-1 1 0 0,-1 1-1 0 0,1-1 0 0 0,0 0 0 0 0,0 1 0 0 0,0-1 0 0 0,0 0 1 0 0,0 0-1 0 0,0 1 0 0 0,0-1 0 0 0,0 0 0 0 0,1 0 0 0 0,-1 0 1 0 0,0 0-1 0 0,0 0 0 0 0,0-1 10 0 0,1 2-32 0 0,0 0 1 0 0,0-1-1 0 0,0 1 0 0 0,0 0 1 0 0,0 0-1 0 0,0 0 1 0 0,0 0-1 0 0,0 0 0 0 0,0-1 1 0 0,0 1-1 0 0,0 0 0 0 0,0 0 1 0 0,0 0-1 0 0,0 0 1 0 0,0 0-1 0 0,0-1 0 0 0,0 1 1 0 0,0 0-1 0 0,0 0 0 0 0,1 0 1 0 0,-1 0-1 0 0,0 0 1 0 0,0-1-1 0 0,0 1 0 0 0,0 0 1 0 0,0 0-1 0 0,0 0 0 0 0,0 0 1 0 0,0 0-1 0 0,1 0 1 0 0,-1 0-1 0 0,0 0 0 0 0,0 0 1 0 0,0 0-1 0 0,0-1 0 0 0,0 1 1 0 0,1 0-1 0 0,-1 0 1 0 0,0 0-1 0 0,0 0 0 0 0,0 0 1 0 0,0 0 31 0 0,5-1-775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7:00.7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32 2545 0 0,'-4'-2'1576'0'0,"-1"0"-904"0"0,5 0-40 0 0,-2 1-64 0 0,2-1-432 0 0,0 0 64 0 0,0 0-152 0 0,0 1-32 0 0,0-1 0 0 0,0 0 8 0 0,0 0-56 0 0,0 1-224 0 0,0-1-360 0 0,0 0 512 0 0,0 0-368 0 0,7-3-248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55.38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37 0 4641 0 0,'-8'11'1624'0'0,"4"1"-1288"0"0,-2 4-304 0 0,-2-10-72 0 0,2 2 40 0 0,4-1-16 0 0,1-2 8 0 0,-1-4 0 0 0,2 1-104 0 0,0-1-192 0 0,0-1 248 0 0,2-1-112 0 0,1-1-96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55.74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31 22 3689 0 0,'-6'-3'1400'0'0,"-2"-2"-1056"0"0,4 2-296 0 0,2 3-8 0 0,-1-2-40 0 0,0 1 0 0 0,2 1 8 0 0,-1-2-8 0 0,0 1-80 0 0,2 1-184 0 0,0-2 232 0 0,0 1-136 0 0,0-1-96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56.0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 25 4081 0 0,'0'-14'1160'0'0,"-4"16"-1248"0"0,3-4-104 0 0,1 1-384 0 0,-2-1 376 0 0,2-1-304 0 0,0-1-32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29.29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61 0 6593 0 0,'-1'0'183'0'0,"-1"1"-1"0"0,0-1 0 0 0,0 1 1 0 0,0-1-1 0 0,1 1 0 0 0,-1 0 0 0 0,0 0 1 0 0,1-1-1 0 0,-1 1 0 0 0,0 0 0 0 0,1 0 1 0 0,-1 1-1 0 0,1-1 0 0 0,0 0 1 0 0,-1 1-1 0 0,1-1 0 0 0,-1 1-182 0 0,-18 27 149 0 0,18-25-86 0 0,0 0 0 0 0,1 0 1 0 0,-1 1-1 0 0,1-1 0 0 0,0 1 1 0 0,0-1-1 0 0,1 1 0 0 0,-1-1 0 0 0,1 1 1 0 0,0 0-1 0 0,0-1 0 0 0,0 1 1 0 0,1-1-1 0 0,0 5-63 0 0,2 2 50 0 0,-1 0 0 0 0,2 0 0 0 0,0 0 0 0 0,0 0 0 0 0,2 3-50 0 0,-3-8 12 0 0,0 0 0 0 0,1 0 0 0 0,-1 0 1 0 0,1 0-1 0 0,0 0 0 0 0,1-1 0 0 0,0 0 0 0 0,-1 0 0 0 0,2 0 0 0 0,-1-1 0 0 0,1 1-12 0 0,8 6 172 0 0,-8-5-451 0 0,0 0 0 0 0,1-1-1 0 0,0 0 1 0 0,0 0 0 0 0,1-1-1 0 0,0 0 1 0 0,-1 0 0 0 0,1 0-1 0 0,0-1 1 0 0,1-1 0 0 0,6 2 279 0 0,1-1-1417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29.86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74 824 0 0,'8'-11'3353'0'0,"-5"17"-660"0"0,-2-4-2666 0 0,-1-1-1 0 0,0 0 1 0 0,1 0 0 0 0,-1 1-1 0 0,1-1 1 0 0,0 0-1 0 0,-1 0 1 0 0,1 1 0 0 0,0-1-1 0 0,0 0 1 0 0,0 0 0 0 0,0 0-1 0 0,0 0 1 0 0,0 0 0 0 0,0 0-1 0 0,0 0-26 0 0,6 2-6 0 0,1 1 0 0 0,-1-1 0 0 0,1 0 0 0 0,0-1 0 0 0,0 0 0 0 0,6 1 6 0 0,5 6-24 0 0,19 17 8 0 0,-34-24 13 0 0,0-1 0 0 0,0 1 0 0 0,0-1 0 0 0,0 0 0 0 0,0 0 0 0 0,0 0 0 0 0,0 0 0 0 0,1-1 0 0 0,-1 0 0 0 0,0 1 0 0 0,0-2 0 0 0,0 1 0 0 0,1 0 0 0 0,2-2 3 0 0,15 1-8 0 0,56 10 23 0 0,-59-5-5 0 0,-1-2 0 0 0,1 0-1 0 0,0-1 1 0 0,15-1-10 0 0,221-27-90 0 0,-227 22 82 0 0,-1 0 1 0 0,0-2 0 0 0,0-1 0 0 0,-1-2 0 0 0,4-1 7 0 0,-16 5-6 0 0,1 1 1 0 0,0 1 0 0 0,1 0 0 0 0,-1 1 0 0 0,1 1 0 0 0,2 0 5 0 0,34-1-59 0 0,12 3 59 0 0,-19 0-36 0 0,35-4 36 0 0,-9-7 143 0 0,0-2 0 0 0,59-21-143 0 0,-128 33 26 0 0,0 0 0 0 0,1 1 0 0 0,-1-1 1 0 0,0 1-1 0 0,1-1 0 0 0,-1 1 0 0 0,1 0 1 0 0,-1 0-1 0 0,1 0 0 0 0,-1 0 0 0 0,1 0 0 0 0,-1 0 1 0 0,0 1-1 0 0,1-1 0 0 0,-1 1 0 0 0,1 0 1 0 0,-1 0-1 0 0,0-1 0 0 0,0 2 0 0 0,1-1 1 0 0,-1 0-1 0 0,0 0 0 0 0,0 1 0 0 0,0-1 1 0 0,0 1-1 0 0,-1 0 0 0 0,1-1 0 0 0,1 3-26 0 0,-1-3-125 0 0,0 1-1 0 0,0-1 0 0 0,-1 0 1 0 0,1 0-1 0 0,0 0 0 0 0,0-1 1 0 0,0 1-1 0 0,0 0 0 0 0,0-1 0 0 0,0 1 1 0 0,0-1-1 0 0,1 1 126 0 0,4 0-763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30.30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48 960 0 0,'0'0'106'0'0,"0"0"-48"0"0,1 0 1 0 0,-1 0-1 0 0,0 0 0 0 0,0 0 1 0 0,0 0-1 0 0,0 0 0 0 0,0 0 1 0 0,0 0-1 0 0,0 0 0 0 0,0 0 1 0 0,1 0-1 0 0,-1 0 0 0 0,0 0 1 0 0,0 0-1 0 0,0 0 0 0 0,0 0 1 0 0,0 0-1 0 0,0 0 0 0 0,1 0 1 0 0,-1 0-1 0 0,0 0 0 0 0,0 0 1 0 0,0 0-1 0 0,0 0 0 0 0,0 0 1 0 0,0 0-1 0 0,0 0 0 0 0,1 0 1 0 0,-1 0-1 0 0,0 0 0 0 0,0 0 1 0 0,0 0-1 0 0,0 0 0 0 0,0 0 1 0 0,0 0-1 0 0,0 0 0 0 0,0 1 1 0 0,1-1-1 0 0,-1 0 0 0 0,0 0 1 0 0,0 0-1 0 0,0 0 0 0 0,0 0 1 0 0,0 0-1 0 0,0 0 0 0 0,0 0 1 0 0,0 1-1 0 0,0-1 0 0 0,0 0 1 0 0,0 0-1 0 0,0 0 0 0 0,0 0 1 0 0,0 0-1 0 0,0 0 0 0 0,0 1 1 0 0,0-1-1 0 0,0 0 0 0 0,0 0 1 0 0,0 0-1 0 0,0 0 0 0 0,0 0 1 0 0,0 0-1 0 0,0 1 0 0 0,0-1 1 0 0,0 0-1 0 0,0 0 0 0 0,0 0 1 0 0,0 0-1 0 0,-1 0-58 0 0,13-3-77 0 0,0 2 109 0 0,1 0-1 0 0,0 0 0 0 0,-1 1 0 0 0,4 1-31 0 0,41-2-10 0 0,178-28-10 0 0,-99 18 115 0 0,134 6-95 0 0,-197 6 52 0 0,-27-1 46 0 0,0 2 0 0 0,-1 2 1 0 0,43 9-99 0 0,-56-4 763 0 0,0 1 1 0 0,2 4-764 0 0,51 15 901 0 0,-66-27-820 0 0,-19-2-70 0 0,1 0-1 0 0,-1 0 0 0 0,1 0 1 0 0,-1-1-1 0 0,1 1 0 0 0,-1 0 1 0 0,0 0-1 0 0,1 0 1 0 0,-1 0-1 0 0,1 0 0 0 0,-1 0 1 0 0,0-1-1 0 0,1 1 0 0 0,-1 0 1 0 0,1 0-1 0 0,-1 0 0 0 0,0-1 1 0 0,1 1-1 0 0,-1 0 1 0 0,0-1-1 0 0,0 1 0 0 0,1 0 1 0 0,-1-1-1 0 0,0 1 0 0 0,0 0 1 0 0,1-1-1 0 0,-1 1 1 0 0,0-1-1 0 0,0 1 0 0 0,0 0 1 0 0,0-1-1 0 0,1 1 0 0 0,-1-1 1 0 0,0 1-1 0 0,0 0-10 0 0,17-6-446 0 0,-14 5 328 0 0,6 0-227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30.78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20 0 440 0 0,'-9'0'128'0'0,"5"3"-144"0"0,2-3 0 0 0,1 0-48 0 0,-1 0 16 0 0,1 0 8 0 0,1 0-16 0 0,0 0-16 0 0,0 0 24 0 0,0 0 8 0 0,0 0 8 0 0,10 6 8 0 0,45 23 0 0 0,-35-26 16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2.29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33 0 5761 0 0,'-6'3'1689'0'0,"3"6"-1585"0"0,-3 5-232 0 0,-5-5-224 0 0,8 5 135 0 0,1-3-103 0 0,1 1 184 0 0,1-1-120 0 0,0-2 16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2.6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35 1 5449 0 0,'-8'9'1232'0'0,"-1"2"-1664"0"0,3 1 32 0 0,0-4-272 0 0,2 2 360 0 0,3 1-296 0 0,1-3 128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22.09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253 0 6145 0 0,'-30'2'2193'0'0,"-5"-2"-1753"0"0,-2 0-416 0 0,5 0-120 0 0,4 3 72 0 0,-1 1-8 0 0,8-1-8 0 0,2 3-16 0 0,5 1 8 0 0,10-1 8 0 0,1 0 24 0 0,12-2-24 0 0,0 1-192 0 0,10 0-192 0 0,8-4-393 0 0,5 2 641 0 0,2 0-400 0 0,12-3-248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7:01.1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1 491 1496 0 0,'4'-12'558'0'0,"-1"-1"-1"0"0,-1 0 1 0 0,1 0-1 0 0,-2 0 1 0 0,0 0 0 0 0,-1-2-558 0 0,0 3 13 0 0,1 1 0 0 0,0 0 1 0 0,0 0-1 0 0,1 0 1 0 0,1 0-1 0 0,0 0 1 0 0,0 0-1 0 0,4-6-13 0 0,105-202-1388 0 0,-77 153 1286 0 0,-33 59 28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22.4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102 0 7770 0 0,'-2'10'2344'0'0,"-24"-7"-2576"0"0,11 7-560 0 0,-9 1 336 0 0,1-2-280 0 0,12 8-217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58.4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112 396 984 0 0,'-1'-1'-17'0'0,"-1"0"0"0"0,1 0 1 0 0,0 0-1 0 0,-1 0 0 0 0,1 1 0 0 0,-1-1 0 0 0,1 0 0 0 0,-1 1 0 0 0,1-1 1 0 0,-1 1-1 0 0,1 0 0 0 0,-1-1 0 0 0,0 1 0 0 0,1 0 0 0 0,-1 0 0 0 0,0 0 0 0 0,1 0 17 0 0,0 0-80 0 0,1 0 15 0 0,1-11-24 0 0,-2-8 219 0 0,0 0 0 0 0,-2 0 0 0 0,0 0 0 0 0,-1 0 1 0 0,-6-16-131 0 0,-52-204 1280 0 0,62 233-908 0 0,4 10-166 0 0,5 12 1 0 0,2 4-39 0 0,7 8-10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58.8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152 30 5889 0 0,'-18'-12'1873'0'0,"6"7"-1609"0"0,-14 1-256 0 0,0-3-224 0 0,3 6 224 0 0,4 4-8 0 0,9 0 8 0 0,1 2-88 0 0,2-2-160 0 0,6 1-385 0 0,1-5 505 0 0,0 1-296 0 0,0-2-176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59.37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80 20 5897 0 0,'-8'-4'1953'0'0,"-6"-2"-1593"0"0,-3 3-304 0 0,5 6-184 0 0,1-3 224 0 0,4 0-96 0 0,2 0 8 0 0,4 0-16 0 0,-1 0-8 0 0,1 0 16 0 0,-1-2-176 0 0,2 1-312 0 0,0-1 400 0 0,0 0-256 0 0,0-1-177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59.7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74 3 5977 0 0,'-14'-3'2241'0'0,"6"5"-1729"0"0,-4 1-440 0 0,0 3-24 0 0,3-3-32 0 0,3 2-8 0 0,-1 1 8 0 0,4 0-16 0 0,0-3-40 0 0,3-3-88 0 0,0 0-168 0 0,0 0 240 0 0,0 0-160 0 0,0 0-80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48.5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57 9 9010 0 0,'-2'-9'3265'0'0,"-10"15"-2601"0"0,1 2-592 0 0,-4 6-192 0 0,4 0-192 0 0,8-4-176 0 0,0-2-289 0 0,6-5 585 0 0,-3-3-416 0 0,0-2-192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48.9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 5 7730 0 0,'-3'-1'2240'0'0,"-5"-1"-2136"0"0,7 2-320 0 0,-1 0-480 0 0,1 0 424 0 0,1 0-272 0 0,0-1-8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49.2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60 1 8250 0 0,'-11'9'3288'0'0,"-1"-1"-2391"0"0,-8 5-1025 0 0,11 0 72 0 0,3-7-152 0 0,4 4-128 0 0,2-4-513 0 0,2-6 673 0 0,-2-1-400 0 0,0-1-304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49.61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68 8 8290 0 0,'-17'0'2848'0'0,"5"0"-2288"0"0,1 0-511 0 0,-3 0-130 0 0,8 0 65 0 0,1 2 8 0 0,4-2-8 0 0,-1 0-8 0 0,2 0-80 0 0,0-2-96 0 0,0 1-328 0 0,0-1-296 0 0,0 0 608 0 0,0 1-472 0 0,0-1-376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0.00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 1 7938 0 0,'1'0'2896'0'0,"-4"6"-2272"0"0,2-6-544 0 0,-1 0-88 0 0,1 0-24 0 0,-1 0 16 0 0,1 0 0 0 0,1 0 8 0 0,0 0 8 0 0,0 0-32 0 0,0 0-72 0 0,0 0-312 0 0,0 0-288 0 0,0 0 544 0 0,3 0-400 0 0,4-2-264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7:01.5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0 616 2120 0 0,'7'-13'1048'0'0,"0"-1"0"0"0,-1 0-1 0 0,4-11-1047 0 0,14-32 1028 0 0,9-9-1375 0 0,-19 37-2124 0 0,1 1 0 0 0,18-26 2471 0 0,-10 22 1475 0 0,-2 0 0 0 0,0-2-1 0 0,-3 0 1 0 0,-1-1 0 0 0,-1-1 0 0 0,3-12-1475 0 0,-11 4 872 0 0,-7 26-3993 0 0,-1 16 1976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3.70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 1351 7074 0 0,'-6'0'1400'0'0,"-1"1"-1912"0"0,-3-1 88 0 0,8 0-385 0 0,2 0-231 0 0,0 0 584 0 0,0 0-152 0 0,0 0 136 0 0</inkml:trace>
  <inkml:trace contextRef="#ctx0" brushRef="#br0" timeOffset="1">608 1 7618 0 0,'-11'9'2536'0'0,"-3"0"-2120"0"0,5-1-1536 0 0,8-5 984 0 0,5-2-648 0 0,-4-1-120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4.0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76 0 7962 0 0,'-9'8'2376'0'0,"-10"6"-1832"0"0,-4 1-888 0 0,9 5-72 0 0,7-8 160 0 0,4-4 120 0 0,9-4-24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4.39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42 4 8242 0 0,'-11'-3'2824'0'0,"2"6"-2288"0"0,0 6-480 0 0,0-1-144 0 0,6-1 64 0 0,3-3-56 0 0,0-4-200 0 0,0 0-136 0 0,0 0-184 0 0,0 0-320 0 0,0 0 640 0 0,0 0-520 0 0,7 0-200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7:54.75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 18 6953 0 0,'0'0'75'0'0,"0"0"0"0"0,0 0-1 0 0,0 0 1 0 0,0-1-1 0 0,0 1 1 0 0,1 0 0 0 0,-1 0-1 0 0,0-1 1 0 0,0 1-1 0 0,0 0 1 0 0,0 0-1 0 0,0 0 1 0 0,0-1 0 0 0,0 1-1 0 0,0 0 1 0 0,0 0-1 0 0,0-1 1 0 0,0 1-1 0 0,-1 0 1 0 0,1 0 0 0 0,0 0-1 0 0,0-1 1 0 0,0 1-1 0 0,0 0 1 0 0,0 0-1 0 0,0 0 1 0 0,0-1 0 0 0,0 1-1 0 0,-1 0 1 0 0,1 0-1 0 0,0 0 1 0 0,0-1-1 0 0,0 1 1 0 0,0 0 0 0 0,-1 0-1 0 0,1 0 1 0 0,0 0-1 0 0,0 0 1 0 0,0 0-1 0 0,-1 0 1 0 0,1-1 0 0 0,0 1-75 0 0,-6-3-76 0 0,6 3 60 0 0,0 0 0 0 0,0 0 0 0 0,-1 0 0 0 0,1 0-1 0 0,0 0 1 0 0,0 0 0 0 0,0 0 0 0 0,0 0 0 0 0,0 0 0 0 0,0-1 0 0 0,0 1 0 0 0,0 0-1 0 0,0 0 1 0 0,0 0 0 0 0,-1 0 0 0 0,1 0 0 0 0,0 0 0 0 0,0 0 0 0 0,0-1-1 0 0,0 1 1 0 0,0 0 0 0 0,0 0 0 0 0,0 0 0 0 0,0 0 0 0 0,0 0 0 0 0,0 0 0 0 0,0-1-1 0 0,0 1 1 0 0,0 0 0 0 0,0 0 0 0 0,0 0 0 0 0,0 0 0 0 0,0 0 0 0 0,0 0-1 0 0,0-1 1 0 0,0 1 0 0 0,0 0 0 0 0,1 0 0 0 0,-1 0 0 0 0,0 0 0 0 0,0 0 0 0 0,0 0-1 0 0,0 0 1 0 0,0-1 0 0 0,0 1 0 0 0,0 0 0 0 0,0 0 16 0 0,9-2-598 0 0,10 2-280 0 0,-19 0 818 0 0,12 1-983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5:36.40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 1 3737 0 0,'-1'0'204'0'0,"1"1"-148"0"0,-1 0 1 0 0,1 0-1 0 0,-1-1 0 0 0,0 1 0 0 0,0 0 1 0 0,1-1-1 0 0,-1 1 0 0 0,0-1 0 0 0,0 1 0 0 0,0-1 1 0 0,0 1-1 0 0,0-1 0 0 0,1 0 0 0 0,-1 1 0 0 0,0-1 1 0 0,0 0-1 0 0,0 0 0 0 0,0 0 0 0 0,0 0 0 0 0,0 0 1 0 0,0 0-1 0 0,0 0 0 0 0,0 0 0 0 0,0 0 0 0 0,-1 0-56 0 0,2 0-201 0 0,0 0-136 0 0,0 0-206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5:36.74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20 7 3865 0 0,'-1'0'93'0'0,"1"0"0"0"0,0 1 1 0 0,-1-1-1 0 0,1 1 0 0 0,0-1 0 0 0,-1 1 1 0 0,1-1-1 0 0,-1 0 0 0 0,1 1 1 0 0,-1-1-1 0 0,1 0 0 0 0,-1 1 0 0 0,1-1 1 0 0,-1 0-1 0 0,1 0 0 0 0,-1 1 0 0 0,1-1 1 0 0,-1 0-1 0 0,1 0 0 0 0,-1 0 1 0 0,0 0-1 0 0,1 0 0 0 0,-1 0 0 0 0,1 0 1 0 0,-1 0-1 0 0,0 0-93 0 0,1 0-8 0 0,0 0 0 0 0,0 0 0 0 0,0 0 0 0 0,-1 0 0 0 0,1 0-1 0 0,0 0 1 0 0,0 0 0 0 0,0 0 0 0 0,-1 0 0 0 0,1 0 0 0 0,0 0 0 0 0,0 0 0 0 0,0 0 0 0 0,0 0 0 0 0,-1 0 0 0 0,1 0 0 0 0,0 0 0 0 0,0 0-1 0 0,0 0 1 0 0,0 0 0 0 0,-1 0 0 0 0,1 0 0 0 0,0-1 0 0 0,0 1 0 0 0,0 0 0 0 0,0 0 0 0 0,0 0 0 0 0,0 0 0 0 0,-1 0 0 0 0,1-1 0 0 0,0 1-1 0 0,0 0 1 0 0,0 0 0 0 0,0 0 0 0 0,0 0 0 0 0,0 0 0 0 0,0-1 0 0 0,0 1 0 0 0,0 0 0 0 0,0 0 0 0 0,0 0 0 0 0,0-1 0 0 0,0 1-1 0 0,0 0 1 0 0,0 0 0 0 0,0 0 0 0 0,0 0 0 0 0,0-1 0 0 0,0 1 0 0 0,0 0 0 0 0,0 0 0 0 0,0 0 0 0 0,0 0 0 0 0,0-1 0 0 0,0 1 0 0 0,0 0-1 0 0,0 0 1 0 0,1 0 0 0 0,-1 0 0 0 0,0 0 8 0 0,10-4-609 0 0,-1 1 62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19.5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20 1695 3025 0 0,'-3'-1'957'0'0,"2"2"-911"0"0,1-1 1 0 0,-1 0 0 0 0,1 0-1 0 0,-1 0 1 0 0,1 0 0 0 0,-1 0-1 0 0,1 0 1 0 0,-1 0-1 0 0,0 0 1 0 0,1 0 0 0 0,-1 0-1 0 0,1 0 1 0 0,-1 0-1 0 0,1-1 1 0 0,-1 1 0 0 0,1 0-1 0 0,-1 0 1 0 0,1 0-1 0 0,-1-1 1 0 0,1 1 0 0 0,-1 0-1 0 0,1-1 1 0 0,0 1 0 0 0,-1 0-1 0 0,1-1 1 0 0,-1 1-1 0 0,1 0 1 0 0,0-1 0 0 0,-1 1-1 0 0,1-1 1 0 0,0 1-1 0 0,0-1 1 0 0,-1 1 0 0 0,1-1-1 0 0,0 1 1 0 0,0-1-1 0 0,0 1 1 0 0,0-1 0 0 0,-1 1-1 0 0,1-1 1 0 0,0 1 0 0 0,0-1-1 0 0,0 1 1 0 0,0-1-1 0 0,0 0 1 0 0,0 1 0 0 0,1-1-1 0 0,-1 1 1 0 0,0-1-1 0 0,0 1 1 0 0,0-1 0 0 0,0 1-1 0 0,1-1 1 0 0,-1 1-1 0 0,0-1 1 0 0,0 1-47 0 0,141-298 65 0 0,-105 221-35 0 0,3 3-1 0 0,3 0 0 0 0,41-51-29 0 0,-8 19 44 0 0,-4-3 0 0 0,25-60-44 0 0,2-42 112 0 0,-79 170-27 0 0,13-42-85 0 0,2-6 129 0 0,24-57 304 0 0,-49 120-296 0 0,-8 22-108 0 0,0 1 1 0 0,0-1-1 0 0,0 1 1 0 0,0-1 0 0 0,1 1-1 0 0,-1 0 1 0 0,1-1-1 0 0,0 1 1 0 0,0 0-1 0 0,1-1-29 0 0,-2-4-1776 0 0,-1 6 929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19.9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8 160 3881 0 0,'-7'7'1693'0'0,"7"-7"-1674"0"0,0 0-1 0 0,0 0 1 0 0,1 0 0 0 0,-1 0-1 0 0,0 0 1 0 0,0 0 0 0 0,0 0-1 0 0,0 0 1 0 0,0 0-1 0 0,0 0 1 0 0,0 0 0 0 0,0 0-1 0 0,0 0 1 0 0,0 0 0 0 0,0 1-1 0 0,0-1 1 0 0,0 0 0 0 0,0 0-1 0 0,0 0 1 0 0,0 0 0 0 0,0 0-1 0 0,0 0 1 0 0,0 0 0 0 0,0 0-1 0 0,0 0 1 0 0,0 0 0 0 0,0 0-1 0 0,0 1 1 0 0,0-1 0 0 0,0 0-1 0 0,0 0 1 0 0,0 0 0 0 0,0 0-1 0 0,0 0 1 0 0,0 0 0 0 0,0 0-1 0 0,0 0 1 0 0,0 0-1 0 0,-1 0 1 0 0,1 0 0 0 0,0 0-1 0 0,0 0 1 0 0,0 0 0 0 0,0 0-1 0 0,0 1 1 0 0,0-1 0 0 0,0 0-1 0 0,0 0 1 0 0,0 0-19 0 0,48 1-124 0 0,1-2 0 0 0,14-3 124 0 0,59-11-144 0 0,367-49-199 0 0,-188 31 357 0 0,11-1-21 0 0,-243 25 98 0 0,0 2 1 0 0,1 4 0 0 0,47 4-92 0 0,-105 0 140 0 0,-1 0 0 0 0,0 0-1 0 0,0 1 1 0 0,1 1-140 0 0,-8-2 28 0 0,0 0-1 0 0,0 1 0 0 0,-1-1 0 0 0,1 1 0 0 0,0 0 0 0 0,-1 0 0 0 0,1 1 1 0 0,-1-1-1 0 0,0 1 0 0 0,0-1 0 0 0,0 1 0 0 0,2 3-27 0 0,3 5-39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20.37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33 1 6433 0 0,'-32'21'2717'0'0,"32"-21"-2809"0"0,0 0-3 0 0,0 0 6 0 0,0 0 9 0 0,0 1 33 0 0,3 3 39 0 0,-1 1 1 0 0,1 0-1 0 0,0-1 0 0 0,0 0 0 0 0,1 1 0 0 0,-1-1 0 0 0,4 2 8 0 0,3 5-11 0 0,29 34-77 0 0,-20-24 56 0 0,-2 0-1 0 0,5 9 33 0 0,61 96 8 0 0,28 67-8 0 0,-72-116 132 0 0,-3 1-1 0 0,-4 2 1 0 0,6 28-132 0 0,7 39 155 0 0,51 172 40 0 0,-53-180-165 0 0,6-2 1 0 0,6-2 0 0 0,5-3-1 0 0,6-2 1 0 0,16 13-31 0 0,-1-10 10 0 0,184 328 80 0 0,-139-216 585 0 0,110 154-675 0 0,-189-322-124 0 0,-3 1 0 0 0,-4 3 1 0 0,-3 1-1 0 0,-2 9 124 0 0,-17-38-432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23.50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35 10 3945 0 0,'-35'-10'783'0'0,"35"10"-803"0"0,0 0 8 0 0,5 28-540 0 0,-4-23 393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7:01.8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1763 2953 0 0,'32'-66'5021'0'0,"-18"35"-3367"0"0,-1-1 0 0 0,0-7-1654 0 0,0-1 869 0 0,10-20-869 0 0,9-3-2428 0 0,-24 51 1547 0 0,4 1-463 0 0</inkml:trace>
  <inkml:trace contextRef="#ctx0" brushRef="#br0" timeOffset="1">398 1206 4025 0 0,'12'-16'2200'0'0,"-7"-3"-1047"0"0,1 0-673 0 0,2 3 256 0 0,-2-2-152 0 0,-3 3-120 0 0,1-3-80 0 0,1 1-200 0 0,-2-3-56 0 0,4-1-48 0 0,-1 0 0 0 0,-1-1-40 0 0,0-6-408 0 0,4-2-528 0 0,0 0 736 0 0,3-2-464 0 0,2-3-432 0 0</inkml:trace>
  <inkml:trace contextRef="#ctx0" brushRef="#br0" timeOffset="2">869 295 2809 0 0,'18'-24'1504'0'0,"-3"-4"-768"0"0,-1 0-472 0 0,2 1 208 0 0,-5-1-152 0 0,-1 2-96 0 0,-3 0-56 0 0,2-1-376 0 0,5 1 208 0 0,-3 0-120 0 0,1-2-120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23.84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51 1235 2841 0 0,'-9'-1'413'0'0,"7"1"-406"0"0,1 0-1 0 0,0 0 1 0 0,-1 0-1 0 0,1-1 1 0 0,0 1-1 0 0,0 1 1 0 0,-1-1-1 0 0,1 0 1 0 0,0 0-1 0 0,0 0 1 0 0,-1 1-1 0 0,1-1 1 0 0,0 0-1 0 0,0 1 1 0 0,-1-1-1 0 0,1 1 1 0 0,0 0-1 0 0,0-1 1 0 0,0 1-1 0 0,0 0 1 0 0,0 0-1 0 0,0 0 1 0 0,0-1-1 0 0,0 1 1 0 0,0 0-1 0 0,1 0 1 0 0,-1 0-1 0 0,0 1 1 0 0,0-1 0 0 0,1 0-1 0 0,-1 0 1 0 0,1 0-1 0 0,-1 0 1 0 0,1 1-1 0 0,0-1-6 0 0,-4 7-272 0 0,3-5 143 0 0</inkml:trace>
  <inkml:trace contextRef="#ctx0" brushRef="#br0" timeOffset="1">714 1 2200 0 0,'-3'3'793'0'0,"-3"-2"-633"0"0,5-1-152 0 0,-1 0-16 0 0,0 0-16 0 0,-1 0-8 0 0,2 2 8 0 0,-1-2 0 0 0,1 2 16 0 0,-1-1 0 0 0,1-1 0 0 0,1 2-8 0 0,0-1 8 0 0,0-1 0 0 0,0 0-160 0 0,0 2 144 0 0,0-1-48 0 0,0 1-48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24.18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39 1 3473 0 0,'-6'7'936'0'0,"3"4"-952"0"0,-3-5-88 0 0,-1-1-216 0 0,3 5 240 0 0,-1-2-24 0 0,2-5 64 0 0,0 3-16 0 0,2-6-8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24.52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15 1 3441 0 0,'-10'0'712'0'0,"7"0"-856"0"0,2 0-312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24.86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 1 3161 0 0,'-6'6'1144'0'0,"0"-3"-896"0"0,5 1-224 0 0,-1-4-56 0 0,1 0 8 0 0,-1 0-16 0 0,-1 2 24 0 0,1-1 0 0 0,1-1-32 0 0,1 0 16 0 0,0 0 32 0 0,1 0 0 0 0,1 0-56 0 0,1 0-296 0 0,-1 0 296 0 0,-1-1-144 0 0,1-1-144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25.19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33 4 2865 0 0,'-5'-2'992'0'0,"3"2"-800"0"0,1 0-160 0 0,-1-1-72 0 0,-1 1 48 0 0,0 0 8 0 0,0 1-32 0 0,0 2 16 0 0,0 0-8 0 0,0 2-80 0 0,2 0 64 0 0,-1-1-16 0 0,0 1-32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25.52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60 1 4793 0 0,'-1'1'91'0'0,"1"0"0"0"0,-1 0 0 0 0,0 0 0 0 0,0 0 0 0 0,0 0 0 0 0,0 0 0 0 0,0 0 0 0 0,0 0 0 0 0,0-1 0 0 0,0 1 0 0 0,0 0 0 0 0,0-1 0 0 0,0 1 0 0 0,0 0 0 0 0,0-1 0 0 0,-1 0 0 0 0,1 1-1 0 0,0-1 1 0 0,0 0 0 0 0,-1 1 0 0 0,1-1 0 0 0,0 0 0 0 0,0 0 0 0 0,-1 0 0 0 0,0 0-91 0 0,0 0-45 0 0,0 0 1 0 0,0 0-1 0 0,0 0 0 0 0,0 1 0 0 0,0-1 0 0 0,1 0 1 0 0,-1 1-1 0 0,0 0 0 0 0,0-1 0 0 0,0 1 0 0 0,1 0 0 0 0,-1 0 45 0 0,1 0-124 0 0,0 0-1 0 0,1-1 0 0 0,-1 1 0 0 0,1 0 1 0 0,-1-1-1 0 0,1 1 0 0 0,-1 0 1 0 0,1 0-1 0 0,0-1 0 0 0,-1 1 0 0 0,1 0 1 0 0,0 0-1 0 0,0 0 0 0 0,0-1 0 0 0,-1 1 1 0 0,1 0-1 0 0,0 0 125 0 0,0 2-616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26.08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87 1 3073 0 0,'-14'4'1690'0'0,"13"-4"-1645"0"0,0 0 0 0 0,0 0-1 0 0,0 1 1 0 0,0-1 0 0 0,0 0-1 0 0,0 1 1 0 0,-1-1 0 0 0,1 1 0 0 0,0-1-1 0 0,0 1 1 0 0,0-1 0 0 0,0 1-1 0 0,1 0 1 0 0,-1-1 0 0 0,0 1 0 0 0,0 0-45 0 0,-1 1 93 0 0,1-1-13 0 0,1-1 0 0 0,-1 1 0 0 0,0 0 0 0 0,0 0 1 0 0,1 0-1 0 0,-1-1 0 0 0,0 1 0 0 0,0-1 0 0 0,0 1 0 0 0,0-1 1 0 0,0 1-1 0 0,0-1 0 0 0,0 1 0 0 0,0-1 0 0 0,0 0 0 0 0,0 1 1 0 0,0-1-1 0 0,0 0 0 0 0,-1 0-80 0 0,1 0 128 0 0,1 0-13 0 0,0 0-5 0 0,0 0-7 0 0,-13-3 516 0 0,-7 27 334 0 0,20-23-946 0 0,5 11 47 0 0,-5-12-51 0 0,0 0 1 0 0,0 0 0 0 0,0 0-1 0 0,0-1 1 0 0,0 1 0 0 0,0 0-1 0 0,0 0 1 0 0,0 0 0 0 0,0 0-1 0 0,0 0 1 0 0,0 0 0 0 0,0-1-1 0 0,0 1 1 0 0,0 0 0 0 0,0 0-1 0 0,1 0 1 0 0,-1 0 0 0 0,0 0-1 0 0,0 0 1 0 0,0 0 0 0 0,0 0-1 0 0,0-1 1 0 0,0 1 0 0 0,0 0-1 0 0,0 0 1 0 0,0 0 0 0 0,1 0-1 0 0,-1 0 1 0 0,0 0 0 0 0,0 0-1 0 0,0 0 1 0 0,0 0 0 0 0,0 0-1 0 0,0 0 1 0 0,0 0 0 0 0,1 0-1 0 0,-1 0 1 0 0,0 0 0 0 0,0 0-1 0 0,0 0 1 0 0,0 0 0 0 0,0 0-1 0 0,0 0 1 0 0,1 0 0 0 0,-1 0-1 0 0,0 0 1 0 0,0 0 0 0 0,0 0-1 0 0,0 0 1 0 0,0 0 0 0 0,0 0-1 0 0,0 0 1 0 0,1 0 0 0 0,-1 0-1 0 0,0 0 1 0 0,0 0 0 0 0,0 1-1 0 0,0-1 1 0 0,0 0 0 0 0,0 0-1 0 0,0 0 1 0 0,0 0 0 0 0,0 0-1 0 0,0 0 1 0 0,1 0-4 0 0,-1-6-729 0 0,0 5 398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46.83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138 556 8306 0 0,'0'-2'283'0'0,"-1"0"0"0"0,1 1 0 0 0,0-1 0 0 0,-1 0 0 0 0,0 0 0 0 0,0 1 0 0 0,1-1 0 0 0,-1 0 0 0 0,0 1 0 0 0,0-1 0 0 0,0 1 0 0 0,0-1 0 0 0,-1 1 0 0 0,1 0 0 0 0,-1-1-283 0 0,1 1 21 0 0,0 1 1 0 0,0-1-1 0 0,0 0 0 0 0,0 0 0 0 0,0 0 0 0 0,1 0 1 0 0,-1 0-1 0 0,0 0 0 0 0,0 0 0 0 0,1 0 1 0 0,-1 0-1 0 0,1 0 0 0 0,-1 0 0 0 0,1 0 1 0 0,-1 0-1 0 0,1 0 0 0 0,0-1 0 0 0,-1 1 0 0 0,1 0 1 0 0,0 0-1 0 0,0 0 0 0 0,0-1 0 0 0,0 1 1 0 0,0 0-1 0 0,0 0 0 0 0,0-1 0 0 0,1 1 0 0 0,-1 0 1 0 0,0 0-1 0 0,1 0 0 0 0,-1-1 0 0 0,1 1 1 0 0,-1 0-1 0 0,1 0 0 0 0,-1 0 0 0 0,1 0 1 0 0,0 0-1 0 0,-1 0 0 0 0,1 0 0 0 0,0 0-21 0 0,10-10 44 0 0,0 1-1 0 0,0 0 0 0 0,1 0 1 0 0,0 1-1 0 0,14-7-43 0 0,71-35-23 0 0,-67 36 32 0 0,174-99 3 0 0,16-7 96 0 0,-190 108 22 0 0,0 2 0 0 0,21-5-130 0 0,-45 14 44 0 0,-18 9 395 0 0,0 0 0 0 0,1 1 0 0 0,0 1 0 0 0,-4 3-439 0 0,-24 18 180 0 0,-85 63 52 0 0,66-47-68 0 0,-2-3 0 0 0,-1-2 1 0 0,-47 21-165 0 0,-216 105 1819 0 0,317-163-1760 0 0,5-2-27 0 0,-1 0 1 0 0,1 0-1 0 0,-1-1 0 0 0,0 1 1 0 0,1-1-1 0 0,-1 0 1 0 0,0 0-1 0 0,0 0 0 0 0,-1 0-32 0 0,9-7 24 0 0,60-41-114 0 0,3 4-1 0 0,3 1 91 0 0,95-62-85 0 0,-66 32 71 0 0,82-55 56 0 0,-119 88 20 0 0,2 2 1 0 0,1 3 0 0 0,65-22-63 0 0,-117 50-583 0 0,-13 5 611 0 0,0 1 0 0 0,0-1 0 0 0,1 0 0 0 0,-1 1-1 0 0,1-1 1 0 0,-1 0 0 0 0,0 1 0 0 0,1 0 0 0 0,-1-1-1 0 0,1 1 1 0 0,-1 0 0 0 0,1 0 0 0 0,-1 0 0 0 0,1 0-1 0 0,0 0 1 0 0,-1 0 0 0 0,1 0 0 0 0,-1 0 0 0 0,1 0-1 0 0,-1 1 1 0 0,1-1 0 0 0,-1 1 0 0 0,0-1 0 0 0,1 1-1 0 0,-1 0 1 0 0,0 0 0 0 0,1-1 0 0 0,-1 1 0 0 0,1 1-28 0 0,8 6 565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47.57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64 2 8610 0 0,'-3'-1'458'0'0,"-1"1"0"0"0,0 0 1 0 0,1 0-1 0 0,-1 0 0 0 0,0 1 1 0 0,1-1-1 0 0,-1 1 0 0 0,0 0 0 0 0,1 0 1 0 0,-3 1-459 0 0,-7 1 346 0 0,12-3-333 0 0,1 0-1 0 0,-1 0 1 0 0,1 1 0 0 0,0-1-1 0 0,-1 0 1 0 0,1 0-1 0 0,0 0 1 0 0,-1 0 0 0 0,1 0-1 0 0,0 0 1 0 0,-1 1 0 0 0,1-1-1 0 0,0 0 1 0 0,-1 0 0 0 0,1 0-1 0 0,0 1 1 0 0,0-1 0 0 0,-1 0-1 0 0,1 0 1 0 0,0 1 0 0 0,0-1-1 0 0,-1 0 1 0 0,1 1 0 0 0,0-1-1 0 0,0 0 1 0 0,0 1 0 0 0,0-1-1 0 0,-1 0 1 0 0,1 1 0 0 0,0-1-1 0 0,0 0 1 0 0,0 1 0 0 0,0-1-1 0 0,0 0 1 0 0,0 1-1 0 0,0-1 1 0 0,0 1 0 0 0,0-1-13 0 0,9 15 384 0 0,22 12-129 0 0,69 47-162 0 0,4-5 1 0 0,90 45-94 0 0,-31-29 855 0 0,89 65-855 0 0,-239-141 351 0 0,0 1 0 0 0,-1 1 0 0 0,10 11-351 0 0,-34-28 1309 0 0,-33-17-1192 0 0,2-2 0 0 0,1-3 0 0 0,1-1 0 0 0,-2-4-117 0 0,-42-31 49 0 0,-348-235 260 0 0,415 286-212 0 0,0 1-1 0 0,-1 1 0 0 0,0 0 1 0 0,-6 0-97 0 0,20 9 24 0 0,4 3-14 0 0,5 4-4 0 0,166 155-167 0 0,-134-130 152 0 0,1-1 0 0 0,1-3 0 0 0,1-1 1 0 0,9 3 8 0 0,68 28 85 0 0,34 18-590 0 0,-116-55-512 0 0,0 2 1 0 0,-1 1 0 0 0,3 6 1016 0 0,-10-6-1471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49.4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181 179 3097 0 0,'1'-4'301'0'0,"2"-8"392"0"0,-3 12-674 0 0,0 0-1 0 0,0 0 1 0 0,0-1 0 0 0,-1 1 0 0 0,1 0-1 0 0,0 0 1 0 0,0-1 0 0 0,0 1 0 0 0,0 0 0 0 0,0 0-1 0 0,0-1 1 0 0,0 1 0 0 0,-1 0 0 0 0,1 0 0 0 0,0 0-1 0 0,0-1 1 0 0,0 1 0 0 0,0 0 0 0 0,-1 0 0 0 0,1 0-1 0 0,0 0 1 0 0,0-1 0 0 0,0 1 0 0 0,-1 0 0 0 0,1 0-1 0 0,0 0 1 0 0,0 0 0 0 0,-1 0 0 0 0,1 0 0 0 0,0 0-1 0 0,0 0 1 0 0,-1 0 0 0 0,1 0 0 0 0,0 0 0 0 0,0 0-1 0 0,-1 0 1 0 0,1 0 0 0 0,0 0 0 0 0,-1 0-19 0 0,-1 7 154 0 0,-3 41 165 0 0,2 0 0 0 0,1 0 0 0 0,6 40-319 0 0,-2 16 205 0 0,0 552 248 0 0,-1-609-441 0 0,3 0 0 0 0,1 0 0 0 0,2 0 0 0 0,6 14-12 0 0,-5-32 8 0 0,0-1 0 0 0,2-1 1 0 0,1 0-1 0 0,2 0 0 0 0,0-1 0 0 0,2-1 1 0 0,9 13-9 0 0,-13-23 3 0 0,1-1 0 0 0,0 0-1 0 0,1-1 1 0 0,1-1 0 0 0,0 0 0 0 0,0 0 0 0 0,6 1-3 0 0,-9-5 2 0 0,0-2 0 0 0,1 1-1 0 0,0-1 1 0 0,1-1 0 0 0,0 0 0 0 0,-1-1 0 0 0,1 0 0 0 0,1-1 0 0 0,-1 0-1 0 0,2-1-1 0 0,12 1 4 0 0,0 1 0 0 0,-1 1-1 0 0,6 3-3 0 0,-10-1 7 0 0,0 1-1 0 0,-1 0 1 0 0,0 2 0 0 0,0 0-1 0 0,-1 1 1 0 0,8 7-7 0 0,7 2 120 0 0,-28-17 63 0 0,0 1-1 0 0,0-1 1 0 0,0 2-1 0 0,-1-1 0 0 0,1 1 1 0 0,-1 0-1 0 0,-1 0 1 0 0,1 0-1 0 0,-1 1 1 0 0,1 0-183 0 0,-6-5 39 0 0,1 2 781 0 0,-9-4-147 0 0,6 0-653 0 0,-4 0 55 0 0,1-1 0 0 0,-1 1 0 0 0,0-1 0 0 0,1 0 0 0 0,-1-1 0 0 0,1 1 0 0 0,0-1 0 0 0,0 0 0 0 0,-1-1-75 0 0,-16-14 139 0 0,-27-22 105 0 0,2-2-1 0 0,-27-32-243 0 0,5-10 107 0 0,-15-31-107 0 0,19 26 30 0 0,-18-15-30 0 0,-28-14 4 0 0,41 46-3 0 0,-5-14-1 0 0,62 68-5 0 0,1 0 0 0 0,0-1 0 0 0,2-1 0 0 0,0 1 0 0 0,1-2 0 0 0,1 1 0 0 0,1-1 0 0 0,1 0 0 0 0,-2-12 5 0 0,2-1-36 0 0,1 1 0 0 0,2-1 1 0 0,1 0-1 0 0,2 0 0 0 0,3-27 36 0 0,0 34-40 0 0,1 1 0 0 0,2 0 0 0 0,1 0 1 0 0,1 0-1 0 0,2-2 40 0 0,13-30-156 0 0,21-33 156 0 0,-29 62-21 0 0,2 2 0 0 0,1 0 0 0 0,1 0 0 0 0,1 2 0 0 0,1 1 0 0 0,7-6 21 0 0,-10 13-7 0 0,0 1-1 0 0,1 0 0 0 0,1 1 1 0 0,0 1-1 0 0,1 1 1 0 0,1 1-1 0 0,0 1 0 0 0,11-3 8 0 0,-21 9 5 0 0,1 0 1 0 0,0 1-1 0 0,0 1 0 0 0,0 0 0 0 0,0 1 0 0 0,0 0 0 0 0,1 1 0 0 0,-1 1 0 0 0,0 0 0 0 0,1 0 0 0 0,-1 2 0 0 0,1-1 0 0 0,-1 2 1 0 0,0 0-1 0 0,0 0 0 0 0,8 5-5 0 0,53 25 90 0 0,-1 3 0 0 0,-1 4 0 0 0,-2 3-90 0 0,-47-27 57 0 0,0 1-1 0 0,-1 1 0 0 0,-1 1 0 0 0,0 1 1 0 0,-2 1-1 0 0,0 1 0 0 0,-2 0 0 0 0,0 2 1 0 0,-1 0-1 0 0,-2 0 0 0 0,0 1 0 0 0,3 13-56 0 0,12 25 138 0 0,-3 1 0 0 0,-3 1 0 0 0,-3 2 0 0 0,6 41-138 0 0,-8-21 152 0 0,4 0 0 0 0,20 47-152 0 0,-31-90-2863 0 0,-12-41 1882 0 0,-3-7 309 0 0,3 3 331 0 0,-5-5-1390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5:47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17 976 0 0,'2'-12'1947'0'0,"-1"7"704"0"0,3 12-1954 0 0,69 112-417 0 0,-31-36-255 0 0,-16-30 19 0 0,10 10-44 0 0,-11-16 55 0 0,-18-32-24 0 0,0-1-1 0 0,1-1 1 0 0,1 0-1 0 0,2 4-30 0 0,-8-15 13 0 0,-1 1-1 0 0,1-1 0 0 0,0 1 1 0 0,0-1-1 0 0,0 0 0 0 0,0 0 1 0 0,0-1-1 0 0,0 1 0 0 0,1-1 1 0 0,-1 1-1 0 0,0-1 0 0 0,3 1-12 0 0,1-16 119 0 0,11 6-161 0 0,-3 2 316 0 0,0 0-1 0 0,1 1 1 0 0,3 0-274 0 0,2-1 23 0 0,-1 2 0 0 0,0 0 0 0 0,1 1-1 0 0,0 1 1 0 0,0 1 0 0 0,0 1 0 0 0,0 1 0 0 0,8 2-23 0 0,105 25 32 0 0,-64-20 6 0 0,1-4-1 0 0,-1-3 1 0 0,26-4-38 0 0,-66 1 2 0 0,-24 1 1 0 0,1 0 0 0 0,-1 1 0 0 0,1-1 0 0 0,-1 1 1 0 0,1 1-1 0 0,-1-1 0 0 0,1 1 0 0 0,-1 1 0 0 0,0-1 1 0 0,1 1-1 0 0,-1 0 0 0 0,3 2-3 0 0,-3-2 2 0 0,9 5 7 0 0,0 0 0 0 0,0-2 0 0 0,8 2-9 0 0,-18-5 5 0 0,1-1-1 0 0,-1 0 0 0 0,1-1 1 0 0,-1 0-1 0 0,1 1 0 0 0,-1-2 1 0 0,1 1-1 0 0,-1-1 0 0 0,1 1 1 0 0,-1-2-1 0 0,0 1 0 0 0,2-1-4 0 0,3-1 1 0 0,1 0 0 0 0,0 1-1 0 0,0 1 1 0 0,-1-1-1 0 0,1 2 1 0 0,0-1-1 0 0,0 2 1 0 0,0-1-1 0 0,0 2 1 0 0,0-1 0 0 0,0 1-1 0 0,7 3 0 0 0,13 2 0 0 0,1-2-1 0 0,-1-1 1 0 0,1-2-1 0 0,-1-1 1 0 0,13-2 0 0 0,-25 1 10 0 0,39-4 0 0 0,-44 2-15 0 0,0 1 1 0 0,1 0-1 0 0,-1 1 0 0 0,12 1 5 0 0,157 17 272 0 0,-168-17-266 0 0,1 0 0 0 0,0 0 0 0 0,0-2 0 0 0,0 0 0 0 0,-1-1 0 0 0,15-3-6 0 0,20-7 68 0 0,23-9-68 0 0,36-10 40 0 0,-93 27-8 0 0,1 1-1 0 0,0 0 1 0 0,0 1 0 0 0,1 0 0 0 0,-1 2-1 0 0,0 0 1 0 0,0 1 0 0 0,0 1 0 0 0,1 0-1 0 0,1 2-31 0 0,-1 0 30 0 0,-1 0-1 0 0,0-1 1 0 0,1-1-1 0 0,0-1 1 0 0,-1-1-1 0 0,1 0 1 0 0,0-1-1 0 0,10-2-29 0 0,-14 1 3 0 0,0 0-1 0 0,0 1 1 0 0,0 1-1 0 0,0 0 1 0 0,0 1-1 0 0,0 0 1 0 0,0 2-1 0 0,0-1 1 0 0,3 2-3 0 0,2 2 5 0 0,1-2 0 0 0,-1-1 0 0 0,1 0 0 0 0,-1-1-1 0 0,1-1 1 0 0,6-1-5 0 0,41 1 4 0 0,-25 0 2 0 0,-1-1-1 0 0,0-2 1 0 0,0-2 0 0 0,11-3-6 0 0,-28 2 15 0 0,-17 2-17 0 0,0 2 1 0 0,0-1 0 0 0,0 1-1 0 0,0 0 1 0 0,1 0 0 0 0,-1 1-1 0 0,0 0 1 0 0,1 0 0 0 0,-1 1-1 0 0,0 0 1 0 0,2 1 1 0 0,-5-1-2 0 0,12 4 8 0 0,0-1-1 0 0,1-1 0 0 0,-1 0 1 0 0,1-1-1 0 0,-1 0 0 0 0,1-2 1 0 0,-1 0-1 0 0,1-1 1 0 0,5-1-6 0 0,41-14 10 0 0,-43 10-8 0 0,-1 1 0 0 0,1 1-1 0 0,0 1 1 0 0,5 0-2 0 0,-11 2 1 0 0,-2 0 0 0 0,0 1 1 0 0,1 0 0 0 0,-1 1 0 0 0,6 1-2 0 0,95 12 16 0 0,-41-9-22 0 0,-39-4 7 0 0,-19 0 0 0 0,0-1 0 0 0,1 0 0 0 0,-1-1-1 0 0,0-1 1 0 0,0 0 0 0 0,0 0 0 0 0,13-6-1 0 0,-8 3 0 0 0,0 0 0 0 0,0 1 0 0 0,8 0 0 0 0,-11 1 8 0 0,0 2-9 0 0,-1 0-1 0 0,0 1 0 0 0,1 0 1 0 0,-1 1-1 0 0,0 1 0 0 0,5 2 2 0 0,45 3 2 0 0,87-8 0 0 0,-97-1 10 0 0,-16-2-11 0 0,1-1 0 0 0,-1-2 0 0 0,-1-2 1 0 0,5-3-2 0 0,-24 7-4 0 0,9 0 6 0 0,2 1 1 0 0,-1 1-1 0 0,0 1 0 0 0,1 2 1 0 0,-1 1-1 0 0,18 3-2 0 0,14 0 2 0 0,-35-3-2 0 0,159 12 18 0 0,-144-8-14 0 0,0 2 1 0 0,0 2 0 0 0,18 7-5 0 0,-39-11 1 0 0,1 0 0 0 0,-1-1 1 0 0,1-1-1 0 0,0-1 0 0 0,0-1 0 0 0,8 0-1 0 0,17-4 6 0 0,1-1 0 0 0,13-5-6 0 0,-46 7-3 0 0,8-3 5 0 0,-1 2 0 0 0,1 0-1 0 0,0 2 1 0 0,0 0 0 0 0,0 2 0 0 0,0 0 0 0 0,0 1 0 0 0,1 1-2 0 0,35 8 14 0 0,1-2 0 0 0,34-1-14 0 0,118-4 29 0 0,-201-3-20 0 0,0 1 0 0 0,0-1 0 0 0,0 2 0 0 0,0-1 0 0 0,-1 1 0 0 0,1 1 0 0 0,7 3-9 0 0,-5-2 9 0 0,-1 0 0 0 0,1-1 0 0 0,0-1 0 0 0,7 2-9 0 0,0-3 18 0 0,0-1-1 0 0,-1-1 1 0 0,1 0 0 0 0,0-2 0 0 0,12-2-18 0 0,24-6 41 0 0,11-6-41 0 0,-38 11 3 0 0,0 1 0 0 0,-1 2 0 0 0,1 1 0 0 0,11 1-3 0 0,48-5-8 0 0,-55 3 38 0 0,-1-1 0 0 0,20-4-30 0 0,-36 5 8 0 0,91-12-44 0 0,-94 13 40 0 0,-1-1-1 0 0,1 2 0 0 0,0 0 0 0 0,0 0 0 0 0,0 1 0 0 0,0 1-3 0 0,34 1 4 0 0,-13-1-20 0 0,-1 1 0 0 0,1 1 0 0 0,2 3 16 0 0,-3-1 36 0 0,1-2-1 0 0,0 0 1 0 0,3-2-36 0 0,-3-9-646 0 0,-18 3 357 0 0,1 1-187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7:02.2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0 158 2216 0 0,'7'-26'1889'0'0,"4"3"-617"0"0,-4 2-712 0 0,-2 3 496 0 0,-3 6-399 0 0,0-6-225 0 0,-2 8-136 0 0,1-1-88 0 0,-2 6-96 0 0,-1 3-56 0 0,0 1-16 0 0,0-1-8 0 0,1 0-448 0 0,-1 0-408 0 0,0 1 664 0 0,0-1-449 0 0,1 0-415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49.8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27 4385 0 0,'5'-13'1367'0'0,"2"-1"-893"0"0,-6 14-473 0 0,0 1-1 0 0,-1-1 1 0 0,1 0 0 0 0,0 0-1 0 0,0 0 1 0 0,-1 1 0 0 0,1-1-1 0 0,0 0 1 0 0,-1 1 0 0 0,1-1-1 0 0,-1 1 1 0 0,1-1 0 0 0,0 0-1 0 0,-1 1 1 0 0,1-1 0 0 0,-1 1-1 0 0,1 0 1 0 0,-1-1 0 0 0,1 1-1 0 0,-1-1 1 0 0,0 1 0 0 0,1 0-1 0 0,-1-1 1 0 0,0 1 0 0 0,1 0-1 0 0,-1-1 1 0 0,0 1-1 0 0,13 23 12 0 0,0 1-1 0 0,-2 0 1 0 0,2 8-12 0 0,8 20 16 0 0,33 78 81 0 0,-25-55 119 0 0,4-2 0 0 0,17 26-216 0 0,-46-93-47 0 0,0-1 1 0 0,0 1-1 0 0,0-1 0 0 0,1 0 0 0 0,0 0 0 0 0,0 0 1 0 0,1 0-1 0 0,-1-1 0 0 0,1 0 0 0 0,0 0 0 0 0,3 1 47 0 0,10 2-260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8:50.62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184 1689 8042 0 0,'-35'-26'3361'0'0,"27"22"-3274"0"0,1-2 1 0 0,-1 1-1 0 0,1-1 1 0 0,1 0-1 0 0,-2-2-87 0 0,-1-3 49 0 0,0-2-1 0 0,1 1 1 0 0,0-1 0 0 0,1 0 0 0 0,0-1 0 0 0,1 0-1 0 0,1 0 1 0 0,0 0 0 0 0,1-1 0 0 0,0 0 0 0 0,1 1-1 0 0,0-16-48 0 0,-11-85 87 0 0,3-29-87 0 0,10 84-8 0 0,2 0 0 0 0,3 0 0 0 0,4-17 8 0 0,-1 29-7 0 0,2-12 1 0 0,2 1-1 0 0,10-31 7 0 0,16-45 20 0 0,-14 46 191 0 0,20-43-211 0 0,-37 117 27 0 0,0 0 1 0 0,2 0-1 0 0,-1 1 1 0 0,2-1-1 0 0,0 2 1 0 0,1 0-1 0 0,0 0 1 0 0,1 0-1 0 0,0 2 1 0 0,1-1-1 0 0,0 1-27 0 0,-2 5-1 0 0,0 1 0 0 0,0 0 0 0 0,1 0 0 0 0,-1 1 0 0 0,3 0 1 0 0,12-6-1 0 0,67-21-9 0 0,-18 8 4 0 0,-42 11 5 0 0,1 2 0 0 0,0 1 1 0 0,0 1-1 0 0,1 2 0 0 0,0 2 1 0 0,0 1-1 0 0,0 1 0 0 0,0 2 1 0 0,0 2-1 0 0,16 2 1 0 0,0 4 75 0 0,0 1-1 0 0,0 3 1 0 0,38 14-75 0 0,-78-22 25 0 0,0 1 0 0 0,0 0 0 0 0,0 0 0 0 0,0 1 1 0 0,-1 0-1 0 0,0 0 0 0 0,-1 1 0 0 0,1 1 0 0 0,-1-1 0 0 0,-1 1 0 0 0,1 1 0 0 0,-2-1 0 0 0,1 1 0 0 0,-1 1 0 0 0,0-1 1 0 0,-1 1-1 0 0,0 0 0 0 0,-1 0 0 0 0,0 0 0 0 0,0 1 0 0 0,1 7-25 0 0,11 57 122 0 0,-3 0 0 0 0,-4 0 1 0 0,-2 5-123 0 0,-3 5 108 0 0,-3 0 0 0 0,-6 25-108 0 0,3-77 49 0 0,-3 0 0 0 0,0-1 0 0 0,-3 0 0 0 0,0 0 0 0 0,-2-1 1 0 0,-1 0-1 0 0,-8 14-49 0 0,8-27 112 0 0,0 0 1 0 0,-1 0-1 0 0,-1-1 1 0 0,0 0 0 0 0,-1-1-1 0 0,-1-1 1 0 0,-1-1-1 0 0,0 0 1 0 0,-1-1-1 0 0,-5 3-112 0 0,8-8 49 0 0,0-1 0 0 0,0-1-1 0 0,-1-1 1 0 0,0 0 0 0 0,0 0-1 0 0,0-2 1 0 0,0 0 0 0 0,-1 0-1 0 0,1-2 1 0 0,-4 0-49 0 0,7 0 13 0 0,-1-1-1 0 0,1 0 0 0 0,0-1 1 0 0,-1-1-1 0 0,1 0 1 0 0,0 0-1 0 0,0-2 0 0 0,0 1 1 0 0,0-1-1 0 0,1-1 0 0 0,-1 0 1 0 0,0-2-13 0 0,5 3-4 0 0,0-1 1 0 0,0 1-1 0 0,1-1 1 0 0,0-1 0 0 0,0 1-1 0 0,0-1 1 0 0,1 0-1 0 0,0 0 1 0 0,0-1-1 0 0,0 0 1 0 0,1 0-1 0 0,0 0 1 0 0,1 0-1 0 0,-1 0 1 0 0,1-1-1 0 0,1 0 1 0 0,-1 1-1 0 0,1-1 1 0 0,0-2 3 0 0,-1-3-14 0 0,0-1 0 0 0,1 0 0 0 0,1 0 1 0 0,0-1-1 0 0,1 1 0 0 0,0 0 0 0 0,1 0 1 0 0,1 0-1 0 0,2-9 14 0 0,-3 18-4 0 0,2-9-9 0 0,1 0 0 0 0,1 0 0 0 0,0 0 1 0 0,6-10 12 0 0,-9 21-1 0 0,0 0 0 0 0,-1 0 0 0 0,1 0 1 0 0,0 0-1 0 0,1 0 0 0 0,-1 1 0 0 0,0-1 0 0 0,1 1 1 0 0,0-1-1 0 0,-1 1 0 0 0,1 0 0 0 0,0 0 1 0 0,0 0-1 0 0,0 1 0 0 0,1-1 0 0 0,-1 1 1 0 0,0-1-1 0 0,1 1 0 0 0,-1 0 0 0 0,0 1 1 0 0,1-1-1 0 0,1 0 1 0 0,-2 1 0 0 0,-1 1 1 0 0,0-1 0 0 0,0 1-1 0 0,0-1 1 0 0,0 1 0 0 0,1 0-1 0 0,-1 0 1 0 0,0 0 0 0 0,0 0-1 0 0,0 0 1 0 0,0 0 0 0 0,-1 0-1 0 0,1 1 1 0 0,0-1-1 0 0,0 1 1 0 0,-1-1 0 0 0,1 1-1 0 0,-1 0 1 0 0,0 0 0 0 0,1-1-1 0 0,-1 1 1 0 0,1 2-1 0 0,4 5 4 0 0,-1 1 0 0 0,0 0 0 0 0,0 1 0 0 0,0 0-4 0 0,5 20 14 0 0,-1 1 0 0 0,-1-1-1 0 0,2 23-13 0 0,8 100 42 0 0,-9-23 50 0 0,-5 14-92 0 0,-6-134-312 0 0,0-18-303 0 0,-3-15-265 0 0,-2-56-1977 0 0,6 47 1337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9:00.1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57 25 4937 0 0,'0'-1'89'0'0,"0"0"0"0"0,1 0 0 0 0,-2 0 0 0 0,1 0 0 0 0,0-1 0 0 0,0 1 0 0 0,0 0 0 0 0,0 0 0 0 0,-1 0 0 0 0,1 0 0 0 0,-1 0 0 0 0,1 0 0 0 0,-1 0 0 0 0,1 0 0 0 0,-1 0 0 0 0,1 0 0 0 0,-1 0 0 0 0,0 0 0 0 0,1 1 0 0 0,-1-1 0 0 0,0 0 0 0 0,0 0 0 0 0,0 0-89 0 0,0 1 10 0 0,0 0-1 0 0,0 0 0 0 0,0 0 0 0 0,0 0 0 0 0,0-1 0 0 0,0 1 0 0 0,0 0 0 0 0,1 1 0 0 0,-1-1 0 0 0,0 0 0 0 0,0 0 1 0 0,0 0-1 0 0,0 0 0 0 0,0 1 0 0 0,0-1 0 0 0,0 1 0 0 0,1-1 0 0 0,-1 0 0 0 0,0 1 0 0 0,0-1 0 0 0,0 1 1 0 0,1 0-1 0 0,-1-1 0 0 0,0 1 0 0 0,1-1 0 0 0,-1 1 0 0 0,1 0 0 0 0,-1 0 0 0 0,0 0-9 0 0,-2 3 6 0 0,1 0 0 0 0,0 0-1 0 0,0 0 1 0 0,0 0 0 0 0,0 0-1 0 0,0 0 1 0 0,1 0 0 0 0,-1 5-6 0 0,1-7-9 0 0,0 1 0 0 0,1-1 0 0 0,-1 0 0 0 0,1 0 1 0 0,0 1-1 0 0,0-1 0 0 0,0 0 0 0 0,0 1 0 0 0,0-1 1 0 0,0 0-1 0 0,1 1 0 0 0,-1-1 0 0 0,1 0 1 0 0,-1 0-1 0 0,1 1 0 0 0,0-1 0 0 0,1 2 9 0 0,1-2-1903 0 0,-3-2 999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9:00.47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39 19 4673 0 0,'0'0'62'0'0,"-1"-1"0"0"0,1 1 0 0 0,0-1 0 0 0,-1 1 0 0 0,1-1 0 0 0,-1 1-1 0 0,1-1 1 0 0,0 1 0 0 0,-1 0 0 0 0,1-1 0 0 0,-1 1 0 0 0,1 0 0 0 0,-1 0 0 0 0,1-1 0 0 0,-1 1 0 0 0,0 0 0 0 0,1 0 0 0 0,-1 0-1 0 0,1-1 1 0 0,-1 1 0 0 0,1 0 0 0 0,-1 0 0 0 0,0 0 0 0 0,1 0 0 0 0,-1 0 0 0 0,1 0 0 0 0,-1 0 0 0 0,0 0 0 0 0,1 1 0 0 0,-1-1 0 0 0,1 0-1 0 0,-1 0 1 0 0,1 0 0 0 0,-1 0 0 0 0,1 1 0 0 0,-1-1-62 0 0,0 1 4 0 0,-1-1 0 0 0,1 0-1 0 0,0 0 1 0 0,-1 0 0 0 0,1 1-1 0 0,0-1 1 0 0,0 0 0 0 0,-1-1 0 0 0,1 1-1 0 0,0 0 1 0 0,-1 0 0 0 0,0-1-4 0 0,0-4-40 0 0,3-2-1111 0 0,0 6 588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9:00.80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39 48 4801 0 0,'0'-16'1784'0'0,"-11"12"-1368"0"0,2-4-343 0 0,3 4-49 0 0,0 1-24 0 0,4 1 0 0 0,0 1-8 0 0,1-1 8 0 0,-1 0 0 0 0,2 1-32 0 0,0-1-81 0 0,0 1-759 0 0,0 1 760 0 0,0 0-392 0 0,0-2-344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9:01.1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20 12 4969 0 0,'-3'-10'1872'0'0,"-4"10"-1431"0"0,2-1-361 0 0,4 1-64 0 0,-1 0 8 0 0,0 0-16 0 0,2 0-8 0 0,0 0-152 0 0,0 0-193 0 0,0 0-463 0 0,0 0 640 0 0,0 0-464 0 0,0 0-344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9:01.48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 8 4473 0 0,'-2'-3'1904'0'0,"-3"3"-1456"0"0,4-2-360 0 0,-1 1-48 0 0,1-1-24 0 0,-1 2-8 0 0,1 0-8 0 0,-1 0 0 0 0,1 0 0 0 0,-1 0-128 0 0,2 0-192 0 0,0 0-536 0 0,0 0 688 0 0,0 0-384 0 0,0 0-240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9:01.87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34 3 4097 0 0,'-6'-1'1536'0'0,"-8"-1"-1192"0"0,3 4-296 0 0,10 1 16 0 0,1 1-72 0 0,-2-4-40 0 0,2 0-16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9:02.22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44 11 3417 0 0,'-9'0'1456'0'0,"2"-1"-984"0"0,0 1-360 0 0,-4-5 152 0 0,8 5-256 0 0,0 0 8 0 0,1 0-8 0 0,1-1-16 0 0,1-1 8 0 0,0 2 0 0 0,0-1-176 0 0,0 1 144 0 0,0 0-48 0 0,0 0-56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9:02.58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 1 4705 0 0,'2'13'1280'0'0,"-2"6"-1448"0"0,-3-4 144 0 0,7 2-440 0 0,3-2-40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5:34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5750 2969 0 0,'0'-2'359'0'0,"-1"1"0"0"0,1 0 0 0 0,-1-1 1 0 0,1 1-1 0 0,0 0 0 0 0,-1-1 0 0 0,1 1 1 0 0,0-1-1 0 0,0 1 0 0 0,0 0 0 0 0,0-1 1 0 0,0 1-1 0 0,0-1 0 0 0,0 1 0 0 0,1 0 1 0 0,-1-1-1 0 0,0 1 0 0 0,1 0 0 0 0,0-2-359 0 0,14-29 423 0 0,-3 7 53 0 0,-10 19-426 0 0,0 1 0 0 0,1-1 0 0 0,0 1 0 0 0,0 0 0 0 0,3-4-50 0 0,10-18 98 0 0,11-13-71 0 0,-14 23-4 0 0,-3 6-18 0 0,0 1-3 0 0,0 0 3 0 0,-1-1 0 0 0,1 0 0 0 0,-2 0-1 0 0,1-1 1 0 0,0-2-5 0 0,-4 5 11 0 0,1 1 1 0 0,0 0-1 0 0,0 0 0 0 0,3-1-11 0 0,-2 1 11 0 0,0-1 1 0 0,0 1-1 0 0,4-8-11 0 0,15-24 28 0 0,-11 18 3 0 0,-12 18-28 0 0,0 1-1 0 0,0-1 1 0 0,-1 0 0 0 0,0 0 0 0 0,0-1 0 0 0,1-1-3 0 0,2-5 24 0 0,1 0-1 0 0,-1 0 1 0 0,2 1 0 0 0,3-5-24 0 0,17-30 69 0 0,-19 29 6 0 0,1 0 0 0 0,1 0 0 0 0,5-5-75 0 0,14-21 157 0 0,20-37 53 0 0,-5-19 422 0 0,-37 68-154 0 0,1 17-460 0 0,7-12 22 0 0,-1 0 0 0 0,-1-1 1 0 0,2-8-41 0 0,-13 31 3 0 0,0 0 1 0 0,-1 0 0 0 0,1 0-1 0 0,0 0 1 0 0,1 1 0 0 0,-1-1-1 0 0,0 1 1 0 0,1-1 0 0 0,0 1-4 0 0,15-19 23 0 0,-11 9-20 0 0,1 2 1 0 0,-1-1-1 0 0,6-4-3 0 0,16-22 7 0 0,11-8 17 0 0,-34 35-22 0 0,0 1-1 0 0,0 1 1 0 0,1-1 0 0 0,1 1-1 0 0,1-1-1 0 0,-1 1 8 0 0,1-2-1 0 0,-2 1 1 0 0,1-1 0 0 0,-1 0-8 0 0,-2 1 4 0 0,-1 4 0 0 0,-1 0 0 0 0,1 0 0 0 0,-1 0 1 0 0,2 0-1 0 0,3-3-4 0 0,-2 1-2 0 0,1-1 1 0 0,-1 0 0 0 0,0 0-1 0 0,-1 0 1 0 0,5-9 1 0 0,12-18-4 0 0,-16 27 5 0 0,26-30 9 0 0,-6 6-6 0 0,-3 1 16 0 0,-19 26-16 0 0,0 0 0 0 0,-1 0 1 0 0,1-1-1 0 0,-1 0 0 0 0,-1 1 0 0 0,2-3-4 0 0,2-6 6 0 0,29-72 18 0 0,-28 53-23 0 0,59-91 23 0 0,-32 43-15 0 0,-28 64-4 0 0,-4 10-3 0 0,1 0-1 0 0,0 1 0 0 0,0-1 1 0 0,1 1-1 0 0,-1 0 1 0 0,1 0-1 0 0,1-1-1 0 0,3-4 1 0 0,1 0-3 0 0,0-1 1 0 0,-2 0-1 0 0,1-1 1 0 0,-2 1-1 0 0,3-8 2 0 0,0 1-2 0 0,1 1 0 0 0,1-1-1 0 0,0 2 1 0 0,1-1 0 0 0,1 2 0 0 0,7-7 2 0 0,35-50 36 0 0,-33 43 96 0 0,1 0 0 0 0,2 2 0 0 0,16-14-132 0 0,20-22 325 0 0,-27 26-258 0 0,-1 3-21 0 0,-3-2 0 0 0,11-16-46 0 0,-28 29 20 0 0,0 1 1 0 0,-2-2-1 0 0,8-22-20 0 0,10-21 19 0 0,51-115 6 0 0,29-44 31 0 0,-89 188-52 0 0,3-5 6 0 0,1 1-1 0 0,8-7-9 0 0,39-62 8 0 0,-47 75-6 0 0,-17 24 0 0 0,1 1-1 0 0,1 1 1 0 0,2-3-2 0 0,37-50 8 0 0,9-7-2 0 0,-7 14-3 0 0,28-43-3 0 0,-30 34-16 0 0,-40 52 20 0 0,0 0-1 0 0,-1 0 0 0 0,0-1 1 0 0,-1 0-1 0 0,-1 0 1 0 0,1-5-4 0 0,10-26 10 0 0,53-142 10 0 0,-53 150 1 0 0,-3 9-4 0 0,-1-1-1 0 0,1-10-16 0 0,-6 20 3 0 0,0 1-1 0 0,2 0 0 0 0,0 1 0 0 0,1 0 0 0 0,7-8-2 0 0,-5 7 17 0 0,-1-1 0 0 0,0-1 0 0 0,-1 1 0 0 0,1-8-17 0 0,-8 20 10 0 0,0-1 0 0 0,1 1 0 0 0,0 0 0 0 0,4-7-10 0 0,-8 14 1 0 0,1 0-1 0 0,-1 0 1 0 0,1 0 0 0 0,-1 0-1 0 0,0 0 1 0 0,1 0-1 0 0,-1 0 1 0 0,0 1 0 0 0,0-1-1 0 0,0 0 1 0 0,0 0-1 0 0,1 0 1 0 0,-2 0 0 0 0,1 0-1 0 0,0 0 1 0 0,0 0-1 0 0,0 0 1 0 0,0 0-1 0 0,0 0 0 0 0,-1 0 1 0 0,1 0 0 0 0,0 0-1 0 0,0 0 1 0 0,0 0 0 0 0,0 0-1 0 0,0 0 1 0 0,0 0-1 0 0,0 0 1 0 0,0 0 0 0 0,1 0-1 0 0,-1 0 1 0 0,0 0-1 0 0,1 0 1 0 0,-1 0 0 0 0,0 1-1 0 0,1-1 1 0 0,-1 0-1 0 0,1 0 1 0 0,-1 0 0 0 0,1 1-1 0 0,0-2 0 0 0,3-1 2 0 0,-1-1 0 0 0,0 0-1 0 0,1 0 1 0 0,-2 0 0 0 0,1-1-1 0 0,0 1 1 0 0,-1-1 0 0 0,0 1-1 0 0,0-1 1 0 0,0 0 0 0 0,0 0-2 0 0,-1 3 1 0 0,0-1 0 0 0,0 1 1 0 0,0 0-1 0 0,1-1 0 0 0,-1 1 1 0 0,1 0-1 0 0,-1 0 0 0 0,1 0 1 0 0,0 0-1 0 0,0 1 0 0 0,0-1 1 0 0,2-1-2 0 0,-2 2 1 0 0,0-1 0 0 0,0 1 0 0 0,-1 0 0 0 0,1-1 1 0 0,0 1-1 0 0,-1-1 0 0 0,1 0 0 0 0,-1 1 0 0 0,0-1 1 0 0,1 0-1 0 0,-1 0 0 0 0,0 0 0 0 0,0 0 0 0 0,-1 0 1 0 0,1 0-1 0 0,0 0 0 0 0,0 0 0 0 0,-1-1 1 0 0,1 0-2 0 0,-1 1 1 0 0,1 0 1 0 0,0 0 0 0 0,0 0 0 0 0,0 0 0 0 0,0 0 0 0 0,1 0 0 0 0,-1 1 0 0 0,0-1-1 0 0,1 0 1 0 0,-1 1 0 0 0,2-2-2 0 0,10-12-7 0 0,4-15 42 0 0,-17 28-36 0 0,1 1 0 0 0,0-1 1 0 0,0 1-1 0 0,0-1 1 0 0,0 1-1 0 0,0-1 1 0 0,0 1-1 0 0,0 0 1 0 0,0-1-1 0 0,0 1 0 0 0,0 0 1 0 0,1 0-1 0 0,-1 0 1 0 0,2-1 0 0 0,5-4 0 0 0,2-3 4 0 0,1 0 0 0 0,-1-1 1 0 0,7-10-5 0 0,18-17-21 0 0,-2-4 27 0 0,44-48-6 0 0,-60 66 10 0 0,-1-1 0 0 0,0-2-10 0 0,20-30-2 0 0,-16 24 8 0 0,-2 0 0 0 0,-1-1 0 0 0,-1-1 0 0 0,-2 0 0 0 0,-1-3-6 0 0,-2 9-4 0 0,-7 19 0 0 0,0 0 1 0 0,-1 0 0 0 0,0-1 0 0 0,0 1-1 0 0,-1-1 1 0 0,-1 1 0 0 0,1-1 0 0 0,-1-6 3 0 0,7-31 46 0 0,-7 45-46 0 0,-1-1 0 0 0,1 1-1 0 0,-1 0 1 0 0,1-1 0 0 0,0 1 0 0 0,0 0-1 0 0,0 0 1 0 0,0 0 0 0 0,0 0 0 0 0,0 0-1 0 0,1 0 1 0 0,-1 0 0 0 0,1 0 0 0 0,-1 0-1 0 0,1 0 1 0 0,0 1 0 0 0,-1-1 0 0 0,2 0 0 0 0,16-21-40 0 0,-19 18-204 0 0,0 3 116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9:04.4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567 121 2056 0 0,'0'-1'357'0'0,"0"0"1"0"0,-1 0-1 0 0,1 0 0 0 0,-1 0 0 0 0,1 0 0 0 0,-1 0 0 0 0,1 0 0 0 0,-1 0 0 0 0,0 0 0 0 0,1 0 0 0 0,-1 0 0 0 0,0 0 0 0 0,0 1 0 0 0,0-1 0 0 0,1 0 0 0 0,-1 1 0 0 0,0-1 0 0 0,0 0 0 0 0,0 1 1 0 0,0-1-1 0 0,0 1 0 0 0,0 0 0 0 0,0-1 0 0 0,0 1 0 0 0,-1 0-357 0 0,-38-9 1586 0 0,34 8-1471 0 0,-1 1 0 0 0,1-1-1 0 0,0 1 1 0 0,-1 0 0 0 0,1 1-1 0 0,-1 0 1 0 0,1 0 0 0 0,-1 0 0 0 0,1 1-1 0 0,0 0 1 0 0,0 0 0 0 0,0 0-1 0 0,0 1 1 0 0,-5 3-115 0 0,-25 19 473 0 0,1 2 0 0 0,-11 13-473 0 0,-1 4 56 0 0,3 2 1 0 0,-19 29-57 0 0,36-42 7 0 0,2 2 0 0 0,0 1-7 0 0,17-22-1 0 0,1-1-1 0 0,0 1 0 0 0,1 0 1 0 0,1 0-1 0 0,0 1 0 0 0,1-1 1 0 0,-1 8 1 0 0,1-5-9 0 0,0 1 1 0 0,2 0 0 0 0,0 0 0 0 0,2 1 0 0 0,0-1 0 0 0,0 0-1 0 0,2 0 1 0 0,3 16 8 0 0,-3-26-2 0 0,6 31-12 0 0,2-1 1 0 0,2 0 0 0 0,8 17 13 0 0,14 30-33 0 0,-20-47 13 0 0,2 0-1 0 0,2-1 1 0 0,8 11 20 0 0,8 4-30 0 0,2-1 1 0 0,2-2-1 0 0,35 34 30 0 0,-61-71 0 0 0,0-1 0 0 0,1-1 0 0 0,1 0 0 0 0,-1-1 1 0 0,2 0-1 0 0,-1-1 0 0 0,1-1 0 0 0,0 0 0 0 0,1-1 0 0 0,15 4 0 0 0,4-4-4 0 0,1 0-1 0 0,-1-3 0 0 0,1-1 1 0 0,0-1-1 0 0,0-2 0 0 0,0-2 1 0 0,0-1-1 0 0,15-5 5 0 0,-36 6 19 0 0,0-1 0 0 0,0 0 0 0 0,-1-1 1 0 0,0-1-1 0 0,0-1 0 0 0,0 0 0 0 0,-1 0 0 0 0,0-1 1 0 0,0-1-1 0 0,-1 0 0 0 0,0-1 0 0 0,-1 0 0 0 0,0-1 1 0 0,5-6-20 0 0,2-6 79 0 0,0-1-1 0 0,-2-1 1 0 0,0-1 0 0 0,-2 0 0 0 0,0-1 0 0 0,-2 0 0 0 0,-2-1-79 0 0,11-22 165 0 0,-3-2 0 0 0,-2 0-1 0 0,-2 0 1 0 0,0-15-165 0 0,-8 24 176 0 0,-3-1 0 0 0,-1 1 0 0 0,-2-1 0 0 0,-2 0 0 0 0,-1 1 0 0 0,-3 0 0 0 0,-2-1 0 0 0,-1 2 1 0 0,-2 0-1 0 0,-13-29-176 0 0,7 26 271 0 0,-1 1 1 0 0,-2 1 0 0 0,-3 1-1 0 0,-19-27-271 0 0,33 54 42 0 0,-1 1-1 0 0,-1 1 0 0 0,-1 0 0 0 0,0 0 1 0 0,0 1-1 0 0,-1 1 0 0 0,-1 0 0 0 0,0 0 1 0 0,0 2-1 0 0,-1 0 0 0 0,0 0 0 0 0,-1 2 1 0 0,0-1-1 0 0,-7 0-41 0 0,0 1-68 0 0,0 2 0 0 0,-1 0 1 0 0,1 2-1 0 0,-1 0 0 0 0,0 2 0 0 0,0 0 1 0 0,0 2-1 0 0,0 1 68 0 0,9-1-226 0 0,-1 2-1 0 0,1 0 1 0 0,0 0 0 0 0,-1 1-1 0 0,1 1 1 0 0,1 1 0 0 0,-1 0-1 0 0,1 1 1 0 0,0 0 0 0 0,1 1-1 0 0,0 1 1 0 0,-7 5 226 0 0,-23 26-1410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9:14.1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28 6697 0 0,'1'-3'498'0'0,"-1"2"-368"0"0,1 0 1 0 0,0 0 0 0 0,-1 0-1 0 0,1 0 1 0 0,-1-1-1 0 0,0 1 1 0 0,1 0-1 0 0,-1 0 1 0 0,0 0-1 0 0,0-1 1 0 0,1 1 0 0 0,-1 0-1 0 0,0-1 1 0 0,0 1-1 0 0,-1 0 1 0 0,1 0-1 0 0,0-1 1 0 0,0 1-1 0 0,-1 0-130 0 0,1 0 14 0 0,6 3-1 0 0,9 4 7 0 0,-1 0 1 0 0,1 1-1 0 0,-2 1 1 0 0,1 0-1 0 0,-1 1-20 0 0,71 53 31 0 0,-3-2-31 0 0,-22-23 5 0 0,3-2 0 0 0,51 20-5 0 0,135 43 8 0 0,-183-74 17 0 0,-20-6 22 0 0,1-2-1 0 0,3-2-46 0 0,-27-11 27 0 0,-21-2-21 0 0,0-1-1 0 0,0 0 0 0 0,-1 0 0 0 0,1 1 0 0 0,0-1 0 0 0,0 0 1 0 0,0 0-1 0 0,0 0 0 0 0,0 0 0 0 0,0 0 0 0 0,0-1 0 0 0,0 1 1 0 0,-1 0-1 0 0,1 0 0 0 0,0 0 0 0 0,0-1 0 0 0,0 1 0 0 0,0-1-5 0 0,-1 0 15 0 0,-2-2 39 0 0,-4-1-29 0 0,-41-33 14 0 0,-3 3-1 0 0,-1 2 1 0 0,-7 0-39 0 0,-43-20-13 0 0,-26-5 13 0 0,2 3 24 0 0,-52-34-24 0 0,149 74 26 0 0,-1 0 0 0 0,0 2 1 0 0,0 2-1 0 0,-12-3-26 0 0,27 12 26 0 0,10 2-13 0 0,9 4 33 0 0,284 138 65 0 0,38 19-19 0 0,-288-141-267 0 0,0 1 0 0 0,-2 2 0 0 0,0 1-1 0 0,-2 2 1 0 0,0 1 0 0 0,14 18 175 0 0,-30-25-564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49:15.2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1 427 6617 0 0,'2'-5'250'0'0,"-2"4"-122"0"0,0 0 1 0 0,1 0 0 0 0,-1 0-1 0 0,0 0 1 0 0,1 0 0 0 0,-1 1-1 0 0,0-1 1 0 0,1 0 0 0 0,-1 0-1 0 0,1 0 1 0 0,0 1 0 0 0,-1-1 0 0 0,1 0-1 0 0,-1 1 1 0 0,1-1 0 0 0,0 0-1 0 0,0 1 1 0 0,0-1-129 0 0,1 1 125 0 0,0 1 1 0 0,-1-1 0 0 0,1 1-1 0 0,0-1 1 0 0,0 1-1 0 0,0 0 1 0 0,-1-1-1 0 0,1 1 1 0 0,0 0 0 0 0,-1 0-1 0 0,1 1-125 0 0,5 1-88 0 0,34 16 148 0 0,-37-18-55 0 0,0-1 0 0 0,1 1 1 0 0,-1-1-1 0 0,1 1 0 0 0,-1-1 1 0 0,1-1-1 0 0,-1 1 0 0 0,1-1 1 0 0,-1 1-1 0 0,0-1 0 0 0,1 0 1 0 0,-1-1-1 0 0,0 1 1 0 0,0-1-1 0 0,1 0-5 0 0,7-3 4 0 0,120-42-16 0 0,16-6 6 0 0,107-23 36 0 0,-202 62-14 0 0,-22 7 5 0 0,1-1-1 0 0,-1-2 0 0 0,0-1 0 0 0,-1-1 0 0 0,-1-2 0 0 0,7-5-20 0 0,-33 18 12 0 0,0-1 0 0 0,-1 0 1 0 0,1 0-1 0 0,-1 0 0 0 0,1-1 0 0 0,-1 1 0 0 0,0 0 1 0 0,0-1-1 0 0,0 0 0 0 0,0 1 0 0 0,0-1 0 0 0,0 0 1 0 0,-1 0-1 0 0,0 0 0 0 0,1 0-12 0 0,-2 2 9 0 0,0 0 0 0 0,0 0 0 0 0,0 0 0 0 0,1 0 0 0 0,-1 0-1 0 0,0 1 1 0 0,0-1 0 0 0,-1 0 0 0 0,1 0 0 0 0,0 0 0 0 0,0 0 0 0 0,0 0 0 0 0,0 1 0 0 0,-1-1-1 0 0,1 0 1 0 0,0 0 0 0 0,-1 0 0 0 0,1 1 0 0 0,-1-1 0 0 0,1 0 0 0 0,-1 0 0 0 0,1 1-9 0 0,-2-2 13 0 0,1 1-1 0 0,-1 0 1 0 0,0 0 0 0 0,1 0 0 0 0,-1 0 0 0 0,0 0 0 0 0,1 0 0 0 0,-1 1-1 0 0,0-1 1 0 0,0 1 0 0 0,0-1 0 0 0,1 1 0 0 0,-1 0 0 0 0,-2-1-13 0 0,-22-1 58 0 0,-1 1 1 0 0,0 1-1 0 0,1 1 1 0 0,-1 1 0 0 0,0 2-1 0 0,1 0 1 0 0,0 2-1 0 0,-2 1-58 0 0,-28 11 128 0 0,1 1-1 0 0,0 3 1 0 0,-8 7-128 0 0,-109 61 385 0 0,63-33-213 0 0,-30 24-33 0 0,133-80-144 0 0,12-6-86 0 0,281-129-130 0 0,-27 14 211 0 0,-151 68-591 0 0,2 5 0 0 0,16 0 601 0 0,-76 30-632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7T18:49:35.5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177 1 4873,'-13'33'678,"-2"-1"-1,-1-1 1,-1 0-1,-8 8-677,-4 9 191,-1 5-191,23-39-2,3-7 10,0 0-1,0 0 1,1 0 0,0 1 0,1 0-1,-1 1-7,3-8-7,-1 0-1,1 0 1,0 0-1,0 1 0,0-1 1,0 0-1,0 0 1,0 1-1,0-1 0,0 0 1,1 0-1,-1 1 1,0-1-1,1 0 0,-1 0 1,1 0-1,-1 0 1,1 0-1,0 0 0,-1 0 1,1 0-1,0 0 1,0 0-1,0 0 0,-1 0 1,1 0-1,0 0 1,0-1-1,0 1 0,1 0 1,-1-1-1,0 1 1,0-1-1,0 1 1,0-1-1,0 0 0,1 1 1,-1-1-1,0 0 1,0 0-1,1 0 8,11 2-105,6 1-47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0:00.6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553 65 1192 0 0,'-2'0'38'0'0,"-1"0"-1"0"0,1 0 1 0 0,0 0 0 0 0,0 1-1 0 0,-1-1 1 0 0,1 1-1 0 0,0 0 1 0 0,0 0-1 0 0,0 0 1 0 0,0 0 0 0 0,0 0-1 0 0,0 0 1 0 0,0 0-1 0 0,0 0 1 0 0,0 1-1 0 0,-1 1-37 0 0,-4 2-7 0 0,-15 2-68 0 0,13-6 76 0 0,-9 3 10 0 0,0-1 0 0 0,0-1 0 0 0,-1-1 0 0 0,-8 0-11 0 0,-13 1 10 0 0,34-1-5 0 0,1 0-1 0 0,-1 1 1 0 0,0 0 0 0 0,1 0 0 0 0,0 0 0 0 0,0 1-1 0 0,-1 0 1 0 0,1 0 0 0 0,1 0 0 0 0,-1 1 0 0 0,0-1-1 0 0,1 1 1 0 0,-4 4-5 0 0,-1 0 19 0 0,-14 12 219 0 0,1 1 0 0 0,1 1 0 0 0,0 1 0 0 0,2 1 0 0 0,1 1 0 0 0,0 0 0 0 0,2 1 0 0 0,-12 28-238 0 0,17-20 44 0 0,1 0-1 0 0,2 1 0 0 0,2 0 0 0 0,-2 29-43 0 0,5-41 5 0 0,-1 5-4 0 0,-4 31 5 0 0,2-1 1 0 0,3 1 0 0 0,3 30-7 0 0,3-65 1 0 0,2 1 0 0 0,0-1 0 0 0,2 0-1 0 0,9 22 0 0 0,-1-1-28 0 0,-10-34 25 0 0,0 1 1 0 0,0 0-1 0 0,1-1 1 0 0,1 0-1 0 0,0-1 1 0 0,0 1-1 0 0,8 7 3 0 0,5 4 30 0 0,1 0 1 0 0,18 13-31 0 0,-18-18 12 0 0,1-2 0 0 0,1-1 0 0 0,18 9-12 0 0,-9-6 41 0 0,17 14-41 0 0,-34-21 32 0 0,1-1 0 0 0,1-1-1 0 0,0-1 1 0 0,0 0 0 0 0,0-1 0 0 0,1-1 0 0 0,0-1 0 0 0,0 0 0 0 0,14 0-32 0 0,-18-3 28 0 0,0-1 0 0 0,1 0 1 0 0,-1-1-1 0 0,7-2-28 0 0,21-1 41 0 0,-23 2-35 0 0,1 1 0 0 0,-1-2-1 0 0,0-1 1 0 0,0 0 0 0 0,0-2-1 0 0,0 0 1 0 0,-1-1 0 0 0,0 0-1 0 0,-1-2 1 0 0,1 0 0 0 0,-1-1-1 0 0,9-8-5 0 0,5-5 55 0 0,-1 0 30 0 0,2 1 0 0 0,1 1 0 0 0,4 0-85 0 0,35-19 104 0 0,-66 36-81 0 0,0 0 0 0 0,-1 1-1 0 0,1-2 1 0 0,-1 1 0 0 0,0-1 0 0 0,0 0 0 0 0,0 0 0 0 0,-1 0 0 0 0,1-1-23 0 0,0-1 44 0 0,1 1 0 0 0,0 0-1 0 0,0 0 1 0 0,0 1 0 0 0,3-3-44 0 0,-6 6 13 0 0,0-1 0 0 0,-1 1 0 0 0,0-1 0 0 0,1 0 0 0 0,-1 0 0 0 0,0 0 0 0 0,0 0-1 0 0,-1-1 1 0 0,1 1 0 0 0,0-3-13 0 0,10-16 41 0 0,10-10 8 0 0,-17 25-35 0 0,-1 0 1 0 0,0-1-1 0 0,0 1 0 0 0,-1-1 1 0 0,0 0-1 0 0,-1 0 1 0 0,1 0-1 0 0,-2 0 0 0 0,1 0 1 0 0,-1 0-1 0 0,0-3-14 0 0,10-40 57 0 0,20-26 28 0 0,-29 69-72 0 0,0 1-1 0 0,-1-1 1 0 0,0 0-1 0 0,0 0 1 0 0,-1 0 0 0 0,0-7-13 0 0,0-19 36 0 0,0-11-13 0 0,-1-1 1 0 0,-4-8-24 0 0,0-28 87 0 0,4 53 182 0 0,-1-1-1 0 0,-5-21-268 0 0,3 34 201 0 0,0 0 1 0 0,-1 1-1 0 0,-1 0 1 0 0,0 0-1 0 0,-1 1 1 0 0,0-1-1 0 0,-2 1 1 0 0,0 1-1 0 0,0 0 1 0 0,-2 0-1 0 0,1 1 1 0 0,-8-6-202 0 0,-46-51 552 0 0,60 66-542 0 0,0 1 0 0 0,0 0 1 0 0,0 0-1 0 0,-1 0 0 0 0,1 0 1 0 0,-1 0-1 0 0,0 1 0 0 0,1 0 1 0 0,-3 0-11 0 0,0-1 5 0 0,1 0 1 0 0,0 0-1 0 0,0 0 0 0 0,0-1 1 0 0,-1 0-6 0 0,-5-5 16 0 0,0 2-1 0 0,-1 0 1 0 0,0 0 0 0 0,0 1 0 0 0,-1 1-1 0 0,1 0 1 0 0,-1 1 0 0 0,0 0 0 0 0,-1 1-1 0 0,1 1 1 0 0,-14-1-16 0 0,15 2 99 0 0,-1 1 0 0 0,1 0 1 0 0,0 1-1 0 0,-1 0 0 0 0,1 1 0 0 0,0 1 0 0 0,0 0 1 0 0,0 1-1 0 0,0 0 0 0 0,0 1 0 0 0,-9 5-99 0 0,0-2 40 0 0,-1 0 0 0 0,0-2 0 0 0,0-1 0 0 0,0 0 0 0 0,-1-2 0 0 0,1-1 0 0 0,-1-1 0 0 0,0 0 0 0 0,0-2 0 0 0,-13-3-40 0 0,33 4-41 0 0,-1 0 1 0 0,1 0-1 0 0,0 0 0 0 0,0 0 0 0 0,-1 1 0 0 0,1 0 1 0 0,0 0-1 0 0,0 0 0 0 0,0 0 0 0 0,0 1 0 0 0,0-1 1 0 0,0 2 40 0 0,-43 26-1840 0 0,45-27 1773 0 0,-15 11-816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0:03.74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460 190 4081 0 0,'-1'-1'83'0'0,"0"0"-1"0"0,0 0 1 0 0,0 0-1 0 0,0 0 1 0 0,0 0 0 0 0,0 1-1 0 0,0-1 1 0 0,0 0 0 0 0,0 1-1 0 0,0-1 1 0 0,-1 1 0 0 0,1-1-1 0 0,0 1 1 0 0,0 0-1 0 0,-1-1 1 0 0,1 1 0 0 0,0 0-1 0 0,-1 0 1 0 0,1 0 0 0 0,0 0-1 0 0,-1 0 1 0 0,1 0-1 0 0,0 1 1 0 0,-1-1 0 0 0,1 0-1 0 0,0 1 1 0 0,0-1 0 0 0,-1 0-1 0 0,1 1 1 0 0,0 0 0 0 0,-1 0-83 0 0,-40 19 457 0 0,26-10-152 0 0,0 1-1 0 0,0 1 1 0 0,-4 5-305 0 0,-16 12 309 0 0,-55 51 957 0 0,67-61-1084 0 0,1 2-1 0 0,1 0 1 0 0,1 1 0 0 0,1 2 0 0 0,1 0 0 0 0,-7 13-182 0 0,22-30 1 0 0,0 1 0 0 0,0-1 1 0 0,1 1-1 0 0,0 0 0 0 0,1 0 0 0 0,-1 0 1 0 0,2 1-1 0 0,-1-1 0 0 0,1 0 1 0 0,0 1-1 0 0,1-1 0 0 0,0 1-1 0 0,1 9-2 0 0,0-1 1 0 0,2 0-1 0 0,0 0 0 0 0,0-1 0 0 0,4 8 2 0 0,10 48-1 0 0,-3-31 9 0 0,-4-10-9 0 0,2 0-1 0 0,1-1 1 0 0,1 0 1 0 0,12 21 4 0 0,-13-24 5 0 0,1 0 1 0 0,2 0-1 0 0,2 1-9 0 0,15 13-68 0 0,18 17 68 0 0,22 27-3 0 0,-35-25 18 0 0,-31-47-18 0 0,0-1 1 0 0,0-1 0 0 0,1 1-1 0 0,1-1 1 0 0,0 0-1 0 0,6 6 3 0 0,-3-8-4 0 0,-1-1-1 0 0,1 0 1 0 0,1 0 0 0 0,0-1-1 0 0,0 0 1 0 0,7 1 4 0 0,28 10-17 0 0,9 1 17 0 0,-54-18 2 0 0,14 3-2 0 0,0 0 1 0 0,-1-1-1 0 0,1-1 0 0 0,0-1 1 0 0,6 0-1 0 0,87-4-8 0 0,-93 2 17 0 0,-7 0-11 0 0,0-1 0 0 0,0 0 0 0 0,0 0 1 0 0,0-1-1 0 0,0 0 0 0 0,-1-1 1 0 0,1 0-1 0 0,-1-1 0 0 0,0 0 0 0 0,0 0 1 0 0,-1-1-1 0 0,0 0 0 0 0,0 0 1 0 0,3-4 1 0 0,29-23 28 0 0,-15 10-14 0 0,20-12-14 0 0,-26 21 18 0 0,-2 0 0 0 0,1-1-1 0 0,-2-1 1 0 0,5-6-18 0 0,-13 10 4 0 0,1-1-1 0 0,-2 0 1 0 0,0 0 0 0 0,0 0-1 0 0,-1-1 1 0 0,-1 0 0 0 0,1-4-4 0 0,16-37 11 0 0,-6 15-5 0 0,0 0 0 0 0,-3 0 0 0 0,-1-1 0 0 0,0-10-6 0 0,3-12 35 0 0,5-10-35 0 0,-14 53 16 0 0,-2-1-1 0 0,0 0 1 0 0,-1 1 0 0 0,-2-1 0 0 0,0 0 0 0 0,-1 0-1 0 0,-1 0 1 0 0,-1 0 0 0 0,0 0 0 0 0,-2 0-1 0 0,-3-10-15 0 0,3 19 8 0 0,-1 0 0 0 0,0 1 0 0 0,-6-10-8 0 0,-1-4 15 0 0,-32-66 70 0 0,-4 3 1 0 0,-6-2-86 0 0,40 71 32 0 0,-1 1 1 0 0,0 1 0 0 0,-2 0-1 0 0,0 2 1 0 0,-1-1 0 0 0,0 2-1 0 0,-1 1 1 0 0,-17-10-33 0 0,18 14 84 0 0,0 0 1 0 0,-1 0-1 0 0,0 2 1 0 0,0 0-1 0 0,0 2 0 0 0,-1 0 1 0 0,0 1-1 0 0,0 0 0 0 0,0 2 1 0 0,-2 1-85 0 0,-12 0 197 0 0,-1 1 0 0 0,1 2 0 0 0,0 1 0 0 0,0 2 0 0 0,-19 6-198 0 0,30-5 61 0 0,0 2-1 0 0,1 0 0 0 0,0 1 1 0 0,1 2-1 0 0,0 0 0 0 0,1 1 0 0 0,0 1 1 0 0,1 1-1 0 0,0 0 0 0 0,1 2 1 0 0,-2 3-60 0 0,-6 7-272 0 0,2 1 1 0 0,1 1-1 0 0,2 1 1 0 0,-13 21 271 0 0,-39 75-4372 0 0,52-94 2733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0:20.19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36 0 6281 0 0,'-8'5'2217'0'0,"1"2"-1761"0"0,-1-2-376 0 0,2-4-64 0 0,4 6-16 0 0,-1-1 0 0 0,2-6-16 0 0,1 0-16 0 0,0 0-568 0 0,0 0 528 0 0,0 0-264 0 0,0 0-232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0:20.5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30 0 6425 0 0,'-7'3'2249'0'0,"0"2"-1777"0"0,-1-3-416 0 0,0-1-192 0 0,8-1-160 0 0,0 0-272 0 0,0 0 432 0 0,0 0-344 0 0,0 0-241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0:20.87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68 44 7522 0 0,'-12'7'2672'0'0,"-8"-1"-2112"0"0,6 0-464 0 0,3-3-96 0 0,7 1-8 0 0,-1 2 8 0 0,3-6-8 0 0,2 0-56 0 0,0 0-272 0 0,0-2-280 0 0,0 1-608 0 0,0-1 960 0 0,2 1-632 0 0,12-3-561 0 0</inkml:trace>
  <inkml:trace contextRef="#ctx0" brushRef="#br0" timeOffset="1">328 1 6153 0 0,'-6'3'2249'0'0,"0"-2"-1769"0"0,4-1-432 0 0,2 0-64 0 0,0 0-152 0 0,0 0-168 0 0,0 0-480 0 0,0-1 664 0 0,0-1-393 0 0,0 2-215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0:21.2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 86 7506 0 0,'-2'0'2736'0'0,"-10"2"-2152"0"0,9 0-520 0 0,2-1-88 0 0,1-1-16 0 0,0 0-72 0 0,0 0-136 0 0,0 0-616 0 0,0 0 720 0 0,6 0-416 0 0,0 0-320 0 0</inkml:trace>
  <inkml:trace contextRef="#ctx0" brushRef="#br0" timeOffset="1">552 1 5953 0 0,'18'0'2161'0'0,"-15"1"-1689"0"0,0-1-400 0 0,-3 0-72 0 0,0 0-96 0 0,0 0-152 0 0,0 0-264 0 0,51 0 424 0 0,-41 0-256 0 0,7 0-153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5:37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95 1776 0 0,'0'0'95'0'0,"-1"0"0"0"0,1 0 0 0 0,-1 0 0 0 0,1-1 0 0 0,-1 1 0 0 0,1 0-1 0 0,-1 0 1 0 0,1 0 0 0 0,0-1 0 0 0,-1 1 0 0 0,1 0 0 0 0,-1 0 0 0 0,1-1-1 0 0,0 1 1 0 0,-1 0 0 0 0,1-1 0 0 0,0 1 0 0 0,-1 0 0 0 0,1-1 0 0 0,0 1-1 0 0,-1-1 1 0 0,1 1 0 0 0,0 0 0 0 0,0-1 0 0 0,0 1 0 0 0,-1-1 0 0 0,1 1-1 0 0,0-1 1 0 0,0 1 0 0 0,0-1 0 0 0,0 1 0 0 0,0-1 0 0 0,0 1 0 0 0,0-1-1 0 0,0 1 1 0 0,0-1 0 0 0,0 1 0 0 0,0-1 0 0 0,0 1 0 0 0,0-1 0 0 0,1 1-1 0 0,-1 0 1 0 0,0-1-95 0 0,1-1 93 0 0,-1 1 0 0 0,1 0-1 0 0,0-1 1 0 0,0 1 0 0 0,0 0-1 0 0,0 0 1 0 0,0-1 0 0 0,0 1-1 0 0,0 0 1 0 0,0 0 0 0 0,0 0-1 0 0,0 0 1 0 0,2 0-93 0 0,8-4 31 0 0,0 1 1 0 0,0 1-1 0 0,1 0 0 0 0,-1 0 0 0 0,1 1 0 0 0,0 1 1 0 0,3 0-32 0 0,-6 0 7 0 0,1 0 19 0 0,-1 1 1 0 0,1 0 0 0 0,-1 1 0 0 0,1 0-1 0 0,-1 1 1 0 0,0 0 0 0 0,1 0 0 0 0,-1 1-1 0 0,3 1-26 0 0,34 8 100 0 0,7-2 34 0 0,1-3-1 0 0,0-2 1 0 0,0-2 0 0 0,0-3 0 0 0,3-2-134 0 0,-20-4 198 0 0,-32 4-166 0 0,0 1 1 0 0,0-1-1 0 0,-1 1 1 0 0,1 1 0 0 0,0-1-1 0 0,0 1 1 0 0,0 0 0 0 0,0 0-1 0 0,0 0 1 0 0,0 1 0 0 0,0-1-1 0 0,-1 1 1 0 0,1 1-1 0 0,0-1 1 0 0,-1 1 0 0 0,1-1-1 0 0,1 2-32 0 0,38 27 203 0 0,-33-25-191 0 0,0 0 1 0 0,0-1-1 0 0,1 0 0 0 0,-1 0 1 0 0,1-1-1 0 0,0-1 0 0 0,0 0 0 0 0,-1-1 1 0 0,3 0-13 0 0,26 0 163 0 0,-1-1 0 0 0,7-4-163 0 0,-2 2 266 0 0,17 1-266 0 0,-18 3 102 0 0,0 2 1 0 0,0 1-1 0 0,0 3 0 0 0,2 2-102 0 0,-30-6 21 0 0,-1-2 1 0 0,1 0-1 0 0,0-1 0 0 0,0 0 0 0 0,0-1 0 0 0,8-1-21 0 0,22-4 78 0 0,22-6-78 0 0,-29 3 65 0 0,1 3 0 0 0,13 0-65 0 0,29 5 68 0 0,1 4 0 0 0,19 6-68 0 0,12-2 162 0 0,24-5-162 0 0,-55-3 22 0 0,1 4-1 0 0,-1 3 1 0 0,5 5-22 0 0,177 37 6 0 0,-178-36 6 0 0,1-5-1 0 0,48-1-11 0 0,175-12 76 0 0,-175 2-75 0 0,-31-4 69 0 0,99-19-70 0 0,20-3 38 0 0,-177 25-34 0 0,89-7 71 0 0,44-14-75 0 0,-141 19-1 0 0,43-10 13 0 0,-34 4-4 0 0,1 3 1 0 0,6 2-9 0 0,59-5 37 0 0,67-18 3 0 0,-135 22-31 0 0,15 0-9 0 0,-9 2 7 0 0,28-5 7 0 0,-57 8-11 0 0,0 1 0 0 0,21 0-3 0 0,-19 2 2 0 0,0-2 0 0 0,7-1-2 0 0,3-1 4 0 0,0 3-1 0 0,1 0 0 0 0,-1 2 1 0 0,1 2-1 0 0,13 3-3 0 0,-10-2-2 0 0,63 4 11 0 0,-38 0 1 0 0,-53-7-5 0 0,0 0 1 0 0,0-1-1 0 0,0 0 1 0 0,8-2-6 0 0,12 1 15 0 0,-21 1-12 0 0,4 0 8 0 0,1 0 0 0 0,0-1 0 0 0,-1 0 0 0 0,1-1-1 0 0,8-3-10 0 0,4-1 0 0 0,-1 1 0 0 0,1 0 0 0 0,9 2 0 0 0,-17-1 19 0 0,-15 4-18 0 0,1-1 0 0 0,-1 0-1 0 0,0 1 1 0 0,1 0-1 0 0,-1 0 1 0 0,1 0-1 0 0,-1 0 1 0 0,0 0-1 0 0,1 1 0 0 0,40 6-2 0 0,-20-3-2 0 0,0 1 1 0 0,0 1 0 0 0,0 1-1 0 0,1 2 4 0 0,-5-2 3 0 0,1-1 0 0 0,0 0 0 0 0,1-2 0 0 0,-1 0 0 0 0,10-1-3 0 0,-22-2 5 0 0,1 1-1 0 0,0 0 1 0 0,-1 0-1 0 0,1 1 1 0 0,6 3-5 0 0,-6-2-1 0 0,-1-1 0 0 0,1 0 0 0 0,0-1 0 0 0,10 2 1 0 0,49 4-2 0 0,-38-7 9 0 0,-20 0-2 0 0,0-1 0 0 0,0 0 0 0 0,0 0 1 0 0,-1-2-1 0 0,1 1 0 0 0,0-1 0 0 0,-1 0 0 0 0,6-3-5 0 0,40-23 36 0 0,-24 11-22 0 0,-23 14 11 0 0,-1 1 1 0 0,1-1-1 0 0,0 2 1 0 0,0 0-1 0 0,0 0 1 0 0,1 0-26 0 0,14-2-10 0 0,-9 1 18 0 0,1 0 0 0 0,-1 0 0 0 0,13 1-8 0 0,-4-9 61 0 0,-4 2-61 0 0,-18 7 1 0 0,0 0 0 0 0,0 0 0 0 0,0 0 0 0 0,0 0 0 0 0,0 0 0 0 0,0 1 0 0 0,0-1 0 0 0,0 1 0 0 0,0-1 0 0 0,0 1 0 0 0,2 0-1 0 0,-4-17 140 0 0,0 17-256 0 0,-1-1 94 0 0,0 1-3873 0 0,1 0 2995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0:21.5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 7098 0 0,'4'0'2488'0'0,"-1"0"-1984"0"0,-3 0-432 0 0,0 0-64 0 0,0 0 0 0 0,0 0-8 0 0,0 0 0 0 0,0 0 0 0 0,0 0-144 0 0,8 2-568 0 0,6-1 608 0 0,39 9-328 0 0,-36-10-296 0 0</inkml:trace>
  <inkml:trace contextRef="#ctx0" brushRef="#br0" timeOffset="1">471 67 3009 0 0,'7'-8'1112'0'0,"3"2"-816"0"0,-6 0-160 0 0,4-2 8 0 0,-1 3-8 0 0,0 1 16 0 0,-1-1 32 0 0,-2 1-16 0 0,2-2-16 0 0,1 1-24 0 0,-1 2-32 0 0,0 1-152 0 0,-6 1 64 0 0,0-1-24 0 0,0 1-48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0:25.1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602 86 1616 0 0,'-23'-39'7475'0'0,"22"36"-7360"0"0,-1 0 0 0 0,1 1 0 0 0,-1-1 1 0 0,0 0-1 0 0,0 1 0 0 0,0-1 0 0 0,-1 1 0 0 0,1 0 0 0 0,0-1 0 0 0,-1 1 0 0 0,0 0 0 0 0,1 0 0 0 0,-1 1 0 0 0,0-1 0 0 0,0 1 0 0 0,0-1 0 0 0,0 1 0 0 0,0 0 1 0 0,0 0-1 0 0,0 0 0 0 0,0 1 0 0 0,-1-1 0 0 0,1 1 0 0 0,0 0 0 0 0,0-1 0 0 0,-1 1 0 0 0,1 1 0 0 0,0-1 0 0 0,0 0 0 0 0,-1 1 0 0 0,1 0 0 0 0,-2 0-115 0 0,-6 3 65 0 0,1 0-1 0 0,0 1 0 0 0,1 0 0 0 0,-1 0 1 0 0,1 1-1 0 0,-1 1-64 0 0,-30 26 282 0 0,1 2 0 0 0,-15 19-282 0 0,2-2 106 0 0,24-26-13 0 0,2 1 0 0 0,-16 23-93 0 0,26-31 18 0 0,2 1 0 0 0,1 1 0 0 0,0 1 0 0 0,2-1 0 0 0,0 2-1 0 0,2 0 1 0 0,-7 21-18 0 0,6-4 17 0 0,3-16-33 0 0,1 2-1 0 0,0 3 17 0 0,5-24 2 0 0,1-4 10 0 0,0-1-3 0 0,0 3-4 0 0,1 1 0 0 0,-1-1 0 0 0,0 0 0 0 0,0 0 0 0 0,0 0 0 0 0,0 1 0 0 0,0-1 0 0 0,-1 1-5 0 0,1 5-13 0 0,-2 47-20 0 0,1-25 55 0 0,1 1 1 0 0,3 21-23 0 0,2-29-7 0 0,0 0 1 0 0,2-1 0 0 0,1 0 0 0 0,1 0-1 0 0,9 17 7 0 0,6 16-7 0 0,-22-52 5 0 0,0 0 1 0 0,1-1-1 0 0,-1 1 1 0 0,1-1-1 0 0,0 0 0 0 0,-1 0 1 0 0,2 0-1 0 0,-1 0 1 0 0,0-1-1 0 0,0 1 0 0 0,1-1 1 0 0,0 1 1 0 0,28 21-6 0 0,41 35 0 0 0,-59-49-2 0 0,1-1 1 0 0,0 0-1 0 0,0-1 0 0 0,1-1 1 0 0,4 2 7 0 0,134 45-27 0 0,-143-51 21 0 0,0 0-1 0 0,1 0 1 0 0,-1-1-1 0 0,1-1 1 0 0,-1 0 0 0 0,1-1-1 0 0,0 0 1 0 0,-1 0-1 0 0,1-1 1 0 0,1-1 6 0 0,51-9-16 0 0,46-15 16 0 0,-70 17 52 0 0,30-3-52 0 0,5-1 25 0 0,-65 10-22 0 0,0 0-1 0 0,0-1 1 0 0,-1 0-1 0 0,1-1 0 0 0,-1 0 1 0 0,0 0-1 0 0,0-1 1 0 0,0 0-1 0 0,-1-1 0 0 0,0 0 1 0 0,0 0-1 0 0,-1-1 1 0 0,0 0-1 0 0,0 0 0 0 0,-1 0-2 0 0,68-90 34 0 0,-31 34-22 0 0,-24 38 4 0 0,-1-1 0 0 0,-1-3-16 0 0,0-1 8 0 0,-3 0 1 0 0,0-1-1 0 0,-2-1 1 0 0,-1 0-1 0 0,5-33-8 0 0,-13 48 67 0 0,0 0 1 0 0,-2 0-1 0 0,0 0 0 0 0,-1 0 0 0 0,0 0 1 0 0,-2 0-1 0 0,0 0 0 0 0,-1 0 0 0 0,-1 1 1 0 0,0-1-1 0 0,-2 1 0 0 0,-2-6-67 0 0,-8-15 289 0 0,-2 0-1 0 0,-2 1 1 0 0,-1 1 0 0 0,-1 1-1 0 0,-3 0 1 0 0,0 2 0 0 0,-29-28-289 0 0,41 50 139 0 0,0 1 1 0 0,0 0 0 0 0,-1 0 0 0 0,0 2 0 0 0,0 0-1 0 0,-1 0 1 0 0,0 1 0 0 0,-1 1 0 0 0,1 1 0 0 0,-1 0-1 0 0,-1 1-139 0 0,-15-4 176 0 0,0 3-1 0 0,-1 0 0 0 0,0 2 0 0 0,1 2 0 0 0,-5 1-175 0 0,13 1-21 0 0,-1 2-1 0 0,1 1 1 0 0,0 1-1 0 0,0 1 0 0 0,0 1 1 0 0,1 1-1 0 0,0 1 0 0 0,0 1 1 0 0,1 1-1 0 0,1 1 1 0 0,0 0-1 0 0,-12 11 22 0 0,-13 12-1818 0 0,2 2 0 0 0,1 1-1 0 0,2 3 1 0 0,-30 39 1818 0 0,31-33-2071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0:26.5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815 12 1424 0 0,'-16'-2'1907'0'0,"0"-1"-1"0"0,0 2 0 0 0,0 0 0 0 0,-8 1-1906 0 0,-42-2 1473 0 0,43 0-1145 0 0,0 1-1 0 0,-1 2 0 0 0,1 0 1 0 0,0 1-1 0 0,0 1 0 0 0,0 2 1 0 0,0 0-1 0 0,0 1 0 0 0,-13 6-327 0 0,-3 2 220 0 0,21-8-104 0 0,0 0 1 0 0,1 2-1 0 0,-1 0 1 0 0,-10 7-117 0 0,10-3 37 0 0,0 0 0 0 0,1 1 0 0 0,1 1 0 0 0,0 0 1 0 0,1 1-1 0 0,0 1 0 0 0,2 1 0 0 0,0 0 0 0 0,-2 4-37 0 0,0 2 5 0 0,2 1 1 0 0,0 0-1 0 0,2 1 0 0 0,0 1 0 0 0,-2 13-5 0 0,-1 11 5 0 0,3 2 0 0 0,-4 43-5 0 0,11-61 2 0 0,2 0 0 0 0,2 0 0 0 0,0 0 0 0 0,6 31-2 0 0,14 19-24 0 0,-9-42 22 0 0,1-1-1 0 0,2 0 1 0 0,2-1-1 0 0,14 25 3 0 0,4 12-20 0 0,-23-54 29 0 0,0-1 1 0 0,1 0-1 0 0,1 0 1 0 0,1-1 0 0 0,1-1-1 0 0,1 0 1 0 0,1-1-1 0 0,3 2-9 0 0,-7-9 17 0 0,1 0 0 0 0,1 0-1 0 0,-1-1 1 0 0,2-1 0 0 0,0-1-1 0 0,0 0 1 0 0,0-1 0 0 0,1-1-1 0 0,0 0 1 0 0,1-1 0 0 0,9 1-17 0 0,-25-6 0 0 0,50 11 51 0 0,1-3-1 0 0,7-1-50 0 0,-42-6 13 0 0,1-1 0 0 0,-1-2 0 0 0,0 1 0 0 0,0-2 0 0 0,0-1 0 0 0,0 0 0 0 0,0-1 0 0 0,3-2-13 0 0,251-67 94 0 0,-237 64-62 0 0,0 0 0 0 0,-1-3 0 0 0,9-4-32 0 0,-31 10 9 0 0,0 0 1 0 0,0-1-1 0 0,-1 0 1 0 0,0 0 0 0 0,0-2-1 0 0,-1 1 1 0 0,0-1-1 0 0,0-1 1 0 0,-1 1 0 0 0,4-7-10 0 0,19-31 63 0 0,-2-2 0 0 0,-2-1 1 0 0,-3-2-1 0 0,2-9-63 0 0,-14 31 33 0 0,-2-2 0 0 0,-1 1 0 0 0,-1-2 0 0 0,-2 1 1 0 0,-1-1-1 0 0,-1-6-33 0 0,-4 24 68 0 0,-2 0 0 0 0,1 1 0 0 0,-1-1 0 0 0,-1 1 0 0 0,-1 0 0 0 0,0-1 0 0 0,-4-9-68 0 0,-4-17 165 0 0,-2 0 1 0 0,-2 1 0 0 0,-1 1-1 0 0,-12-18-165 0 0,17 36 111 0 0,-2 0 1 0 0,-1 1-1 0 0,0 0 0 0 0,-2 1 0 0 0,0 1 1 0 0,-1 1-1 0 0,-1 0 0 0 0,-11-8-111 0 0,-3 1 182 0 0,-1 2 1 0 0,-1 1-1 0 0,0 2 0 0 0,-1 1 0 0 0,-2 2 0 0 0,1 1 1 0 0,-2 2-1 0 0,0 2 0 0 0,0 1 0 0 0,-1 2 1 0 0,0 2-1 0 0,0 1 0 0 0,-1 2 0 0 0,-33 3-182 0 0,5 3 221 0 0,-63 14-221 0 0,94-11-208 0 0,0 3 0 0 0,0 1 0 0 0,1 2 1 0 0,-8 5 207 0 0,35-14-455 0 0,0 2 0 0 0,0-1 1 0 0,1 1-1 0 0,-7 5 455 0 0,12-7 12 0 0,0-1 0 0 0,0 0 0 0 0,1 1-1 0 0,-1 0 1 0 0,0 0 0 0 0,1 0 0 0 0,0 0 0 0 0,0 0 0 0 0,0 0 0 0 0,0 0-1 0 0,0 1 1 0 0,1-1 0 0 0,-2 4-12 0 0,1 6 483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1:01.7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595 487 328 0 0,'0'1'64'0'0,"0"-1"-1"0"0,-1 0 1 0 0,1 1 0 0 0,0-1-1 0 0,-1 0 1 0 0,1 0 0 0 0,-1 0-1 0 0,1 1 1 0 0,-1-1 0 0 0,1 0-1 0 0,0 0 1 0 0,-1 0 0 0 0,1 0 0 0 0,-1 0-1 0 0,1 0 1 0 0,-1 0 0 0 0,1 0-1 0 0,-1 0 1 0 0,1 0 0 0 0,-1 0-1 0 0,1 0 1 0 0,-1 0 0 0 0,1 0-1 0 0,-1 0 1 0 0,1-1 0 0 0,0 1-1 0 0,-1 0 1 0 0,1 0 0 0 0,-1-1-1 0 0,1 1 1 0 0,0 0 0 0 0,-1 0-1 0 0,1-1-63 0 0,-20-6 629 0 0,2 4-447 0 0,-1 0 1 0 0,2-2-1 0 0,-6-2-182 0 0,16 4 128 0 0,-1 1 0 0 0,0 0 0 0 0,0 0 0 0 0,1 1 0 0 0,-1 0 0 0 0,0 0 0 0 0,0 1 0 0 0,0 0 0 0 0,0 0 0 0 0,0 1 0 0 0,0 0 0 0 0,0 0 0 0 0,0 1 0 0 0,1 0 0 0 0,-4 2-128 0 0,3-1 177 0 0,-1 1 0 0 0,1 0 0 0 0,-1 1-1 0 0,1 0 1 0 0,1 1 0 0 0,-1-1 0 0 0,1 1 0 0 0,0 1 0 0 0,0-1-1 0 0,1 1 1 0 0,0 1 0 0 0,-4 4-177 0 0,-1 5 130 0 0,0 1 1 0 0,1 0-1 0 0,1 0 0 0 0,1 1 0 0 0,-6 17-130 0 0,-3 22 249 0 0,-2 19-249 0 0,-13 47 272 0 0,17-78-118 0 0,4-16-72 0 0,1 2 1 0 0,1-1 0 0 0,2 2-1 0 0,1-1 1 0 0,1 1 0 0 0,1 16-83 0 0,4-19 42 0 0,-1-5-13 0 0,2 0-1 0 0,0 0 1 0 0,2 0 0 0 0,2 10-29 0 0,1-9-1 0 0,1 0 0 0 0,1 0 0 0 0,1-1 0 0 0,2-1 0 0 0,0 0-1 0 0,10 16 2 0 0,-2-14-22 0 0,0-2-1 0 0,1 0 0 0 0,2-1 1 0 0,0-1-1 0 0,7 4 23 0 0,-17-17-3 0 0,-1 0-1 0 0,1-1 0 0 0,0-1 1 0 0,1 0-1 0 0,0 0 1 0 0,0-1-1 0 0,8 2 4 0 0,25 6 23 0 0,29 6-23 0 0,-17-5-7 0 0,32 4-10 0 0,-50-11-14 0 0,24 7 31 0 0,-26-3-23 0 0,0-2 0 0 0,32 3 23 0 0,-54-11-12 0 0,1 0-1 0 0,-1-2 1 0 0,1 0-1 0 0,-1-1 0 0 0,1 0 1 0 0,0-1-1 0 0,14-5 13 0 0,2 0-9 0 0,-23 6 6 0 0,0-1 0 0 0,-1-1 0 0 0,1 1 0 0 0,5-4 3 0 0,41-13 4 0 0,-42 15-4 0 0,0-1-1 0 0,0 0 1 0 0,0-1 0 0 0,12-7 0 0 0,23-16 17 0 0,-20 13 0 0 0,0-2 1 0 0,19-16-18 0 0,-38 26 0 0 0,-1-1 0 0 0,0 1 0 0 0,0-2-1 0 0,-1 1 1 0 0,0-1 0 0 0,-1 0 0 0 0,0-1 0 0 0,-1 0-1 0 0,2-4 1 0 0,15-39 73 0 0,9-34-73 0 0,2-5 30 0 0,3 19-15 0 0,-6 11-6 0 0,-3 4 8 0 0,-16 36 1 0 0,-1-1-1 0 0,-1 0 1 0 0,-1 0 0 0 0,5-25-18 0 0,-5 13 25 0 0,-5 25-13 0 0,-2 0-1 0 0,1 0 1 0 0,-1 0-1 0 0,-1 0 1 0 0,0-4-12 0 0,7-86 84 0 0,-8 60-60 0 0,1 21 6 0 0,0 0 1 0 0,-2 0-1 0 0,-1 0 0 0 0,-3-14-30 0 0,-2 6 114 0 0,-1 0 0 0 0,-2 1 0 0 0,0 0 1 0 0,-2 0-1 0 0,-1 1 0 0 0,-2 1 0 0 0,-7-11-114 0 0,-13-18 444 0 0,-3 2 0 0 0,-19-20-444 0 0,11 17 128 0 0,1 2 12 0 0,-1 2 0 0 0,-14-8-140 0 0,52 52 31 0 0,-1 1 0 0 0,1 0 1 0 0,-1 1-1 0 0,0 0 0 0 0,-1 1 0 0 0,1 0 0 0 0,-1 0 0 0 0,1 1 0 0 0,-1 0 0 0 0,-9-1-31 0 0,-6-1 200 0 0,-1 2-1 0 0,1 1 1 0 0,-21 1-200 0 0,35 0 52 0 0,0 1 1 0 0,0 1-1 0 0,0-1 1 0 0,0 2-1 0 0,0 0 1 0 0,0 0-1 0 0,1 1 1 0 0,-8 3-53 0 0,-33 14 140 0 0,-7 4 0 0 0,27-4-97 0 0,1 1 0 0 0,0 2 0 0 0,2 0 0 0 0,1 2 1 0 0,-8 11-44 0 0,2-3 26 0 0,-1-2 1 0 0,-1-1 0 0 0,-8 3-27 0 0,-51 31 67 0 0,-15 19-67 0 0,78-56 9 0 0,1 0 0 0 0,2 2 0 0 0,1 2 0 0 0,1 0 0 0 0,2 2 0 0 0,1 0 0 0 0,1 2 1 0 0,2 0-1 0 0,2 2 0 0 0,1 0 0 0 0,2 0 0 0 0,0 6-9 0 0,3-4-2 0 0,-10 29-33 0 0,-5 35 35 0 0,22-82-6 0 0,2 1 0 0 0,0-1 0 0 0,2 1 1 0 0,0 0-1 0 0,1 0 0 0 0,4 22 6 0 0,7 29-132 0 0,9 24 132 0 0,-13-70-50 0 0,1-1-1 0 0,1 1 1 0 0,1-1-1 0 0,2-1 1 0 0,3 4 50 0 0,-6-15-39 0 0,0 0-1 0 0,1-1 1 0 0,1 0-1 0 0,0 0 1 0 0,1-2 0 0 0,0 1-1 0 0,6 3 40 0 0,4 2-39 0 0,0-2 1 0 0,1 0-1 0 0,1-2 0 0 0,4 2 39 0 0,-4-4-20 0 0,1-2 1 0 0,-1-1-1 0 0,1-1 0 0 0,1-1 0 0 0,19 2 20 0 0,-4-2-72 0 0,1-3-1 0 0,0-2 1 0 0,10-1 72 0 0,-19-3-39 0 0,0 0 0 0 0,0-3-1 0 0,-1 0 1 0 0,0-2 0 0 0,14-7 39 0 0,42-19-65 0 0,60-34 65 0 0,-125 55-1 0 0,-1 0 1 0 0,-1-1 0 0 0,0-1 0 0 0,-1-1 0 0 0,0-1 0 0 0,-1-1-1 0 0,-1-1 1 0 0,1-2 0 0 0,33-45-3 0 0,38-60 3 0 0,-20 25-2 0 0,-48 72 14 0 0,0-2 0 0 0,-3-1 0 0 0,0 0 0 0 0,-3-1 0 0 0,0-1 0 0 0,-2-1 0 0 0,-2 0 0 0 0,-1-1 0 0 0,-2 0 0 0 0,-1-2-12 0 0,0-8 21 0 0,-3-1-1 0 0,-2 0 1 0 0,-1 0 0 0 0,-3-4-21 0 0,-1 31 37 0 0,0-1 0 0 0,-1 1 1 0 0,-1 0-1 0 0,-1 0 0 0 0,0 0 1 0 0,-2 0-1 0 0,0 1 0 0 0,-2 0 1 0 0,0 1-1 0 0,-6-10-37 0 0,2 10 44 0 0,0 1 0 0 0,-1 0 0 0 0,-1 0-1 0 0,-1 2 1 0 0,0 0 0 0 0,0 1 0 0 0,-2 0 0 0 0,0 2-1 0 0,-18-11-43 0 0,12 10 37 0 0,0 1 0 0 0,0 2-1 0 0,-1 0 1 0 0,0 1-1 0 0,-1 1 1 0 0,0 2-1 0 0,0 1 1 0 0,-1 0-37 0 0,4 3 25 0 0,-1 1-1 0 0,0 1 1 0 0,0 0-1 0 0,0 2 1 0 0,1 1 0 0 0,-1 1-1 0 0,1 1 1 0 0,0 1 0 0 0,0 0-1 0 0,0 2 1 0 0,1 1 0 0 0,0 1-1 0 0,1 1 1 0 0,0 0-1 0 0,1 2 1 0 0,0 1 0 0 0,-16 14-25 0 0,-42 41 90 0 0,-26 33-90 0 0,80-75 6 0 0,1 1-1 0 0,1 0 1 0 0,2 2 0 0 0,1 0-1 0 0,-15 32-5 0 0,15-21 2 0 0,2 0-1 0 0,3 0 0 0 0,0 2 1 0 0,3 0-1 0 0,2 0 0 0 0,2 1 1 0 0,1 0-1 0 0,3 0 0 0 0,1 0 1 0 0,2 1-1 0 0,2-1 0 0 0,3 0 1 0 0,1 0-1 0 0,2 0 0 0 0,3 4-1 0 0,-3-17-28 0 0,2-1-1 0 0,0 1 0 0 0,3-2 0 0 0,0 0 0 0 0,10 13 29 0 0,-16-30-13 0 0,5 9-25 0 0,1 0 0 0 0,1-2 1 0 0,1 1-1 0 0,7 6 38 0 0,-2-7-44 0 0,1 0 0 0 0,0-1 0 0 0,1-1 0 0 0,16 9 44 0 0,1-2-100 0 0,0-1 0 0 0,26 10 100 0 0,-47-26-29 0 0,1 0 0 0 0,-1-1 0 0 0,1-1 0 0 0,0 0 0 0 0,0-2 1 0 0,0 0-1 0 0,10 0 29 0 0,36-2-106 0 0,-1-2 0 0 0,0-2 0 0 0,36-9 106 0 0,-78 9-19 0 0,0-2 0 0 0,0 0 0 0 0,0-2 0 0 0,-1 0 0 0 0,1-1 0 0 0,18-11 19 0 0,-27 11 2 0 0,0 1 0 0 0,-1-2 0 0 0,0 0 0 0 0,0 0 0 0 0,-1-1 0 0 0,-1 0 0 0 0,1-1 0 0 0,-2-1 0 0 0,1 1 0 0 0,-2-1 0 0 0,2-3-2 0 0,2-7 76 0 0,0 0 1 0 0,-2-1-1 0 0,0-1 0 0 0,-2 1 0 0 0,-1-2 1 0 0,0 1-1 0 0,-2-1 0 0 0,2-19-76 0 0,-3-1-1000 0 0,-2 0 1 0 0,-2 0-1 0 0,-2 0 0 0 0,-4-22 1000 0 0,2 42-1377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1:05.8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193 1373 8298 0 0,'0'3'207'0'0,"0"0"-1"0"0,0 1 1 0 0,0-1 0 0 0,-1 0 0 0 0,1 0 0 0 0,-1 0 0 0 0,0 1-1 0 0,0-1 1 0 0,0 0 0 0 0,0 0 0 0 0,-1 0 0 0 0,1-1 0 0 0,-1 1-1 0 0,0 0 1 0 0,0 0 0 0 0,0-1 0 0 0,0 1 0 0 0,0-1 0 0 0,-2 2-207 0 0,0 0 30 0 0,1 0 1 0 0,0 1 0 0 0,-1 0 0 0 0,1 0-1 0 0,1 0 1 0 0,-3 3-31 0 0,-2 5 210 0 0,0-10 33 0 0,0-13 270 0 0,-3-24-380 0 0,1 0 0 0 0,3-1 1 0 0,0 1-1 0 0,0-36-133 0 0,-2-6 59 0 0,-4-21-2 0 0,-38-346 215 0 0,38 281-71 0 0,9-121-201 0 0,4 249 27 0 0,6-27-27 0 0,-5 48 4 0 0,0 1 1 0 0,1 0 0 0 0,1 0 0 0 0,0 0-1 0 0,1 0 1 0 0,3-6-5 0 0,-8 17 2 0 0,1 0 0 0 0,-1-1 0 0 0,1 1 1 0 0,0 0-1 0 0,-1 0 0 0 0,1 0 0 0 0,0 0 0 0 0,-1 0 0 0 0,1 0 0 0 0,0 0 0 0 0,0 0 0 0 0,0 0 1 0 0,0 1-1 0 0,0-1 0 0 0,0 0 0 0 0,0 0 0 0 0,0 1 0 0 0,0-1 0 0 0,0 1 0 0 0,1-1 1 0 0,-1 1-1 0 0,0 0 0 0 0,0-1 0 0 0,0 1 0 0 0,1 0 0 0 0,-1 0 0 0 0,0 0 0 0 0,1 0 0 0 0,-1 0 1 0 0,0 0-1 0 0,0 0 0 0 0,1 0 0 0 0,-1 0 0 0 0,0 0 0 0 0,0 1 0 0 0,0-1 0 0 0,1 1 0 0 0,-1-1 1 0 0,0 1-1 0 0,0-1 0 0 0,0 1 0 0 0,0 0 0 0 0,0-1 0 0 0,0 1 0 0 0,1 1-2 0 0,5 4 20 0 0,0 0-1 0 0,0 1 1 0 0,-1 0-1 0 0,0 1 1 0 0,4 6-20 0 0,-7-10 7 0 0,70 97 78 0 0,-5 4-1 0 0,-5 2 0 0 0,-4 2 1 0 0,18 58-85 0 0,-47-95 30 0 0,10 26 317 0 0,39 67-347 0 0,-65-138-218 0 0,-1 1 0 0 0,-1 1 0 0 0,-1-1 0 0 0,6 31 218 0 0,-13-42-833 0 0,-2 0 0 0 0,0 0 0 0 0,-1-1 0 0 0,-1 8 833 0 0,-2-5-1184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1:06.2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49 322 8482 0 0,'-4'0'389'0'0,"0"-1"-1"0"0,0 0 1 0 0,1 0 0 0 0,-1-1-1 0 0,0 1 1 0 0,1-1 0 0 0,-1 0-1 0 0,1 0 1 0 0,0 0 0 0 0,-3-2-389 0 0,5 4-14 0 0,1-1 0 0 0,-1 1-1 0 0,1-1 1 0 0,-1 0 0 0 0,1 1 0 0 0,-1-1 0 0 0,1 1 0 0 0,-1-1-1 0 0,1 0 1 0 0,0 1 0 0 0,-1-1 0 0 0,1 0 0 0 0,0 1 0 0 0,0-1-1 0 0,0 0 1 0 0,-1 1 0 0 0,1-1 0 0 0,0 0 0 0 0,0 0 0 0 0,0 1-1 0 0,0-1 1 0 0,0 0 14 0 0,1-1-7 0 0,-1 1-1 0 0,1 0 1 0 0,0 0-1 0 0,-1 0 0 0 0,1 0 1 0 0,0 0-1 0 0,0 0 1 0 0,-1 0-1 0 0,1 0 1 0 0,0 0-1 0 0,0 0 1 0 0,0 0-1 0 0,0 0 0 0 0,0 1 1 0 0,0-1-1 0 0,1 0 1 0 0,-1 1-1 0 0,0-1 8 0 0,24-11-181 0 0,1 0-1 0 0,10-2 182 0 0,21-9-76 0 0,50-20 97 0 0,10-5 102 0 0,-49 18-378 0 0,-38 18 1 0 0,0-1-1 0 0,-2-2 1 0 0,9-5 254 0 0,3-8-542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1:04.4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807 286 592 0 0,'-125'-10'2804'0'0,"80"9"-1897"0"0,-1 3 0 0 0,0 1 0 0 0,-1 2-907 0 0,-31 9 426 0 0,60-9-347 0 0,1-1 0 0 0,0 2 0 0 0,0 1 0 0 0,0 0 0 0 0,1 1 1 0 0,0 0-1 0 0,0 2 0 0 0,-3 2-79 0 0,8-3 0 0 0,0-1 0 0 0,1 2 0 0 0,0-1 0 0 0,1 1 0 0 0,0 1 0 0 0,1-1 0 0 0,0 2 0 0 0,0-1 0 0 0,2 1 0 0 0,-1 0 0 0 0,-1 5 0 0 0,2-1-89 0 0,0-1 1 0 0,1 1-1 0 0,1 0 0 0 0,1 1 0 0 0,0-1 0 0 0,1 1 1 0 0,0-1-1 0 0,2 7 89 0 0,1 4-267 0 0,1 1 1 0 0,1-1-1 0 0,1 1 1 0 0,7 16 266 0 0,17 72-447 0 0,43 107 447 0 0,-63-205-29 0 0,0 1-1 0 0,2-2 1 0 0,0 1 0 0 0,1-2 0 0 0,0 1-1 0 0,1-1 1 0 0,1-1 0 0 0,1 0-1 0 0,0-1 1 0 0,1-1 29 0 0,16 12-154 0 0,1-1 0 0 0,1-2 0 0 0,0-1 0 0 0,21 8 154 0 0,-22-12-101 0 0,-10-4 39 0 0,2-1 0 0 0,-1-1 0 0 0,2-1 0 0 0,4 1 62 0 0,-21-9 2 0 0,0 0-1 0 0,-1-1 1 0 0,1 0-1 0 0,0 0 1 0 0,0 0-1 0 0,0-1 1 0 0,0 0-1 0 0,0-1 1 0 0,-1 0-1 0 0,1 0 1 0 0,0 0-1 0 0,0-1 1 0 0,-1-1-1 0 0,1 1 1 0 0,-1-1-1 0 0,0 0-1 0 0,41-19 58 0 0,-8 4 39 0 0,33-21-97 0 0,-57 30 14 0 0,16-11 112 0 0,0-1 1 0 0,22-19-127 0 0,-37 27 89 0 0,-1-2 0 0 0,-1 0 0 0 0,0 0 0 0 0,-1-2 1 0 0,-1 0-1 0 0,3-4-89 0 0,-3-2 164 0 0,0 0 0 0 0,-2-1 0 0 0,-1 0 0 0 0,0-1 1 0 0,-2 0-1 0 0,-1 0 0 0 0,-1-1 0 0 0,-1-2-164 0 0,1-12 225 0 0,-2 1 0 0 0,-1-1 0 0 0,-3 0 0 0 0,-1 0 0 0 0,-2-1-225 0 0,1 19 221 0 0,-1 0 0 0 0,-1 0 0 0 0,0 0 0 0 0,-2 1 0 0 0,-1 0 0 0 0,-6-14-221 0 0,8 24 207 0 0,-1 0 0 0 0,0 0 1 0 0,-1 1-1 0 0,0 0 0 0 0,0 0 1 0 0,-1 1-1 0 0,0 0 0 0 0,-1 0 1 0 0,0 1-1 0 0,-1 0 0 0 0,1 1 1 0 0,-10-6-208 0 0,-34-18 341 0 0,-1 3 0 0 0,-1 1 0 0 0,-2 4 0 0 0,0 1 0 0 0,-20-2-341 0 0,51 18 40 0 0,0 1-1 0 0,0 1 0 0 0,0 1 0 0 0,0 2 0 0 0,-1 0 0 0 0,1 2 1 0 0,0 1-1 0 0,-10 2-39 0 0,-7 3-1 0 0,1 2 1 0 0,-1 2 0 0 0,2 2-1 0 0,-27 12 1 0 0,51-17-22 0 0,0 0-1 0 0,0 1 1 0 0,0 1-1 0 0,2 1 1 0 0,-1 0-1 0 0,1 1 1 0 0,1 0-1 0 0,0 1 1 0 0,1 1-1 0 0,0 0 1 0 0,1 1-1 0 0,-9 15 23 0 0,9-11-69 0 0,2-1 0 0 0,0 2 0 0 0,1-1 0 0 0,1 2 0 0 0,1-1-1 0 0,1 1 1 0 0,0 0 0 0 0,2 0 0 0 0,0 0 0 0 0,2 1 0 0 0,0 6 69 0 0,1-3-152 0 0,2 0 1 0 0,0 1 0 0 0,2-1-1 0 0,1 0 1 0 0,0 0 0 0 0,2 0-1 0 0,8 19 152 0 0,-8-28-94 0 0,1 1 1 0 0,0-1-1 0 0,1-1 0 0 0,1 0 0 0 0,1 0 0 0 0,0 0 1 0 0,0-1-1 0 0,2-1 0 0 0,0 0 0 0 0,0-1 0 0 0,12 10 94 0 0,2-4-159 0 0,0 0-1 0 0,2-2 0 0 0,0-1 0 0 0,0-1 0 0 0,1-1 0 0 0,9 1 160 0 0,22 5-302 0 0,1-2 0 0 0,42 6 302 0 0,-60-16-5 0 0,1-2 0 0 0,-1-1 0 0 0,1-2-1 0 0,0-3 1 0 0,-1-1 0 0 0,10-3 5 0 0,-20 0 59 0 0,0-1 1 0 0,0-2-1 0 0,0-1 1 0 0,-1-1-1 0 0,0-2 1 0 0,-1-2-1 0 0,0 0 1 0 0,5-6-60 0 0,-19 10 98 0 0,0-1 1 0 0,-2-1-1 0 0,1 0 1 0 0,-1-1 0 0 0,-1 0-1 0 0,-1-2 1 0 0,0 1 0 0 0,0-2-1 0 0,-2 0 1 0 0,0 0 0 0 0,0-1-1 0 0,-2 0 1 0 0,0-1-1 0 0,-1 1 1 0 0,-1-2 0 0 0,-1 1-1 0 0,0-1 1 0 0,-2 0 0 0 0,0-1-1 0 0,-1 1 1 0 0,0-1 0 0 0,-2 1-1 0 0,-1-1 1 0 0,0 1 0 0 0,-1-1-1 0 0,-1 0 1 0 0,-1 1-1 0 0,-1-1-98 0 0,-2-2 89 0 0,0-1 0 0 0,-2 1 0 0 0,0 1 0 0 0,-2-1-1 0 0,0 1 1 0 0,-1 1 0 0 0,-1 0 0 0 0,-1 0-1 0 0,-1 2 1 0 0,0-1 0 0 0,-2 2 0 0 0,0 0-1 0 0,-1 1 1 0 0,0 1 0 0 0,-1 0 0 0 0,-18-10-89 0 0,-9-4 48 0 0,-2 2 1 0 0,0 2-1 0 0,-2 2 1 0 0,0 2-1 0 0,-1 3 1 0 0,-2 1-1 0 0,1 3 1 0 0,-15 0-49 0 0,29 9-1 0 0,-1 1-1 0 0,0 3 1 0 0,0 1 0 0 0,0 1 0 0 0,0 2 0 0 0,1 2-1 0 0,-1 1 1 0 0,1 3 0 0 0,1 0 0 0 0,-1 3-1 0 0,2 0 1 0 0,-12 8 1 0 0,28-11-8 0 0,1 1 0 0 0,1 1 0 0 0,0 1 1 0 0,0 0-1 0 0,1 1 0 0 0,1 0 0 0 0,0 2 0 0 0,1 0 0 0 0,0 0 0 0 0,1 1 0 0 0,1 1 0 0 0,1 0 0 0 0,-8 16 8 0 0,5-7-108 0 0,2 0 0 0 0,1 1 0 0 0,1 0 0 0 0,1 0 0 0 0,2 1-1 0 0,0 0 1 0 0,2 1 0 0 0,1 0 0 0 0,1 17 108 0 0,3-31-100 0 0,1-1 1 0 0,0 1-1 0 0,1 0 0 0 0,1-1 1 0 0,1 1-1 0 0,0-1 1 0 0,0 0-1 0 0,2 0 0 0 0,0 0 1 0 0,0-1-1 0 0,1 0 1 0 0,1 0-1 0 0,0 0 0 0 0,1-1 1 0 0,0-1-1 0 0,4 5 100 0 0,4 2-62 0 0,0-2 1 0 0,1 1-1 0 0,0-2 0 0 0,2 0 0 0 0,0-2 0 0 0,0 0 1 0 0,1-1-1 0 0,0-1 0 0 0,16 5 62 0 0,31 10-57 0 0,1-3-1 0 0,67 12 58 0 0,-92-26 8 0 0,-1-2 0 0 0,2-3 0 0 0,-1-1-1 0 0,0-2 1 0 0,21-3-8 0 0,-30-2 56 0 0,0-2 0 0 0,-1-2 0 0 0,0-1 0 0 0,0-1 0 0 0,-1-2 0 0 0,0-2 0 0 0,-1 0 0 0 0,12-10-56 0 0,-25 13 81 0 0,0-1 0 0 0,0-1-1 0 0,-1 0 1 0 0,-1-2 0 0 0,-1 0 0 0 0,0-1-1 0 0,0-1-80 0 0,-7 6 81 0 0,0 0 0 0 0,-1-1 0 0 0,-1 0 0 0 0,1 0 0 0 0,-2-1 0 0 0,0 0 0 0 0,0 0 0 0 0,-2-1 1 0 0,1 1-1 0 0,-2-1 0 0 0,2-9-81 0 0,0-10 127 0 0,-2 0 0 0 0,-1 0 0 0 0,-2 0 0 0 0,-1 0 0 0 0,-2 0 1 0 0,-1 1-1 0 0,-1-1 0 0 0,-2 1 0 0 0,-1 0 0 0 0,-2 0 1 0 0,-1-1-128 0 0,2 13 56 0 0,0 1 0 0 0,-2-1 0 0 0,0 2 0 0 0,0-1 1 0 0,-2 2-1 0 0,0 0 0 0 0,-16-15-56 0 0,-7-3 148 0 0,-1 1 0 0 0,-37-25-148 0 0,38 33 53 0 0,-1 1 0 0 0,0 2-1 0 0,-2 2 1 0 0,-1 2 0 0 0,0 1 0 0 0,-2 2-1 0 0,-7-1-52 0 0,30 13 6 0 0,0 0 0 0 0,0 1 1 0 0,0 0-1 0 0,0 2 0 0 0,-1 0 0 0 0,1 2 0 0 0,-1 0 0 0 0,-7 2-6 0 0,-9 3-27 0 0,1 1 0 0 0,0 2 0 0 0,1 1 1 0 0,-3 3 26 0 0,17-5-44 0 0,0 1-1 0 0,1 0 1 0 0,0 1 0 0 0,1 1 0 0 0,0 1 0 0 0,1 1 0 0 0,0 0 0 0 0,1 1 0 0 0,1 1-1 0 0,0 1 1 0 0,1 0 0 0 0,0 0 0 0 0,0 3 44 0 0,0 3-80 0 0,1 1 0 0 0,0 0 0 0 0,2 0 0 0 0,1 1 0 0 0,1 1 0 0 0,0 0 0 0 0,2 0 0 0 0,1 0 0 0 0,2 1 0 0 0,-2 14 80 0 0,4-11-108 0 0,0 0 0 0 0,2 0 0 0 0,1 1 0 0 0,2-1-1 0 0,0 0 1 0 0,6 19 108 0 0,-4-28-65 0 0,1 0-1 0 0,1 0 1 0 0,0-1 0 0 0,2 0-1 0 0,0 0 1 0 0,1-1-1 0 0,0-1 1 0 0,2 1-1 0 0,10 11 66 0 0,-2-8-38 0 0,1 0 0 0 0,0-2-1 0 0,1 0 1 0 0,2-2-1 0 0,0 0 1 0 0,0-2-1 0 0,1-1 1 0 0,1 0-1 0 0,1-2 1 0 0,14 4 38 0 0,23 6-37 0 0,1-3 0 0 0,1-3 1 0 0,64 7 36 0 0,-95-18 29 0 0,1-2-1 0 0,-1-1 1 0 0,0-2 0 0 0,1-2 0 0 0,-1-1 0 0 0,0-1 0 0 0,0-2-1 0 0,0-2 1 0 0,-1-1 0 0 0,0-1 0 0 0,-1-2 0 0 0,0-2-1 0 0,10-6-28 0 0,-34 15 50 0 0,0-1 0 0 0,0 0-1 0 0,0 0 1 0 0,-1-1 0 0 0,0 0-1 0 0,0-1 1 0 0,-1 1 0 0 0,1-1-1 0 0,-2-1 1 0 0,1 1 0 0 0,-1-1-1 0 0,-1-1 1 0 0,0 1 0 0 0,0-1-1 0 0,-1 1 1 0 0,3-10-50 0 0,-2 1 113 0 0,-1 1 0 0 0,-1-1 0 0 0,0 0 0 0 0,-1 0 0 0 0,-1 0 1 0 0,-1 0-1 0 0,-1 0 0 0 0,0 0 0 0 0,-4-12-113 0 0,1 1 130 0 0,-3 0 0 0 0,0 0 0 0 0,-2 0 1 0 0,-1 1-1 0 0,-6-11-130 0 0,7 20 55 0 0,-1 0 1 0 0,-1 1 0 0 0,0 0-1 0 0,-1 1 1 0 0,-1 0 0 0 0,-1 1-1 0 0,0 1 1 0 0,-2-1-56 0 0,-18-14 61 0 0,-2 1 0 0 0,-1 2 0 0 0,-1 1 0 0 0,-1 2 0 0 0,-1 2-1 0 0,-1 2 1 0 0,-1 1 0 0 0,-1 2 0 0 0,-23-5-61 0 0,39 16-3 0 0,0 0-1 0 0,-1 2 1 0 0,0 1 0 0 0,1 1-1 0 0,-1 1 1 0 0,0 2 0 0 0,0 1-1 0 0,0 1 1 0 0,1 1 0 0 0,0 1-1 0 0,-1 2 1 0 0,2 1 0 0 0,-1 1-1 0 0,1 1 1 0 0,1 1-1 0 0,0 1 1 0 0,0 2 0 0 0,2 0-1 0 0,-1 2 1 0 0,2 0 0 0 0,0 1-1 0 0,1 2 1 0 0,1 0 0 0 0,1 1-1 0 0,0 1 1 0 0,2 1 0 0 0,-15 23 3 0 0,12-12 8 0 0,2 1 1 0 0,1 0 0 0 0,2 2 0 0 0,1-1 0 0 0,2 2 0 0 0,1 0 0 0 0,2 0 0 0 0,1 9-9 0 0,3-17-52 0 0,3 0 0 0 0,0-1 1 0 0,2 1-1 0 0,1 0 0 0 0,1 0 1 0 0,1-1-1 0 0,2 1 0 0 0,1-1 0 0 0,1 0 1 0 0,1-1-1 0 0,5 8 52 0 0,3 4-74 0 0,2-1-1 0 0,2 0 1 0 0,2-1 0 0 0,22 28 74 0 0,-35-53-11 0 0,1-1 1 0 0,1-1 0 0 0,0 1-1 0 0,0-2 1 0 0,1 1-1 0 0,0-2 1 0 0,1 0 0 0 0,3 2 10 0 0,25 11-70 0 0,42 16 70 0 0,-65-29-9 0 0,21 7 2 0 0,0-2 0 0 0,1-1 0 0 0,1-2 0 0 0,-1-2 0 0 0,2-2 1 0 0,-1-1-1 0 0,0-2 0 0 0,1-2 0 0 0,10-2 7 0 0,-11-3 25 0 0,1-2 1 0 0,-1-1-1 0 0,-1-2 1 0 0,1-2-1 0 0,-1-2 1 0 0,-1-1-1 0 0,-1-2 1 0 0,23-14-26 0 0,-46 23 26 0 0,-1-2 1 0 0,-1 0-1 0 0,1 0 1 0 0,-2-1 0 0 0,1-1-1 0 0,-1 0 1 0 0,-1-1-1 0 0,0 0 1 0 0,-1-1 0 0 0,0 0-1 0 0,-1-1 1 0 0,0 1-1 0 0,-1-2 1 0 0,-1 1 0 0 0,0-1-1 0 0,-1 0 1 0 0,-1-1-1 0 0,2-9-26 0 0,0-4 88 0 0,-2-1-1 0 0,-1 1 1 0 0,-2-1-1 0 0,0 0 1 0 0,-3 1-1 0 0,0-1 1 0 0,-4-20-88 0 0,-4-4 153 0 0,-3 0-1 0 0,-2 1 1 0 0,-15-37-153 0 0,13 50 64 0 0,-3 0-1 0 0,-1 2 1 0 0,-1 0-1 0 0,-3 1-63 0 0,6 8 30 0 0,-17-25 68 0 0,-3 2 0 0 0,-24-26-98 0 0,-90-90 160 0 0,102 115-110 0 0,18 19-1 0 0,-1 2 0 0 0,-14-9-49 0 0,35 31 8 0 0,-1 0 1 0 0,0 1-1 0 0,-1 1 1 0 0,0 0 0 0 0,0 1-1 0 0,-1 0 1 0 0,0 1 0 0 0,-8-2-9 0 0,8 4-13 0 0,1 1 0 0 0,-1 0 0 0 0,0 1 0 0 0,0 0 1 0 0,0 2-1 0 0,0-1 0 0 0,0 2 0 0 0,0 0 0 0 0,0 1 1 0 0,0 0-1 0 0,0 1 0 0 0,1 1 0 0 0,-1 0 1 0 0,1 1-1 0 0,0 1 0 0 0,0 0 0 0 0,-11 7 13 0 0,10-4-29 0 0,1 1 0 0 0,0 0 0 0 0,0 1 0 0 0,1 0 0 0 0,0 1 0 0 0,1 1 0 0 0,1 0 0 0 0,0 0 0 0 0,-1 4 29 0 0,-1 3-25 0 0,0 1 0 0 0,2 1 0 0 0,0 0 0 0 0,2 1 0 0 0,0 0 0 0 0,0 4 25 0 0,-4 26-50 0 0,2 1 0 0 0,2 1 0 0 0,3-1 1 0 0,2 1-1 0 0,3 27 50 0 0,0-46-67 0 0,2 1 0 0 0,2-1-1 0 0,1 0 1 0 0,1 1 0 0 0,4 5 67 0 0,-3-21-50 0 0,-2-5 6 0 0,0 0 1 0 0,1 0 0 0 0,0-1-1 0 0,1 0 1 0 0,1 0 0 0 0,1-1-1 0 0,0 0 1 0 0,0 0 0 0 0,9 9 43 0 0,2-3-46 0 0,0-1 0 0 0,1-2 0 0 0,1 0 0 0 0,0-1 0 0 0,1-1 0 0 0,1 0 0 0 0,0-2 1 0 0,1-1-1 0 0,1-1 0 0 0,-1-1 0 0 0,2-1 46 0 0,4 0-5 0 0,1-1 1 0 0,-1-2-1 0 0,2-1 1 0 0,-1-1-1 0 0,0-1 1 0 0,1-2-1 0 0,-1-1 1 0 0,1-2-1 0 0,8-2 5 0 0,31-9 104 0 0,0-3-1 0 0,-2-2 0 0 0,0-4 1 0 0,-1-3-1 0 0,-2-3 1 0 0,43-25-104 0 0,-39 17-2146 0 0,41-30 2146 0 0,-64 35-1313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1:06.9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182 1327 10082 0 0,'-15'4'1535'0'0,"0"0"0"0"0,0-1-1 0 0,-14 1-1534 0 0,24-4-8 0 0,-1 1-1 0 0,1-1 0 0 0,0 0 1 0 0,0 0-1 0 0,0-1 0 0 0,-1 0 1 0 0,1 0-1 0 0,0 0 0 0 0,0 0 1 0 0,0-1-1 0 0,0 0 0 0 0,0 0 1 0 0,0 0 8 0 0,2 0-5 0 0,1-1 1 0 0,0 1-1 0 0,0 0 0 0 0,0-1 1 0 0,0 1-1 0 0,0-1 1 0 0,0 0-1 0 0,1 1 0 0 0,-1-1 1 0 0,1 0-1 0 0,0 0 0 0 0,0 0 1 0 0,0 0-1 0 0,0 0 1 0 0,0-2 4 0 0,-7-50-60 0 0,8 49 55 0 0,-1-35-2 0 0,2 0 0 0 0,2 0 0 0 0,1 1-1 0 0,9-33 8 0 0,-9 47 7 0 0,45-226 14 0 0,-27 143-17 0 0,11-39 167 0 0,39-105-171 0 0,-65 230 27 0 0,2 0 1 0 0,0 1-1 0 0,1 1 1 0 0,12-19-28 0 0,-19 35-3 0 0,0 0-1 0 0,0 0 1 0 0,0 0 0 0 0,1 1-1 0 0,0 0 1 0 0,0-1 0 0 0,0 1-1 0 0,1 1 1 0 0,-1-1 0 0 0,1 1 0 0 0,0-1-1 0 0,0 1 1 0 0,0 1 0 0 0,0-1-1 0 0,1 1 1 0 0,-1 0 0 0 0,1 0-1 0 0,-1 0 1 0 0,1 1 0 0 0,0 0-1 0 0,0 0 1 0 0,2 0 3 0 0,0 2-7 0 0,0 0-1 0 0,0 0 0 0 0,0 1 1 0 0,0 0-1 0 0,0 0 1 0 0,-1 1-1 0 0,1 0 1 0 0,-1 0-1 0 0,0 0 1 0 0,0 1-1 0 0,2 2 8 0 0,9 6-6 0 0,-1 0 0 0 0,0 1 0 0 0,9 11 6 0 0,2 4 21 0 0,-2 1 0 0 0,-1 1 0 0 0,-1 1 0 0 0,-1 1 0 0 0,-2 2 0 0 0,-2 0 0 0 0,15 35-21 0 0,-4 2 95 0 0,-4 2 1 0 0,-3 2-1 0 0,7 39-95 0 0,-16-45 204 0 0,-4 0 0 0 0,2 50-204 0 0,-5 139-265 0 0,-7-252 119 0 0,0 25-776 0 0,0-29 829 0 0,0-1-1 0 0,0 0 0 0 0,-1 1 0 0 0,1-1 0 0 0,0 1 1 0 0,0-1-1 0 0,-1 0 0 0 0,1 1 0 0 0,-1-1 0 0 0,1 0 0 0 0,-1 0 1 0 0,1 1-1 0 0,-1-1 0 0 0,0 0 0 0 0,0 0 0 0 0,0 1 94 0 0,-8 0-1067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1:07.4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55 285 9714 0 0,'-29'-52'4204'0'0,"9"15"-3824"0"0,19 35-372 0 0,0-1 0 0 0,0 1 0 0 0,1-1 0 0 0,-1 1 0 0 0,1 0 0 0 0,-1-1 0 0 0,1 1 0 0 0,0-1 0 0 0,0 1 0 0 0,0-1 0 0 0,0 1 0 0 0,1-1 0 0 0,-1 1-1 0 0,1-1 1 0 0,-1 1 0 0 0,1 0 0 0 0,0-1 0 0 0,0 1 0 0 0,0 0 0 0 0,0-1 0 0 0,0 1 0 0 0,0 0 0 0 0,1 0 0 0 0,-1 0 0 0 0,1 0 0 0 0,1-1-8 0 0,4-5 13 0 0,0 1-1 0 0,0 0 0 0 0,0 0 1 0 0,1 1-1 0 0,0 0 0 0 0,1 0-12 0 0,12-6-75 0 0,1 0 0 0 0,0 1 0 0 0,1 2 1 0 0,1 0-1 0 0,-1 2 0 0 0,1 0 0 0 0,0 1 0 0 0,1 2 0 0 0,-1 1 0 0 0,1 0 0 0 0,0 2 1 0 0,0 1-1 0 0,-1 1 0 0 0,1 1 0 0 0,0 1 0 0 0,-1 1 0 0 0,1 1 0 0 0,-1 2 0 0 0,-1 0 0 0 0,4 3 75 0 0,15 9-838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1:08.9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600 1258 10754 0 0,'-5'3'677'0'0,"-11"5"393"0"0,0 0-1 0 0,-1-1 0 0 0,-1-1 0 0 0,-9 2-1069 0 0,23-7-20 0 0,0 0 0 0 0,-1 0 0 0 0,1 0 0 0 0,-1-1 0 0 0,1 1-1 0 0,-1-1 1 0 0,1-1 0 0 0,-1 1 0 0 0,1-1 0 0 0,-1 1-1 0 0,1-1 1 0 0,0 0 0 0 0,-1-1 0 0 0,1 1 0 0 0,0-1 0 0 0,0 0-1 0 0,0 0 1 0 0,0 0 0 0 0,0 0 0 0 0,1-1 0 0 0,-2 0 20 0 0,-13-13-37 0 0,1-1-1 0 0,0-1 1 0 0,1 0 0 0 0,1-1 0 0 0,-10-17 37 0 0,-33-58-57 0 0,3-2 0 0 0,5-2 1 0 0,2-8 56 0 0,29 55-13 0 0,2 0 0 0 0,3-1 0 0 0,2-1 0 0 0,2 0 0 0 0,3-1 0 0 0,-1-51 13 0 0,7 89 2 0 0,2 0 0 0 0,0 0 0 0 0,1 0 0 0 0,0 0-1 0 0,2 0 1 0 0,0 0 0 0 0,0 1 0 0 0,1-1 0 0 0,1 1 0 0 0,1 1 0 0 0,0-1 0 0 0,2-1-2 0 0,-2 5 1 0 0,-1 0 1 0 0,2 1-1 0 0,-1 0 1 0 0,2 1 0 0 0,-1 0-1 0 0,1 0 1 0 0,1 0-1 0 0,-1 1 1 0 0,1 1 0 0 0,1 0-1 0 0,-1 0 1 0 0,1 1 0 0 0,0 0-1 0 0,1 1 1 0 0,7-3-2 0 0,-12 6 4 0 0,-1 1 0 0 0,0-1 0 0 0,0 1 0 0 0,1 0 0 0 0,-1 1 0 0 0,0-1 0 0 0,1 1 0 0 0,-1 0 0 0 0,1 1 0 0 0,-1 0 0 0 0,0 0 0 0 0,1 0 0 0 0,-1 1 1 0 0,0 0-1 0 0,0 0 0 0 0,0 0 0 0 0,3 3-4 0 0,-1-1 12 0 0,0 1 0 0 0,-1 0 1 0 0,0 1-1 0 0,0 0 1 0 0,0 0-1 0 0,0 1 1 0 0,-1 0-1 0 0,0 0 0 0 0,-1 0 1 0 0,1 1-1 0 0,2 6-12 0 0,-1-4 23 0 0,-1 1 0 0 0,-1-1-1 0 0,0 1 1 0 0,0 0 0 0 0,-1 0 0 0 0,-1 1-1 0 0,0-1 1 0 0,0 1 0 0 0,-1 0 0 0 0,-1 0-1 0 0,0 0 1 0 0,0-1 0 0 0,-1 1 0 0 0,-1 0-1 0 0,0 0 1 0 0,0 0 0 0 0,-1 0 0 0 0,-1-1-1 0 0,-2 8-22 0 0,-2-1 29 0 0,-1 0 0 0 0,0 0 1 0 0,-1-1-1 0 0,0 0 0 0 0,-2-1 0 0 0,0 0 0 0 0,-1 0 0 0 0,-8 7-29 0 0,-4 3-32 0 0,-2-1 1 0 0,-1-1-1 0 0,0-2 1 0 0,-7 3 31 0 0,27-24-139 0 0,7-2 133 0 0,0 1 1 0 0,0 0-1 0 0,0-1 0 0 0,0 1 1 0 0,0 0-1 0 0,0-1 1 0 0,1 1-1 0 0,-1 0 0 0 0,0-1 1 0 0,0 1-1 0 0,0 0 1 0 0,1-1-1 0 0,-1 1 1 0 0,0 0-1 0 0,0 0 0 0 0,1-1 1 0 0,-1 1-1 0 0,0 0 1 0 0,1 0-1 0 0,-1-1 0 0 0,0 1 1 0 0,0 0-1 0 0,1 0 1 0 0,-1 0-1 0 0,1 0 1 0 0,-1 0-1 0 0,0-1 0 0 0,1 1 1 0 0,-1 0-1 0 0,0 0 1 0 0,1 0-1 0 0,-1 0 0 0 0,0 0 1 0 0,1 0-1 0 0,-1 0 6 0 0,10-3-12 0 0,-1 0 0 0 0,1 0 0 0 0,-1 1 0 0 0,1 1 0 0 0,0-1 0 0 0,0 2 0 0 0,0-1 0 0 0,0 1 0 0 0,0 1 0 0 0,0 0 0 0 0,1 0 12 0 0,22 7 4 0 0,-1 0 0 0 0,1 3 0 0 0,-2 0 0 0 0,1 2 0 0 0,-2 1-1 0 0,0 2 1 0 0,-1 1 0 0 0,0 1 0 0 0,9 10-4 0 0,-25-19 22 0 0,-2 1 0 0 0,1 0 1 0 0,-1 1-1 0 0,0 1 0 0 0,-1 0 0 0 0,-1 0 0 0 0,0 1 1 0 0,4 7-23 0 0,-10-15 15 0 0,-1 1 0 0 0,1 0 0 0 0,-1-1 0 0 0,0 1 1 0 0,0 0-1 0 0,-1 0 0 0 0,1 0 0 0 0,-1 0 0 0 0,-1 0 1 0 0,1 0-1 0 0,-1 0 0 0 0,0 0 0 0 0,0 0 0 0 0,-1 1 1 0 0,0-1-1 0 0,0 0 0 0 0,-1 0 0 0 0,1-1 0 0 0,-1 1 1 0 0,0 0-1 0 0,-1 0 0 0 0,-2 3-15 0 0,-5 9 42 0 0,-1-1 1 0 0,-1-1-1 0 0,0 0 1 0 0,-1-1-1 0 0,-10 9-42 0 0,-15 12 129 0 0,-24 15-129 0 0,39-34 19 0 0,0-1 1 0 0,0 0-1 0 0,-1-2 0 0 0,-4 0-19 0 0,14-7-239 0 0,0-1 1 0 0,0-1-1 0 0,0 0 1 0 0,-1-1 0 0 0,0-1-1 0 0,1 0 1 0 0,-1-1-1 0 0,-5 0 239 0 0,18-2-80 0 0,0 1-1 0 0,0-1 1 0 0,0 0-1 0 0,0 0 1 0 0,0-1-1 0 0,0 1 1 0 0,-1 0-1 0 0,1-1 1 0 0,0 1-1 0 0,0-1 1 0 0,1 0-1 0 0,-1 1 1 0 0,0-1-1 0 0,-1-1 81 0 0,-6-7-934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5:40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12 616 0 0,'-2'-11'5388'0'0,"4"21"-3445"0"0,3 18-1917 0 0,2-1 0 0 0,6 15-26 0 0,-2-7 23 0 0,17 74 34 0 0,1-33-34 0 0,-12-31 78 0 0,-1 0 0 0 0,9 45-101 0 0,-14-47-7 0 0,1-1-1 0 0,17 36 8 0 0,-7-20-23 0 0,-2 3 23 0 0,-11-30-2 0 0,1 0 0 0 0,1-1 0 0 0,1 0 0 0 0,2 0 0 0 0,1-2 0 0 0,2 0 0 0 0,0-1 0 0 0,4 3 2 0 0,19 23 8 0 0,-2 2 0 0 0,4 12-8 0 0,-18-26-5 0 0,-7-14 34 0 0,-1 1 1 0 0,-1 0-1 0 0,-2 1 1 0 0,-1 1-1 0 0,2 7-29 0 0,-9-22 47 0 0,0-1 0 0 0,2 1 0 0 0,7 12-47 0 0,-5-10 107 0 0,0 0 0 0 0,3 11-107 0 0,15 29 167 0 0,-9-23-54 0 0,31 65 135 0 0,47 120 146 0 0,-78-176-322 0 0,-3 0-1 0 0,4 17-71 0 0,-7-19 51 0 0,2 0 0 0 0,18 39-51 0 0,56 73 32 0 0,-50-92-25 0 0,2-1 0 0 0,15 12-7 0 0,-12-14 3 0 0,-17-22 3 0 0,5 6 19 0 0,25 27-25 0 0,83 99 879 0 0,-119-137-704 0 0,-1 1 0 0 0,-1 0 0 0 0,-1 1 0 0 0,-3 1 0 0 0,5 16-175 0 0,-1-5 48 0 0,1-1 0 0 0,20 32-48 0 0,-8-24 43 0 0,-7-9 81 0 0,2-1 0 0 0,3-1 0 0 0,5 4-124 0 0,116 153 411 0 0,-112-143-384 0 0,101 127 45 0 0,-123-159-51 0 0,0 1 0 0 0,-1 1-1 0 0,-1 1 1 0 0,8 23-21 0 0,-10-23 7 0 0,42 86 21 0 0,-14-33 17 0 0,-4 2 0 0 0,10 37-45 0 0,-11-22 20 0 0,4-2 0 0 0,3-2-1 0 0,9 4-19 0 0,25 53 60 0 0,23 29-19 0 0,-98-175-39 0 0,22 37 10 0 0,1-2 0 0 0,21 26-12 0 0,-35-51 6 0 0,-1 0 1 0 0,-1 1 0 0 0,0 1 0 0 0,4 11-7 0 0,-6-11 11 0 0,1 0 0 0 0,1-1 0 0 0,0 0-1 0 0,10 12-10 0 0,-7-13 6 0 0,-1 1 0 0 0,0 1 0 0 0,-1-1 0 0 0,0 2 0 0 0,-2-1 0 0 0,1 1 0 0 0,-1 4-6 0 0,1 0 15 0 0,1-1 0 0 0,1 0 0 0 0,0 0 0 0 0,7 8-15 0 0,20 36 35 0 0,-37-63-37 0 0,0 0 1 0 0,0 0 0 0 0,0 0 0 0 0,0 0 0 0 0,-1 0-1 0 0,1 0 1 0 0,0 0 0 0 0,0 0 0 0 0,0 0 0 0 0,0 0-1 0 0,0 0 1 0 0,0 0 0 0 0,0 0 0 0 0,0 0 0 0 0,0 0-1 0 0,0 0 1 0 0,0 0 0 0 0,0 0 0 0 0,-1 0 0 0 0,1 0-1 0 0,0 0 1 0 0,0 0 0 0 0,0 0 0 0 0,0 0 0 0 0,0 0-1 0 0,0 0 1 0 0,0 0 0 0 0,0 0 0 0 0,0 1 0 0 0,0-1-1 0 0,0 0 1 0 0,0 0 0 0 0,0 0 0 0 0,0 0 0 0 0,0 0-1 0 0,0 0 1 0 0,0 0 0 0 0,0 0 0 0 0,0 0 0 0 0,0 0-1 0 0,0 0 1 0 0,0 0 0 0 0,0 1 0 0 0,0-1 0 0 0,0 0-1 0 0,0 0 1 0 0,0 0 0 0 0,0 0 0 0 0,0 0 0 0 0,0 0-1 0 0,0 0 1 0 0,0 0 0 0 0,0 0 0 0 0,0 0 0 0 0,0 0-1 0 0,0 0 1 0 0,0 0 0 0 0,0 1 0 0 0,0-1 0 0 0,1 0-1 0 0,-1 0 1 0 0,0 0 0 0 0,0 0 0 0 0,0 0 0 0 0,0 0-1 0 0,0 0 1 0 0,0 0 0 0 0,0 0 0 0 0,0 0 1 0 0,-10-14-1714 0 0,-9-21 919 0 0,17 32 653 0 0,0 1 0 0 0,0 0 0 0 0,1 0-1 0 0,-1 0 1 0 0,-1 1 0 0 0,1-1 0 0 0,0 0-1 0 0,0 1 1 0 0,-1-1 142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1:10.9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555 1686 9722 0 0,'-60'-44'4010'0'0,"48"35"-3991"0"0,1-2 1 0 0,0 1 0 0 0,0-1-1 0 0,1-1 1 0 0,1 0 0 0 0,-3-3-20 0 0,-14-29-15 0 0,2 0-1 0 0,-9-28 16 0 0,3 10-32 0 0,-17-47 12 0 0,5-1 0 0 0,4-3 20 0 0,18 53 0 0 0,-48-147-1 0 0,-8-75 1 0 0,72 262-2 0 0,0 0 1 0 0,1-1 0 0 0,1 0 0 0 0,1 1 0 0 0,1-1 0 0 0,1 0 0 0 0,1-7 1 0 0,0 17-7 0 0,0 0 1 0 0,0 0-1 0 0,1 0 1 0 0,1 1-1 0 0,0-1 1 0 0,0 1-1 0 0,1 0 1 0 0,1 0-1 0 0,-1 1 1 0 0,2 0-1 0 0,-1 0 1 0 0,1 0-1 0 0,0 1 1 0 0,5-4 6 0 0,6-4-10 0 0,0 1 0 0 0,2 0 0 0 0,-1 2 0 0 0,2 0 0 0 0,-1 2 0 0 0,2 0 0 0 0,-1 1 0 0 0,2 1 0 0 0,-1 2 0 0 0,7-2 10 0 0,-18 7 0 0 0,-1 0-1 0 0,1 1 1 0 0,0 0 0 0 0,-1 1-1 0 0,1 0 1 0 0,0 0 0 0 0,-1 1 0 0 0,1 1-1 0 0,0 0 1 0 0,-1 0 0 0 0,0 1-1 0 0,0 1 1 0 0,0 0 0 0 0,0 0 0 0 0,0 0-1 0 0,-1 2 1 0 0,1-1 0 0 0,-1 1-1 0 0,-1 0 1 0 0,1 1 0 0 0,0 1 0 0 0,5 4 24 0 0,-2 0 1 0 0,1 1 0 0 0,-2 0-1 0 0,0 1 1 0 0,0 1 0 0 0,-1 0-1 0 0,-1 0 1 0 0,-1 0-1 0 0,0 1 1 0 0,-1 1 0 0 0,0-1-1 0 0,1 10-24 0 0,-5-12 26 0 0,0-1 0 0 0,-1 1-1 0 0,-1 0 1 0 0,-1 0-1 0 0,1 1 1 0 0,-2-1 0 0 0,0 0-1 0 0,-1 0 1 0 0,0-1-1 0 0,-1 1 1 0 0,-1 0 0 0 0,0-1-1 0 0,-1 0 1 0 0,0 0 0 0 0,-1 0-1 0 0,-4 5-25 0 0,-13 21 70 0 0,-1-1 1 0 0,-2-1-1 0 0,-2-2 0 0 0,-17 17-70 0 0,5-8 37 0 0,-3-2 0 0 0,-1-1 0 0 0,-2-2-1 0 0,-1-3 1 0 0,-24 12-37 0 0,60-41-27 0 0,8-6-3 0 0,0 1-1 0 0,0 0 1 0 0,0-1 0 0 0,0 1-1 0 0,1 0 1 0 0,-1 1 0 0 0,0-1-1 0 0,1 0 1 0 0,0 1-1 0 0,-2 1 31 0 0,13-2-46 0 0,56 4-108 0 0,8-2 154 0 0,-10-1-72 0 0,61 10 72 0 0,-96-8 11 0 0,0 2 0 0 0,0 0 0 0 0,-1 2 0 0 0,0 1 0 0 0,0 1 0 0 0,-1 1 0 0 0,-1 2 0 0 0,1 1-11 0 0,-15-8 19 0 0,0 1-1 0 0,-1 1 1 0 0,0 0-1 0 0,0 0 1 0 0,-1 1 0 0 0,0 0-1 0 0,-1 0 1 0 0,3 5-19 0 0,-6-6 24 0 0,0 0 1 0 0,0 0 0 0 0,-1 0 0 0 0,0 0-1 0 0,-1 1 1 0 0,0 0 0 0 0,0-1-1 0 0,-1 1 1 0 0,-1 0 0 0 0,0 0-1 0 0,0 9-24 0 0,0-6 59 0 0,-1 0-1 0 0,0 0 0 0 0,-2 1 0 0 0,1-1 0 0 0,-1 0 0 0 0,-1 0 0 0 0,-1 0 1 0 0,0-1-1 0 0,0 1 0 0 0,-1-1 0 0 0,-1 0 0 0 0,0 0 0 0 0,0 0 1 0 0,-1-1-1 0 0,-5 5-58 0 0,-8 9 74 0 0,-1 0 1 0 0,-2-1 0 0 0,0-2-1 0 0,-1 0 1 0 0,-1-1 0 0 0,-1-2-1 0 0,-14 7-74 0 0,32-21 9 0 0,-2 0 0 0 0,1 0 0 0 0,0-1-1 0 0,-1-1 1 0 0,0 1 0 0 0,-8 1-9 0 0,14-5-33 0 0,1 1-1 0 0,0 0 1 0 0,-1 0 0 0 0,1-1-1 0 0,-1 0 1 0 0,1 0 0 0 0,-1 0 0 0 0,1 0-1 0 0,-1-1 1 0 0,1 1 0 0 0,-1-1-1 0 0,1 0 1 0 0,-1 0 0 0 0,1 0-1 0 0,0 0 1 0 0,0 0 0 0 0,0-1 0 0 0,-1 0-1 0 0,2 0 1 0 0,-1 1 0 0 0,-2-3 33 0 0,0-2-192 0 0,0-1 0 0 0,1 1 1 0 0,-1-1-1 0 0,2 0 0 0 0,-1 0 1 0 0,1-1-1 0 0,0 1 0 0 0,0-1 1 0 0,1 1-1 0 0,0-1 0 0 0,-1-7 192 0 0,-8-25-1149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1:12.7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594 2014 9386 0 0,'-25'-14'3672'0'0,"14"9"-3396"0"0,0 0 0 0 0,0-1 0 0 0,1 0 0 0 0,0-1 0 0 0,0 0 0 0 0,1-1 0 0 0,0 0 0 0 0,-4-5-276 0 0,-5-10-9 0 0,0-1-1 0 0,2 0 1 0 0,1-2-1 0 0,1 1 1 0 0,-1-7 9 0 0,-55-138-41 0 0,63 153 40 0 0,-79-217-69 0 0,-52-229 70 0 0,123 400 8 0 0,-7-26-17 0 0,4-1 1 0 0,1-15 8 0 0,14 79-12 0 0,1-1 0 0 0,2 1-1 0 0,0-1 1 0 0,2 1 0 0 0,1-1 0 0 0,0 1 0 0 0,3 0 0 0 0,0 0 0 0 0,6-16 12 0 0,-2 20-11 0 0,1 1 1 0 0,0 1 0 0 0,2 0-1 0 0,7-9 11 0 0,-7 13-11 0 0,1-1 0 0 0,1 2-1 0 0,0 0 1 0 0,1 1 0 0 0,0 0-1 0 0,1 1 1 0 0,1 1 0 0 0,17-8 11 0 0,-29 16-4 0 0,0 1 0 0 0,0 0 0 0 0,1 1 0 0 0,-1-1 0 0 0,0 1 0 0 0,1 0 0 0 0,-1 1 0 0 0,1 0 0 0 0,0 0 0 0 0,-1 0 0 0 0,1 1 0 0 0,0 0 0 0 0,0 0 0 0 0,-1 1 0 0 0,1 0 0 0 0,3 1 4 0 0,-4-1 6 0 0,0 2 1 0 0,0-1 0 0 0,-1 1 0 0 0,1 0-1 0 0,0 0 1 0 0,-1 0 0 0 0,0 1 0 0 0,0 0-1 0 0,0 0 1 0 0,0 0 0 0 0,-1 1-1 0 0,1-1 1 0 0,-1 1 0 0 0,0 0 0 0 0,-1 1-1 0 0,1-1 1 0 0,0 3-7 0 0,5 9 25 0 0,-1 0 0 0 0,-1 0 0 0 0,-1 1 0 0 0,-1 0 0 0 0,0 0 0 0 0,-2 0 0 0 0,1 1 0 0 0,-1 13-25 0 0,0 20 96 0 0,-2 0-1 0 0,-4 26-95 0 0,1-55 23 0 0,0-1 1 0 0,-2 1-1 0 0,0-1 1 0 0,-2 0-1 0 0,0 0 1 0 0,-2 0-1 0 0,0-1 1 0 0,-2 0-1 0 0,0 0 1 0 0,-1-1-1 0 0,-1-1 1 0 0,-1 0-1 0 0,0-1 1 0 0,-2 0-1 0 0,-7 6-23 0 0,-23 27 13 0 0,3 2 0 0 0,2 2 0 0 0,1 2-13 0 0,32-46-39 0 0,1 2 0 0 0,0-1 0 0 0,1 1 0 0 0,-3 7 39 0 0,8-20-4 0 0,0 1-1 0 0,0-1 1 0 0,0 1 0 0 0,0-1 0 0 0,0 1 0 0 0,0 0 0 0 0,0-1 0 0 0,0 1 0 0 0,0-1 0 0 0,0 1 0 0 0,0-1 0 0 0,0 1-1 0 0,0-1 1 0 0,1 1 0 0 0,-1 0 0 0 0,0-1 0 0 0,0 1 0 0 0,1-1 0 0 0,-1 1 0 0 0,0-1 0 0 0,1 0 0 0 0,-1 1 0 0 0,0-1 0 0 0,1 1-1 0 0,-1-1 1 0 0,1 0 0 0 0,-1 1 0 0 0,0-1 0 0 0,1 0 0 0 0,-1 1 0 0 0,1-1 0 0 0,-1 0 0 0 0,1 0 0 0 0,-1 1 0 0 0,1-1-1 0 0,0 0 1 0 0,-1 0 0 0 0,1 0 0 0 0,-1 0 0 0 0,1 0 0 0 0,-1 0 0 0 0,1 0 0 0 0,-1 0 0 0 0,1 0 0 0 0,0 0 0 0 0,-1 0-1 0 0,1 0 5 0 0,34-3-133 0 0,-29 2 115 0 0,77-6-54 0 0,1 3 0 0 0,-1 4 0 0 0,19 5 72 0 0,-76-2 12 0 0,0 0 0 0 0,0 2 1 0 0,-1 1-1 0 0,1 1 1 0 0,-1 1-1 0 0,7 4-12 0 0,-19-6 13 0 0,0 0 0 0 0,0 0 0 0 0,0 1 1 0 0,-1 1-1 0 0,0 0 0 0 0,-1 1 0 0 0,0 0 0 0 0,0 1 0 0 0,-1 0 0 0 0,0 1 0 0 0,-1 0 1 0 0,2 3-14 0 0,-5-4 44 0 0,0 0 1 0 0,-1 0 0 0 0,0 0-1 0 0,-1 0 1 0 0,0 1 0 0 0,-1 0 0 0 0,0 0-1 0 0,-1 0 1 0 0,0 0 0 0 0,-1 0-1 0 0,0 1 1 0 0,-1-1 0 0 0,0 0 0 0 0,0 0-1 0 0,-1 1 1 0 0,-1-1 0 0 0,-2 7-45 0 0,0 1 107 0 0,-2-1 0 0 0,0 0 1 0 0,-1 0-1 0 0,-1-1 1 0 0,-1 0-1 0 0,0 0 0 0 0,-1-1 1 0 0,-1 0-1 0 0,0-1 0 0 0,-1 0-107 0 0,-17 18 153 0 0,-1-1 0 0 0,-1-2-1 0 0,-33 25-152 0 0,42-38 15 0 0,-1-2-1 0 0,-1 0 0 0 0,0-1 1 0 0,-1-2-1 0 0,0 0 0 0 0,-19 5-14 0 0,38-15-217 0 0,-1 0-1 0 0,1 0 0 0 0,-1-1 0 0 0,0 0 0 0 0,-5 0 218 0 0,11-1-94 0 0,0 0 0 0 0,0 1 0 0 0,0-1 0 0 0,1 0 0 0 0,-1 0 0 0 0,0 0 0 0 0,0 0-1 0 0,0-1 1 0 0,0 1 0 0 0,0 0 0 0 0,0 0 0 0 0,1 0 0 0 0,-1-1 0 0 0,0 1 0 0 0,0 0 0 0 0,0-1 0 0 0,0 1 0 0 0,1-1-1 0 0,-1 1 1 0 0,0-1 0 0 0,1 1 0 0 0,-1-1 0 0 0,0 0 0 0 0,1 1 0 0 0,-1-1 0 0 0,1 0 0 0 0,-1 1 0 0 0,1-1 0 0 0,-1 0 0 0 0,1 0-1 0 0,-1 0 1 0 0,1 1 0 0 0,0-1 0 0 0,-1 0 0 0 0,1 0 0 0 0,0 0 0 0 0,0 0 0 0 0,0 0 0 0 0,0 1 0 0 0,0-1 0 0 0,0 0-1 0 0,0 0 1 0 0,0 0 0 0 0,0-1 94 0 0,0-12-2063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1:13.9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343 1094 744 0 0,'-11'10'401'0'0,"-1"-1"0"0"0,0 0 0 0 0,-12 7-401 0 0,-14 10 1203 0 0,30-20-784 0 0,0 0-1 0 0,0-1 1 0 0,0 0 0 0 0,-1 0 0 0 0,0-1-1 0 0,0 0 1 0 0,-1 0-419 0 0,7-3 90 0 0,0 0-1 0 0,-1-1 1 0 0,1 1 0 0 0,0-1-1 0 0,0 1 1 0 0,-1-1 0 0 0,1 0-1 0 0,0 0 1 0 0,-1-1 0 0 0,1 1-1 0 0,0-1 1 0 0,0 1 0 0 0,0-1-1 0 0,-1 0 1 0 0,1 0-1 0 0,0-1 1 0 0,0 1 0 0 0,0 0-1 0 0,0-1 1 0 0,1 0 0 0 0,-1 0-1 0 0,0 0 1 0 0,1 0-90 0 0,-5-5 56 0 0,0 0 1 0 0,1 0-1 0 0,0 0 0 0 0,0-1 0 0 0,0 0 1 0 0,1-1-1 0 0,1 1 0 0 0,-4-7-56 0 0,1-3 22 0 0,0 0-1 0 0,1 0 1 0 0,-4-19-22 0 0,3-3-4 0 0,2-1 1 0 0,1 1 0 0 0,2-1-1 0 0,2 0 1 0 0,4-21 3 0 0,8-52-74 0 0,11-35 74 0 0,-11 88-43 0 0,1 1 1 0 0,4 1-1 0 0,15-34 43 0 0,-24 72-26 0 0,1 1 1 0 0,1 1-1 0 0,1 0 0 0 0,1 0 0 0 0,14-16 26 0 0,-20 27-23 0 0,0 1 1 0 0,1-1-1 0 0,0 1 1 0 0,0 1-1 0 0,1 0 0 0 0,0 0 1 0 0,0 0-1 0 0,0 1 1 0 0,1 0-1 0 0,0 0 0 0 0,0 1 1 0 0,0 1-1 0 0,0-1 1 0 0,4 0 22 0 0,-3 3-20 0 0,0 0 1 0 0,-1 0-1 0 0,1 1 1 0 0,0 0 0 0 0,-1 1-1 0 0,1 0 1 0 0,0 0-1 0 0,-1 1 1 0 0,1 1-1 0 0,-1-1 1 0 0,0 2 0 0 0,2 0 19 0 0,10 5-6 0 0,-1 1 1 0 0,1 0-1 0 0,-2 2 1 0 0,12 8 5 0 0,-24-15 19 0 0,0 1 0 0 0,0-1 1 0 0,-1 1-1 0 0,0 1 0 0 0,0-1 0 0 0,0 1 0 0 0,-1 0 0 0 0,0 0 1 0 0,0 1-1 0 0,-1-1 0 0 0,3 7-19 0 0,-5-9 31 0 0,0 1 0 0 0,0 0 0 0 0,0 0 0 0 0,-1 0 0 0 0,0 0 0 0 0,0 0 0 0 0,0 1 0 0 0,-1-1 0 0 0,0 0 0 0 0,-1 0 0 0 0,1 0 0 0 0,-1 1 0 0 0,0-1 0 0 0,0 0 0 0 0,-1 0 0 0 0,0 0-1 0 0,-1 0-30 0 0,-9 23 258 0 0,-3 0-1 0 0,0-2 1 0 0,-2 0-1 0 0,0-1 0 0 0,-2 0 1 0 0,-1-2-1 0 0,-1 0 1 0 0,-11 8-258 0 0,22-22 92 0 0,-2 0 0 0 0,1-1 1 0 0,-1 0-1 0 0,0-1 0 0 0,-1 0 1 0 0,0-1-1 0 0,0-1 1 0 0,-6 2-93 0 0,14-5 20 0 0,0-1 0 0 0,0 0 0 0 0,-1-1 1 0 0,1 1-1 0 0,-1-1 0 0 0,0 0 1 0 0,1-1-1 0 0,-1 1 0 0 0,0-1 1 0 0,1 0-1 0 0,-1-1 0 0 0,0 1 0 0 0,1-1 1 0 0,-1 0-1 0 0,0 0 0 0 0,1-1 1 0 0,0 0-1 0 0,-1 0 0 0 0,1 0 1 0 0,0-1-1 0 0,0 1 0 0 0,-4-3-20 0 0,7 3-12 0 0,0 0 0 0 0,0 0 0 0 0,0-1 0 0 0,0 1 0 0 0,1 0 0 0 0,-1-1 0 0 0,0 1 0 0 0,1-1 0 0 0,0 1 0 0 0,-1-1 0 0 0,1 0 0 0 0,0 1 0 0 0,1-1 0 0 0,-1 0 0 0 0,0 0 0 0 0,1 0 0 0 0,-1 1 0 0 0,1-1 0 0 0,0 0 0 0 0,0-1 12 0 0,0 2-10 0 0,0 1-1 0 0,0-1 1 0 0,1 1 0 0 0,-1-1 0 0 0,0 1-1 0 0,1-1 1 0 0,-1 1 0 0 0,1-1-1 0 0,0 1 1 0 0,-1-1 0 0 0,1 1 0 0 0,0 0-1 0 0,0-1 1 0 0,0 1 0 0 0,0 0 0 0 0,0 0-1 0 0,0 0 1 0 0,0 0 0 0 0,0 0 0 0 0,0 0-1 0 0,0 0 1 0 0,1 0 0 0 0,-1 0-1 0 0,1 0 1 0 0,-1 0 0 0 0,0 1 0 0 0,1-1-1 0 0,-1 1 1 0 0,1-1 0 0 0,-1 1 0 0 0,1 0-1 0 0,-1-1 1 0 0,1 1 0 0 0,0 0 0 0 0,-1 0-1 0 0,1 0 1 0 0,0 0 10 0 0,11 2-31 0 0,0 0 0 0 0,0 1 0 0 0,0 0 0 0 0,-1 1 0 0 0,1 1 0 0 0,-1 0 0 0 0,0 1 0 0 0,0 0 0 0 0,1 1 31 0 0,2 1-13 0 0,48 21 10 0 0,-19-9 44 0 0,12 9-41 0 0,-43-22 16 0 0,-1 0 0 0 0,0 1 0 0 0,-1 1 0 0 0,0 0 1 0 0,-1 1-1 0 0,7 6-16 0 0,-14-12 15 0 0,0 0 0 0 0,0 0 0 0 0,0 1 0 0 0,-1-1 1 0 0,1 0-1 0 0,-1 1 0 0 0,0 0 0 0 0,0 0 1 0 0,-1-1-1 0 0,0 1 0 0 0,1 0 0 0 0,-2 0 0 0 0,1 0 1 0 0,0 1-1 0 0,-1-1 0 0 0,0 0 0 0 0,0 0 0 0 0,-1 0 1 0 0,0 0-1 0 0,1 0 0 0 0,-1 0 0 0 0,-1 0 0 0 0,1 0 1 0 0,-1 0-1 0 0,0-1 0 0 0,0 1 0 0 0,0-1 0 0 0,-1 1 1 0 0,0-1-1 0 0,-2 4-15 0 0,-7 6 44 0 0,-1 1 0 0 0,0-2 0 0 0,-1 0 1 0 0,-1 0-1 0 0,0-1 0 0 0,0-1 0 0 0,-2 0-44 0 0,-31 17 227 0 0,-39 16-227 0 0,70-36 25 0 0,-27 13 69 0 0,0-2-1 0 0,-1-2 0 0 0,-27 6-93 0 0,68-22 43 0 0,2-1-85 0 0,1 0 1 0 0,-1 0-1 0 0,0 0 0 0 0,1 1 0 0 0,-1-1 1 0 0,1 1-1 0 0,-1-1 0 0 0,1 1 0 0 0,-1-1 1 0 0,1 1-1 0 0,-1 0 0 0 0,1 0 1 0 0,0 0-1 0 0,-1 0 0 0 0,1 0 0 0 0,0 0 1 0 0,0 0-1 0 0,0 0 0 0 0,0 0 0 0 0,0 1 1 0 0,0-1-1 0 0,0 0 0 0 0,0 1 0 0 0,0 0 42 0 0,1 4-384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1:19.9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126 24 13315 0 0,'-22'-6'4521'0'0,"4"4"-3745"0"0,-2-2-776 0 0,-3-1-192 0 0,6 4-48 0 0,5-2 40 0 0,7 3-48 0 0,-2 0-24 0 0,5 0-16 0 0,2-2-48 0 0,0 2-153 0 0,0 0-111 0 0,0 0 56 0 0,0 0-336 0 0,0 0-496 0 0,0 0 960 0 0,46 44-585 0 0,-32-31-271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1:20.2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40 218 8714 0 0,'-3'5'3001'0'0,"-3"-4"-2601"0"0,-7-1-400 0 0,4-4-272 0 0,5-4-449 0 0,-1 2-223 0 0,5-2-432 0 0,0-2 920 0 0,2-1-736 0 0,2-1-433 0 0</inkml:trace>
  <inkml:trace contextRef="#ctx0" brushRef="#br0" timeOffset="1">390 76 9858 0 0,'-18'1'3561'0'0,"-2"-1"-2833"0"0,3 0-656 0 0,10-3-216 0 0,-6 0-80 0 0,13-1-72 0 0,0 1-128 0 0,3-8-328 0 0,2 0-329 0 0,3 0-663 0 0,2 1 1192 0 0,4-3-984 0 0,3 6-489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1:20.6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110 108 11170 0 0,'0'1'4473'0'0,"-16"-5"-3000"0"0,3 0-1353 0 0,-8-3 304 0 0,-2-1-696 0 0,8 2-72 0 0,1 0-56 0 0,11-3-113 0 0,-2 3-47 0 0,7-7-424 0 0,2 3 224 0 0,4-1-376 0 0,0 3-353 0 0,4-2 969 0 0,6 3-672 0 0,5 7-344 0 0</inkml:trace>
  <inkml:trace contextRef="#ctx0" brushRef="#br0" timeOffset="1">548 26 11178 0 0,'-7'-3'3881'0'0,"-6"0"-2801"0"0,4 3-1000 0 0,3 0-320 0 0,1 0-160 0 0,4 0 24 0 0,-1 0-224 0 0,1 0-296 0 0,1 0-224 0 0,0 0-353 0 0,0 0 897 0 0,0 0-768 0 0,0 0-288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51:20.99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 17 10226 0 0,'0'-6'3705'0'0,"-3"0"-2961"0"0,2 5-696 0 0,-1-1-208 0 0,1 2-104 0 0,-1-1 24 0 0,1 1-224 0 0,-1 0-280 0 0,0 0-200 0 0,1 0-313 0 0,1 0 793 0 0,0 0-712 0 0,0 0-328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2:57.2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147 338 3361 0 0,'-6'-9'7389'0'0,"-7"-8"-4305"0"0,13 16-2904 0 0,0 1-30 0 0,-3 26 234 0 0,0 41-296 0 0,-17 234 209 0 0,20-300-267 0 0,0-1 1 0 0,0 1 0 0 0,1 0-1 0 0,-1-1 1 0 0,1 1 0 0 0,-1-1-1 0 0,1 1 1 0 0,-1 0 0 0 0,1-1-1 0 0,-1 1 1 0 0,1-1 0 0 0,-1 0-1 0 0,1 1 1 0 0,0-1 0 0 0,-1 1-1 0 0,1-1 1 0 0,0 0-1 0 0,-1 0 1 0 0,1 1 0 0 0,0-1-1 0 0,0 0 1 0 0,-1 0 0 0 0,1 0-1 0 0,0 0 1 0 0,-1 0 0 0 0,1 0-1 0 0,0 0 1 0 0,0 0 0 0 0,-1 0-1 0 0,2 0-30 0 0,31 1 1185 0 0,-28-1-1122 0 0,127 0-30 0 0,-82 1-15 0 0,-21 1-19 0 0,1-2-1 0 0,0 0 1 0 0,0-3 0 0 0,3-1 1 0 0,-5-1 20 0 0,-1-1-1 0 0,1-1 0 0 0,-2-1 0 0 0,1-2 0 0 0,5-3-19 0 0,0-2 3 0 0,-19 6 4 0 0,7 3 20 0 0,-12 3 0 0 0,1 0 1 0 0,0 1-1 0 0,-1 0 1 0 0,1 1-1 0 0,0 0 1 0 0,3 0-28 0 0,-12 1 14 0 0,0 0-3 0 0,0 0 2 0 0,0 0-2 0 0,0 0 4 0 0,0 0-1 0 0,0 0-7 0 0,0 0-10 0 0,3 4 10 0 0,-1 0-1 0 0,0 0 1 0 0,-1 1-1 0 0,1-1 1 0 0,-1 1-1 0 0,1-1 1 0 0,-1 5-7 0 0,1 6 6 0 0,-1 1-1 0 0,-1-1 1 0 0,0 0 0 0 0,-1 1 0 0 0,-1-1 0 0 0,0 0 0 0 0,-1 0 0 0 0,-3 7-6 0 0,-4 30 111 0 0,9-43-49 0 0,1-5 11 0 0,0 1 1 0 0,-1-1 0 0 0,0 0-1 0 0,0 0 1 0 0,0 0 0 0 0,0 0 0 0 0,0 0-1 0 0,-1 0 1 0 0,0 0 0 0 0,0 0 0 0 0,-2 3-74 0 0,4-7 20 0 0,0 0 6 0 0,0 0-3 0 0,0 0 12 0 0,0 0 2 0 0,0 0 18 0 0,0 0 11 0 0,0 0-7 0 0,0 0-6 0 0,0 0-11 0 0,0 0-9 0 0,2-3-19 0 0,1 0 0 0 0,-1 0 0 0 0,1 1 0 0 0,0-1 0 0 0,0 1 0 0 0,0-1 0 0 0,2 0-14 0 0,-2 1 11 0 0,8-8-10 0 0,-1 1 0 0 0,0-2 0 0 0,0 0 0 0 0,4-6-1 0 0,20-25-10 0 0,122-107 52 0 0,-152 144-36 0 0,1 1 1 0 0,0 0-1 0 0,1 0 0 0 0,-1 0 0 0 0,3 0-6 0 0,20-16 37 0 0,-27 19-34 0 0,-1 1-1 0 0,0-1 0 0 0,1 1 0 0 0,-1-1 0 0 0,0 1 0 0 0,0-1 1 0 0,1 1-1 0 0,-1-1 0 0 0,0 1 0 0 0,0-1 0 0 0,0 0 1 0 0,0 1-1 0 0,0-1 0 0 0,0 1 0 0 0,0-1 0 0 0,0 1 0 0 0,0-1 1 0 0,0 0-1 0 0,0 1 0 0 0,0-1 0 0 0,0 1 0 0 0,0-1 0 0 0,0 0-2 0 0,-1 1 1 0 0,1 0-1 0 0,0-1 0 0 0,0 1 0 0 0,0 0 0 0 0,0 0 0 0 0,0-1 0 0 0,0 1 1 0 0,0 0-1 0 0,0-1 0 0 0,0 1 0 0 0,0 0 0 0 0,0-1 0 0 0,0 1 1 0 0,0 0-1 0 0,0-1 0 0 0,0 1 0 0 0,0 0 0 0 0,0-1 0 0 0,0 1 0 0 0,0 0 1 0 0,0 0-1 0 0,1-1 0 0 0,-1 1 0 0 0,0 0 0 0 0,0-1 0 0 0,0 1 1 0 0,0 0-1 0 0,1 0 0 0 0,-1 0 0 0 0,0-1 0 0 0,0 1 0 0 0,1 0 0 0 0,-1 0 1 0 0,0 0-1 0 0,0-1 0 0 0,1 1 0 0 0,-1 0 0 0 0,0 0 0 0 0,1 0 1 0 0,-1 0-1 0 0,0 0 0 0 0,0 0 0 0 0,1 0 0 0 0,-1 0 0 0 0,0-1 0 0 0,1 1 1 0 0,-1 0-1 0 0,0 0 0 0 0,1 1 0 0 0,-1-1 0 0 0,0 0 0 0 0,1 0 1 0 0,-1 0-1 0 0,0 0 0 0 0,1 0 0 0 0,-1 0 0 0 0,0 0 0 0 0,1 0 6 0 0,0-1-1 0 0,-1 1 1 0 0,1-1-1 0 0,0 0 1 0 0,0 1-1 0 0,-1-1 1 0 0,1 0 0 0 0,-1 1-1 0 0,1-1 1 0 0,-1 0-1 0 0,1 0 1 0 0,-1 0-1 0 0,1 1 1 0 0,-1-1-1 0 0,0 0 1 0 0,1 0 0 0 0,-1 0-1 0 0,0 0 1 0 0,0 0-1 0 0,0 0 1 0 0,1 0-1 0 0,-1 1 1 0 0,0-1-1 0 0,0 0 1 0 0,0 0 0 0 0,-1 0-1 0 0,1 0 1 0 0,0 0-1 0 0,0 0-5 0 0,-3-42 78 0 0,1 31-68 0 0,0 0 0 0 0,-1 1 0 0 0,-1-1 1 0 0,0 0-1 0 0,-1 1 0 0 0,0 0 0 0 0,0 0 0 0 0,-4-4-10 0 0,-29-49 77 0 0,-15-36-77 0 0,-10-18 22 0 0,51 97-19 0 0,-1 0 1 0 0,-1 1-1 0 0,-1 1 0 0 0,-17-17-3 0 0,32 36 0 0 0,0 0 0 0 0,0 0 0 0 0,0 0 0 0 0,0 0-1 0 0,0 0 1 0 0,0 0 0 0 0,0 0 0 0 0,0 0 0 0 0,0 0 0 0 0,-1 0-1 0 0,1-1 1 0 0,0 1 0 0 0,0 0 0 0 0,0 0 0 0 0,0 0 0 0 0,0 0-1 0 0,0 0 1 0 0,0 0 0 0 0,-1 0 0 0 0,1 0 0 0 0,0 0 0 0 0,0 0 0 0 0,0 0-1 0 0,0 0 1 0 0,0 0 0 0 0,0 0 0 0 0,0 0 0 0 0,-1 0 0 0 0,1 0-1 0 0,0 0 1 0 0,0 0 0 0 0,0 0 0 0 0,0 0 0 0 0,0 0 0 0 0,0 0-1 0 0,0 1 1 0 0,-1-1 0 0 0,1 0 0 0 0,0 0 0 0 0,0 0 0 0 0,0 0-1 0 0,0 0 1 0 0,0 0 0 0 0,0 0 0 0 0,0 0 0 0 0,0 0 0 0 0,0 0 0 0 0,0 1-1 0 0,0-1 1 0 0,0 0 0 0 0,0 0 0 0 0,-1 0 0 0 0,1 0 0 0 0,0 0-1 0 0,0 0 1 0 0,0 0 0 0 0,0 1 0 0 0,-2 11-20 0 0,3 13-16 0 0,0-15 34 0 0,1 1 0 0 0,0-1 0 0 0,0 1 0 0 0,1-1 0 0 0,1 0 0 0 0,2 4 2 0 0,12 41 5 0 0,-11-10 16 0 0,-1 1 0 0 0,-2 7-21 0 0,5 51 62 0 0,-7-99-63 0 0,-2-4-2 0 0,0-1 11 0 0,0 0-9 0 0,0 0 6 0 0,0 0 3 0 0,-1-2-2 0 0,1 0 0 0 0,-1-1 0 0 0,1 1 0 0 0,-1 0 0 0 0,0 0 0 0 0,0 0 0 0 0,0 0 0 0 0,-1 0 0 0 0,1 0 0 0 0,0 0 0 0 0,-1 0 0 0 0,1 0 0 0 0,-1 0 0 0 0,0 1 0 0 0,1-1-1 0 0,-1 0 1 0 0,0 1 0 0 0,0 0 0 0 0,-1-1-6 0 0,-5-4 24 0 0,-1 1 1 0 0,0 0-1 0 0,-8-3-24 0 0,8 3 9 0 0,-2 0-1 0 0,-1 0 1 0 0,1 1-1 0 0,-1 0 0 0 0,1 1 1 0 0,-1 0-1 0 0,0 1 1 0 0,-7-1-9 0 0,-33-2 67 0 0,-1 3 0 0 0,-22 3-67 0 0,-18 0 26 0 0,0-3 1 0 0,-34-9-27 0 0,78 7 3 0 0,-53 4-31 0 0,26 8-114 0 0,76-8 118 0 0,0 0-83 0 0,0 0-409 0 0,0 0-550 0 0,0 0 521 0 0,0 0-346 0 0,0 0-507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3:00.43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57 541 1552 0 0,'0'-44'7937'0'0,"-7"72"-7273"0"0,-10 86-312 0 0,8-50-141 0 0,3 2-211 0 0,3-38 37 0 0,3-23-43 0 0,0-5 6 0 0,0 1-1 0 0,0-1 1 0 0,0 0 0 0 0,1 0-1 0 0,-1 1 1 0 0,0-1 0 0 0,0 0 0 0 0,0 1-1 0 0,0-1 1 0 0,0 0 0 0 0,0 0-1 0 0,0 1 1 0 0,-1-1 0 0 0,1 0-1 0 0,0 0 1 0 0,0 1 0 0 0,0-1-1 0 0,0 0 1 0 0,0 0 0 0 0,0 1-1 0 0,0-1 1 0 0,0 0 0 0 0,-1 0-1 0 0,1 1 1 0 0,0-1 0 0 0,0 0-1 0 0,0 0 1 0 0,-1 0 0 0 0,1 1-1 0 0,0-1 1 0 0,0 0 0 0 0,-1 0-1 0 0,1 0 1 0 0,0 0 0 0 0,0 0 0 0 0,-1 1-1 0 0,1-1 1 0 0,0 0 0 0 0,0 0-1 0 0,-1 0 1 0 0,1 0 0 0 0,0 0-1 0 0,0 0 1 0 0,-1 0 0 0 0,1 0-1 0 0,0 0 1 0 0,-1 0 0 0 0,1 0 0 0 0,5 28-994 0 0,-5 0 1009 0 0,0-16 3586 0 0,3-10-3470 0 0,-1 0 0 0 0,1-1-1 0 0,0 0 1 0 0,0 1 0 0 0,0-1 0 0 0,0 0 0 0 0,0 0 0 0 0,1 0-131 0 0,-2-1 53 0 0,48 15 411 0 0,8-1-464 0 0,-5-5 49 0 0,1-2 0 0 0,1-2 0 0 0,26-3-49 0 0,-62-1 2 0 0,3-1 4 0 0,-1 0-1 0 0,1-1 0 0 0,0-1 1 0 0,-1-1-1 0 0,1-1 0 0 0,17-6-5 0 0,0-1 28 0 0,-25 8 7 0 0,1-2 0 0 0,-1 1 0 0 0,0-2 0 0 0,0 0 0 0 0,-1 0 1 0 0,0-1-1 0 0,10-7-35 0 0,-17 10 10 0 0,-5 3-3 0 0,0 1-1 0 0,0-1 1 0 0,-1 1 0 0 0,1-1-1 0 0,0 0 1 0 0,0 1-1 0 0,0-1 1 0 0,-1 0-1 0 0,1 0 1 0 0,0 1 0 0 0,-1-1-1 0 0,1 0 1 0 0,-1 0-1 0 0,1 0 1 0 0,-1 0-1 0 0,1 0 1 0 0,-1 0 0 0 0,0 0-1 0 0,1 0 1 0 0,-1 0-1 0 0,0 0 1 0 0,0 0-1 0 0,1 0 1 0 0,-1 0 0 0 0,0 0-1 0 0,0 0 1 0 0,-1 0-7 0 0,2 0 1 0 0,-1 0 0 0 0,0 1 0 0 0,0-1 0 0 0,1 1 1 0 0,-1-1-1 0 0,0 1 0 0 0,1-1 0 0 0,-1 1 0 0 0,0-1 0 0 0,1 1 1 0 0,-1 0-1 0 0,0-1 0 0 0,1 1 0 0 0,-1 0 0 0 0,1-1 0 0 0,-1 1 1 0 0,1 0-1 0 0,-1-1 0 0 0,1 1 0 0 0,-1 0 0 0 0,1 0 1 0 0,0-1-1 0 0,-1 1-1 0 0,1 0 1 0 0,0 0 0 0 0,-1 0 0 0 0,1-1 0 0 0,-1 1 0 0 0,1 0 0 0 0,0-1 0 0 0,-1 1 0 0 0,1 0 1 0 0,-1-1-1 0 0,1 1 0 0 0,-1-1 0 0 0,1 1 0 0 0,-1 0 0 0 0,1-1 0 0 0,-1 0 0 0 0,0 1 0 0 0,1-1 0 0 0,-1 1 1 0 0,0-1-1 0 0,1 1 0 0 0,-1-1 0 0 0,0 0 0 0 0,0 1 0 0 0,1-1-1 0 0,-1 1 8 0 0,0 0 3 0 0,1 1-1 0 0,0-1 1 0 0,0 1-1 0 0,0 0 1 0 0,0 0-1 0 0,0-1 1 0 0,-1 1-1 0 0,1 0 1 0 0,0 0-1 0 0,0 0 1 0 0,-1 0-1 0 0,1 0 1 0 0,-1 0-1 0 0,1 0 1 0 0,-1 0-1 0 0,1 0 1 0 0,-1 0-1 0 0,0 0-10 0 0,9 23 50 0 0,-6-6-10 0 0,0 0 1 0 0,-1 0-1 0 0,0 11-40 0 0,-2-23 19 0 0,0-1-1 0 0,-1 0 1 0 0,0 1 0 0 0,0-1 0 0 0,0 0-1 0 0,0 1 1 0 0,-1-1 0 0 0,0 2-19 0 0,-5 18 66 0 0,-12 116 316 0 0,17-127-297 0 0,2-7-7 0 0,-1 0 1 0 0,0-1-1 0 0,0 0 1 0 0,0 1-1 0 0,-1-1 1 0 0,0 0-1 0 0,-2 5-78 0 0,0-11 737 0 0,4-1-727 0 0,0 0 0 0 0,0 0 0 0 0,0 0 1 0 0,1 0-1 0 0,-1 1 0 0 0,0-1 0 0 0,0 0 1 0 0,1 0-1 0 0,-1 1 0 0 0,1-1 0 0 0,-1 0 1 0 0,0 0-1 0 0,1 1 0 0 0,-1-1 0 0 0,1 0 1 0 0,0 1-1 0 0,-1-1 0 0 0,1 1 0 0 0,-1-1-10 0 0,56-82 34 0 0,4-20-34 0 0,-45 81 8 0 0,1 1 0 0 0,1 0 0 0 0,1 1 1 0 0,1 1-1 0 0,10-8-8 0 0,93-73 73 0 0,-109 88-41 0 0,0-1-1 0 0,-1 0 1 0 0,10-14-32 0 0,-21 26 5 0 0,0 0 1 0 0,0-1-1 0 0,-1 1 1 0 0,1 0-1 0 0,-1-1 1 0 0,1 1-1 0 0,-1 0 0 0 0,1-1 1 0 0,-1 1-1 0 0,0-1 1 0 0,1 1-1 0 0,-1-1 1 0 0,0 1-1 0 0,0-1 1 0 0,0 1-1 0 0,0-1 0 0 0,-1 1 1 0 0,1 0-1 0 0,0-1 1 0 0,0 1-1 0 0,-1-1 1 0 0,1 1-1 0 0,-1-1 1 0 0,0 1-1 0 0,1 0 0 0 0,-1 0 1 0 0,-1-2-6 0 0,-2-4 20 0 0,-2 0 1 0 0,1 1-1 0 0,-1-1 1 0 0,-5-4-21 0 0,-8-9 51 0 0,-33-48 8 0 0,3-3 0 0 0,3-2 1 0 0,3-1-1 0 0,4-3 0 0 0,-6-22-59 0 0,-5-24 24 0 0,49 119-24 0 0,-1 1 0 0 0,0-1 0 0 0,0 1 0 0 0,0-1 0 0 0,0 1 0 0 0,0-1 0 0 0,-1 1 0 0 0,1 0 0 0 0,-1 0 0 0 0,0 0 0 0 0,-2-1 0 0 0,4 4-1 0 0,1-1 1 0 0,0 1-1 0 0,-1 0 0 0 0,1 0 0 0 0,0 0 1 0 0,-1 0-1 0 0,1-1 0 0 0,0 1 1 0 0,-1 0-1 0 0,1 0 0 0 0,0 0 0 0 0,-1 0 1 0 0,1 0-1 0 0,0 0 0 0 0,-1 0 1 0 0,1 0-1 0 0,0 0 0 0 0,-1 0 0 0 0,1 0 1 0 0,0 0-1 0 0,-1 0 0 0 0,1 0 1 0 0,0 1-1 0 0,-1-1 0 0 0,1 0 0 0 0,0 0 1 0 0,-1 0-1 0 0,1 0 0 0 0,0 1 0 0 0,0-1 1 0 0,-1 0-1 0 0,1 0 0 0 0,0 0 1 0 0,0 1-1 0 0,-1-1 0 0 0,1 0 0 0 0,0 0 1 0 0,0 1-1 0 0,0-1 0 0 0,-1 0 1 0 0,1 1-1 0 0,0-1 0 0 0,0 0 0 0 0,0 1 1 0 0,0-1-1 0 0,0 0 0 0 0,0 1 1 0 0,0-1-1 0 0,0 0 0 0 0,0 1 1 0 0,-1 25-52 0 0,1-20 47 0 0,0 7 0 0 0,1 0 0 0 0,0 0 0 0 0,1-1 0 0 0,1 1 0 0 0,0-1 0 0 0,2 5 5 0 0,7 14-12 0 0,0-1 25 0 0,-2 0 0 0 0,0 0 0 0 0,1 16-13 0 0,0 3 2 0 0,-7-34 21 0 0,0 0 1 0 0,-1 0-1 0 0,-1 0 1 0 0,0 12-24 0 0,-26-21 213 0 0,-46 32-170 0 0,65-36-39 0 0,1-1 0 0 0,0 0 0 0 0,0 0 0 0 0,-1 0 0 0 0,1 0 1 0 0,0 0-1 0 0,-1-1 0 0 0,1 0 0 0 0,0 0 0 0 0,-1 0 0 0 0,1-1 0 0 0,-1 1-4 0 0,-18-1 19 0 0,-172 6 260 0 0,99-4 162 0 0,0 4 1 0 0,-22 7-442 0 0,50-1 65 0 0,-18 8-65 0 0,77-18-36 0 0,8-1-41 0 0,1 0 0 0 0,-1 0 0 0 0,0 0 1 0 0,1 0-1 0 0,-1 0 0 0 0,0 0 0 0 0,0 0 0 0 0,1 1 1 0 0,-1-1-1 0 0,0 0 0 0 0,1 0 0 0 0,-1 1 1 0 0,0-1-1 0 0,1 0 0 0 0,-1 1 0 0 0,0-1 0 0 0,0 1 77 0 0,1 0-460 0 0,0-1-277 0 0,0 0-427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3:11.72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 33 2136 0 0,'-4'1'1943'0'0,"4"-1"-1887"0"0,0 0-1 0 0,0 0 1 0 0,0 0 0 0 0,0 0 0 0 0,0 0-1 0 0,-1 0 1 0 0,1 1 0 0 0,0-1-1 0 0,0 0 1 0 0,0 0 0 0 0,0 0-1 0 0,-1 0 1 0 0,1 0 0 0 0,0 0 0 0 0,0 0-1 0 0,0 0 1 0 0,0 0 0 0 0,-1 0-1 0 0,1 0 1 0 0,0-1 0 0 0,0 1-1 0 0,0 0 1 0 0,0 0 0 0 0,-1 0 0 0 0,1 0-1 0 0,0 0 1 0 0,0 0 0 0 0,0 0-1 0 0,0 0 1 0 0,0 0 0 0 0,-1 0-1 0 0,1-1 1 0 0,0 1 0 0 0,0 0 0 0 0,0 0-1 0 0,0 0 1 0 0,0 0 0 0 0,0 0-1 0 0,0-1 1 0 0,0 1 0 0 0,0 0-1 0 0,0 0 1 0 0,-1 0 0 0 0,1 0 0 0 0,0-1-1 0 0,0 1 1 0 0,0 0 0 0 0,0 0-1 0 0,0 0 1 0 0,0 0 0 0 0,0-1-1 0 0,0 1 1 0 0,0 0 0 0 0,0 0 0 0 0,0 0-1 0 0,1 0 1 0 0,-1-1 0 0 0,0 1-1 0 0,0 0 1 0 0,0 0 0 0 0,0 0 0 0 0,0 0-1 0 0,0 0 1 0 0,0-1 0 0 0,0 1-1 0 0,0 0 1 0 0,1 0-56 0 0,-1 0 365 0 0,0 0-1 0 0,0 0 6 0 0,0 0-14 0 0,0 0-12 0 0,0 0-35 0 0,0 0-19 0 0,0 0-11 0 0,14-4 367 0 0,11 2-325 0 0,38-3 592 0 0,10 2-913 0 0,56-3 193 0 0,-113 6-178 0 0,0 1 0 0 0,-1 0 0 0 0,1 0 0 0 0,10 4-15 0 0,-13-2 36 0 0,0-1 0 0 0,-1 0 0 0 0,1 0 0 0 0,0-2-1 0 0,0 1 1 0 0,0-2 0 0 0,9-1-36 0 0,32-9 324 0 0,-38 5-173 0 0,-15 5-133 0 0,0 0 1 0 0,1 1-1 0 0,-1-1 0 0 0,0 1 0 0 0,0-1 0 0 0,0 1 1 0 0,0 0-1 0 0,0-1 0 0 0,1 1 0 0 0,-1 0 1 0 0,0 0-1 0 0,0 0 0 0 0,0 0 0 0 0,1 0 0 0 0,-1 0 1 0 0,0 0-1 0 0,0 0 0 0 0,0 0 0 0 0,1 1 0 0 0,-1-1 1 0 0,1 1-19 0 0,36 12 422 0 0,-33-12-305 0 0,-1 0 0 0 0,1 0 0 0 0,0-1 0 0 0,0 0 0 0 0,0 1 0 0 0,0-1 0 0 0,2-1-117 0 0,0 1 30 0 0,-3 0 111 0 0,0 0 1 0 0,0 0 0 0 0,1 0 0 0 0,-1 0-1 0 0,0 1 1 0 0,0 0 0 0 0,0 0 0 0 0,0 0-1 0 0,1 0 1 0 0,1 2-142 0 0,-5-2-8 0 0,-1-1 0 0 0,0 0 0 0 0,0 0-1 0 0,1 1 1 0 0,-1-1 0 0 0,0 0 0 0 0,0 0 0 0 0,0 1-1 0 0,0-1 1 0 0,1 0 0 0 0,-1 0 0 0 0,0 1 0 0 0,0-1-1 0 0,0 0 1 0 0,0 1 0 0 0,0-1 0 0 0,0 0 0 0 0,0 1 0 0 0,0-1-1 0 0,0 0 1 0 0,0 1 0 0 0,0-1 0 0 0,0 0 0 0 0,0 1-1 0 0,0-1 1 0 0,0 0 0 0 0,0 0 0 0 0,-1 1 0 0 0,1-1-1 0 0,0 0 1 0 0,0 1 0 0 0,0-1 0 0 0,0 0 0 0 0,-1 0-1 0 0,1 1 9 0 0,-2 1-256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7:06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561 569 2601 0 0,'-2'-3'1839'0'0,"-2"-6"911"0"0,4 8-2689 0 0,0-1-1 0 0,1 1 1 0 0,-1-1-1 0 0,1 1 1 0 0,-1-1-1 0 0,1 1 0 0 0,-1-1 1 0 0,1 1-1 0 0,0 0 1 0 0,0-1-1 0 0,0 1 1 0 0,0 0-1 0 0,0 0 0 0 0,1-1-60 0 0,67-80 447 0 0,-54 62-296 0 0,-1-1 0 0 0,-1 0-1 0 0,-1-1 1 0 0,-1-1 0 0 0,1-3-151 0 0,9-20 232 0 0,-12 27-2 0 0,-1 1 0 0 0,0-1 0 0 0,-2-1 0 0 0,2-8-230 0 0,-8 17 367 0 0,-4 9-66 0 0,-4 10 34 0 0,-23 41-76 0 0,2 1 1 0 0,2 2-260 0 0,-5 10 418 0 0,-20 26-418 0 0,-5-8 188 0 0,32-52-109 0 0,22-25-68 0 0,-1 0-1 0 0,1 0 0 0 0,0 1 1 0 0,0-1-1 0 0,1 1 0 0 0,-1 0 1 0 0,1-1-1 0 0,0 1 0 0 0,-1 1-10 0 0,1 2 12 0 0,2-9 1 0 0,0 0-12 0 0,12-7-1 0 0,-4 3-1 0 0,0 0 0 0 0,0-1 0 0 0,0-1 0 0 0,-1 1 1 0 0,1-1-1 0 0,-2 0 0 0 0,1-1 0 0 0,0-2 1 0 0,20-36 12 0 0,19-47-12 0 0,-26 49 19 0 0,6-15 64 0 0,-3-1 0 0 0,-1-6-83 0 0,-21 65 10 0 0,-1 2 0 0 0,1-1 0 0 0,-1 0 0 0 0,0 0-1 0 0,1 0 1 0 0,-1 0 0 0 0,0 1 0 0 0,0-1-1 0 0,1 0 1 0 0,-1 0 0 0 0,0 0 0 0 0,0 0-1 0 0,0 0 1 0 0,0 1 0 0 0,0-1 0 0 0,0 0-1 0 0,0 0 1 0 0,0 0 0 0 0,-1 0 0 0 0,1 0-1 0 0,0 0 1 0 0,-1 0-10 0 0,-4 9 56 0 0,-70 151 318 0 0,47-103-220 0 0,15-28-41 0 0,-1 0-1 0 0,-2-1 1 0 0,0-1 0 0 0,-9 9-113 0 0,7-12 92 0 0,4-6 40 0 0,0-1 0 0 0,-16 15-132 0 0,30-31 1 0 0,-10 7 24 0 0,7-9 32 0 0,8-11 76 0 0,14-21 14 0 0,2 1-1 0 0,6-4-146 0 0,19-30 119 0 0,-21 24-32 0 0,2-10-87 0 0,-10 19 51 0 0,2 1-1 0 0,14-19-50 0 0,-29 47 21 0 0,0 1 3 0 0,-5 2 279 0 0,-5 13-248 0 0,-1 5-35 0 0,3-6-5 0 0,0 0-1 0 0,-1 0 0 0 0,0-1 1 0 0,0 1-1 0 0,-2-1-14 0 0,-35 60 109 0 0,11-19 35 0 0,-15 17-144 0 0,20-34 52 0 0,-1 0-1 0 0,-2-3 0 0 0,-28 24-51 0 0,-76 60 56 0 0,125-113-93 0 0,9-3 14 0 0,7-4 12 0 0,11-4 3 0 0,-2 0 0 0 0,1-2 0 0 0,-2 0 0 0 0,16-14 8 0 0,-2-3-3 0 0,10-11 10 0 0,-17 12 1 0 0,-1-1 0 0 0,-2 0-1 0 0,-1-2 1 0 0,-2 0 0 0 0,-1-1 0 0 0,5-15-8 0 0,10-28 88 0 0,-30 63-33 0 0,-5 10-19 0 0,-5 10 28 0 0,-155 155 84 0 0,-57 38-148 0 0,49-54 26 0 0,147-133-62 0 0,25-15-40 0 0,-1-2 28 0 0,8-6 7 0 0,107-120-71 0 0,-6 6 84 0 0,-72 83 37 0 0,26-26 7 0 0,67-67 39 0 0,-113 120-44 0 0,-14 12-6 0 0,0 0 1 0 0,0-1-1 0 0,-1 1 0 0 0,1 0 0 0 0,-1-1 0 0 0,1 1 0 0 0,-1-1 0 0 0,1 0 0 0 0,-1 1 0 0 0,0-1 0 0 0,0 0 1 0 0,0 0-1 0 0,0 0 0 0 0,0 0 0 0 0,0 0-5 0 0,-3 6 10 0 0,1 1 0 0 0,-1 0-1 0 0,-1-1 1 0 0,1 1 0 0 0,-1-1 0 0 0,0 0 0 0 0,0 0 0 0 0,0 0 0 0 0,-2 2-10 0 0,-6 8 10 0 0,-33 41 34 0 0,-3-2 0 0 0,-52 47-44 0 0,-30 32 34 0 0,103-103-44 0 0,14-18 4 0 0,1 1 0 0 0,0 0 1 0 0,1 1-1 0 0,1 0 0 0 0,0 0 0 0 0,1 1 1 0 0,-4 7 5 0 0,10-18-2 0 0,7-6-104 0 0,-1 0 98 0 0,37-34-27 0 0,-1-3 1 0 0,28-36 34 0 0,15-17-27 0 0,-4 4 42 0 0,-4-4 0 0 0,-3-3 0 0 0,6-22-15 0 0,-46 72 19 0 0,26-43 93 0 0,-56 81-35 0 0,-6 8-20 0 0,-5 6-5 0 0,-21 24-22 0 0,2 1 0 0 0,-1 3-30 0 0,14-5-546 0 0,14-27 419 0 0,1-1 0 0 0,-1 1-1 0 0,1-1 1 0 0,-1 1 0 0 0,1 0 0 0 0,-1-1-1 0 0,1 1 1 0 0,0 0 0 0 0,0-1-1 0 0,0 1 1 0 0,0 0 0 0 0,0-1 0 0 0,0 1-1 0 0,1 0 1 0 0,-1-1 0 0 0,1 1-1 0 0,-1 0 128 0 0,10 8-1169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3:22.68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20 1 1304 0 0,'-6'0'1024'0'0,"1"3"-319"0"0,3-3-401 0 0,1 0 144 0 0,-1 0-96 0 0,0 0-88 0 0,0 0-56 0 0,2 0-176 0 0,0 0-32 0 0,0 0-8 0 0,6 4-200 0 0,55 38 192 0 0,-40-37-80 0 0,0-2-72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3:50.79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52 36 1376 0 0,'-49'-5'3273'0'0,"48"5"-3238"0"0,1 0 0 0 0,0-1 0 0 0,0 1 0 0 0,0 0 0 0 0,0 0 0 0 0,-1 0 0 0 0,1 0-1 0 0,0-1 1 0 0,0 1 0 0 0,0 0 0 0 0,0 0 0 0 0,0-1 0 0 0,0 1 0 0 0,0 0 0 0 0,0 0 0 0 0,0 0 0 0 0,0-1 0 0 0,0 1 0 0 0,-1 0 0 0 0,1 0 0 0 0,0-1 0 0 0,1 1-1 0 0,-1 0 1 0 0,0 0 0 0 0,0 0 0 0 0,0-1 0 0 0,0 1 0 0 0,0 0 0 0 0,0 0 0 0 0,0-1 0 0 0,0 1 0 0 0,0 0 0 0 0,0 0 0 0 0,0 0 0 0 0,1-1 0 0 0,-1 1 0 0 0,0 0 0 0 0,0 0-1 0 0,0 0 1 0 0,0 0 0 0 0,1-1-35 0 0,4 0 15 0 0,1-1 0 0 0,-1 1 0 0 0,1 0 0 0 0,-1 0-1 0 0,1 1 1 0 0,0-1 0 0 0,0 1-15 0 0,10 0 24 0 0,76-7 127 0 0,0 4 1 0 0,4 5-152 0 0,8-1 73 0 0,132-4 153 0 0,-202 1-130 0 0,15 0 412 0 0,-1 1 1 0 0,0 3-1 0 0,38 6-508 0 0,-59 4 224 0 0,-24-11-160 0 0,-1 1 0 0 0,1-1 0 0 0,0 0 0 0 0,0 1 0 0 0,-1-1 0 0 0,1-1 1 0 0,0 1-1 0 0,0 0 0 0 0,0-1 0 0 0,2 1-64 0 0,1-1-375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3:52.2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35 1 1040 0 0,'4'12'904'0'0,"-8"-3"-183"0"0,1-4-369 0 0,-2 7 144 0 0,-1-3-48 0 0,1 2-80 0 0,0 1-48 0 0,5 6-192 0 0,-5-8-88 0 0,3 13-88 0 0,0-4-280 0 0,2 2 280 0 0,-2 0-144 0 0,2 2-96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3:52.9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1 696 0 0,'0'3'524'0'0,"5"16"1485"0"0,33 68-1928 0 0,26 69-24 0 0,47 168 494 0 0,-77-239-385 0 0,3-3 0 0 0,4-1 0 0 0,23 29-166 0 0,-46-78 14 0 0,34 53 46 0 0,20 38 43 0 0,-48-80 103 0 0,-12-22 53 0 0,0 0 0 0 0,0 7-259 0 0,-6-17 141 0 0,0 1 0 0 0,0-1-1 0 0,1 0 1 0 0,0-1 0 0 0,1 1-1 0 0,1-1 1 0 0,-1-1 0 0 0,10 8-141 0 0,-12-10 86 0 0,-5-5 10 0 0,-1-7-497 0 0,0 4 286 0 0,0-1-137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42.6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 99 1104 0 0,'-5'1'417'0'0,"5"-1"-413"0"0,0 0 0 0 0,0 0 0 0 0,0 0 0 0 0,-1 1 0 0 0,1-1 0 0 0,0 0 0 0 0,0 0 0 0 0,0 0 0 0 0,0 0 0 0 0,-1 0 0 0 0,1 0 0 0 0,0 0 0 0 0,0 0 0 0 0,0 0 0 0 0,-1 0 0 0 0,1 0 0 0 0,0 0 0 0 0,0 0 0 0 0,0 0 0 0 0,0-1 0 0 0,-1 1 0 0 0,1 0 0 0 0,0 0 0 0 0,0 0 0 0 0,0 0 0 0 0,0 0 0 0 0,0 0 0 0 0,-1 0 0 0 0,1 0 0 0 0,0 0 0 0 0,0-1 0 0 0,0 1 0 0 0,0 0 0 0 0,0 0 0 0 0,0 0 0 0 0,-1 0 0 0 0,1-1 0 0 0,0 1 0 0 0,0 0 0 0 0,0 0 0 0 0,0 0 0 0 0,0 0 0 0 0,0-1 0 0 0,0 1 0 0 0,0 0 0 0 0,0 0 0 0 0,0 0 0 0 0,0 0 0 0 0,0-1 0 0 0,0 1-1 0 0,0 0 1 0 0,0 0 0 0 0,0 0 0 0 0,0-1 0 0 0,0 1 0 0 0,0 0 0 0 0,0 0 0 0 0,0 0 0 0 0,0 0 0 0 0,0-1 0 0 0,1 1 0 0 0,-1 0 0 0 0,0 0 0 0 0,0 0-4 0 0,9-3 27 0 0,296-35 200 0 0,-114 16 619 0 0,57-3 43 0 0,-107 20-596 0 0,-1 5 1 0 0,1 7-294 0 0,-106-6 8 0 0,31-2-8 0 0,-46 1-63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44.01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219 29 1872 0 0,'-4'-1'428'0'0,"0"0"-1"0"0,0-1 0 0 0,0 0 0 0 0,1 0 0 0 0,-1 0 0 0 0,0 0 0 0 0,0-1-427 0 0,-13-8 2077 0 0,17 11-2043 0 0,-1 0 0 0 0,0-1-1 0 0,0 1 1 0 0,0 0 0 0 0,0-1 0 0 0,0 1 0 0 0,1 0 0 0 0,-1 0-1 0 0,0 0 1 0 0,0 0 0 0 0,0 0 0 0 0,0 0 0 0 0,0 0 0 0 0,0 0 0 0 0,0 0-1 0 0,0 0 1 0 0,0 0 0 0 0,1 1 0 0 0,-1-1 0 0 0,0 0 0 0 0,0 1 0 0 0,0-1-1 0 0,0 1 1 0 0,1-1 0 0 0,-1 1 0 0 0,0-1-34 0 0,-20 23-39 0 0,14-14 106 0 0,-1 1-62 0 0,1-2 7 0 0,0 0 0 0 0,0 0 0 0 0,1 1 0 0 0,0 0 0 0 0,0 1 0 0 0,1-1 0 0 0,1 1 0 0 0,-1 0 0 0 0,0 5-12 0 0,-16 57 138 0 0,13-46-40 0 0,0 1-1 0 0,2 0 1 0 0,-2 19-98 0 0,6-28 27 0 0,1 0-1 0 0,1-1 1 0 0,1 1 0 0 0,0 0-1 0 0,2 0 1 0 0,0 4-27 0 0,3 6 9 0 0,-4-16-9 0 0,0 0 0 0 0,1-1 0 0 0,0 1 1 0 0,1-1-1 0 0,-2-7-2 0 0,-1 0 1 0 0,1-1 0 0 0,0 1-1 0 0,0-1 1 0 0,1 0 0 0 0,-1 0-1 0 0,0 0 1 0 0,1 0 0 0 0,0 0-1 0 0,0 0 1 0 0,0-1 0 0 0,0 1-1 0 0,0-1 1 0 0,2 1 1 0 0,-3-2 8 0 0,-1 0 1 0 0,1 0-1 0 0,0-1 0 0 0,0 1 1 0 0,0 0-1 0 0,-1-1 0 0 0,1 1 1 0 0,0-1-1 0 0,0 1 0 0 0,0-1 1 0 0,0 0-1 0 0,0 0 0 0 0,0 0 1 0 0,0 0-1 0 0,0 0 0 0 0,0-1 1 0 0,0 1-1 0 0,0-1 0 0 0,0 1 1 0 0,-1-1-1 0 0,1 1 0 0 0,0-1 1 0 0,0 0-1 0 0,0 0 0 0 0,-1 0 1 0 0,1 0-1 0 0,-1 0 0 0 0,1-1 1 0 0,-1 1-1 0 0,1 0 0 0 0,-1-1 1 0 0,0 1-1 0 0,1-1 0 0 0,-1 1 1 0 0,0-1-1 0 0,0 0 0 0 0,0 1 1 0 0,0-1-9 0 0,3-5 29 0 0,0 0-1 0 0,-1 0 1 0 0,0 0 0 0 0,0-1 0 0 0,-1 1 0 0 0,1-1 0 0 0,-2 0 0 0 0,2-7-29 0 0,-1 0 35 0 0,-1 0 1 0 0,-1 0 0 0 0,0-1-1 0 0,-1-5-35 0 0,0 16 15 0 0,0 0 0 0 0,1 0 0 0 0,-1 0 0 0 0,-1 1 0 0 0,1-1-1 0 0,-1 0 1 0 0,0 1 0 0 0,0-1 0 0 0,0 1 0 0 0,-1 0 0 0 0,1 0 0 0 0,-1 0 0 0 0,0 0-1 0 0,0 0 1 0 0,-3-2-15 0 0,5 5 8 0 0,1 0-1 0 0,-1 1 1 0 0,0-1-1 0 0,1 1 0 0 0,-1-1 1 0 0,0 1-1 0 0,0 0 0 0 0,0-1 1 0 0,1 1-1 0 0,-1 0 1 0 0,0-1-1 0 0,0 1 0 0 0,0 0 1 0 0,0 0-1 0 0,1 0 1 0 0,-1 0-1 0 0,0 0 0 0 0,0 0 1 0 0,0 0-1 0 0,0 0 1 0 0,0 0-1 0 0,1 0 0 0 0,-1 0 1 0 0,0 0-1 0 0,0 1 0 0 0,0-1 1 0 0,0 0-8 0 0,-1 2-38 0 0,0-1-1 0 0,0 0 1 0 0,0 0 0 0 0,1 1 0 0 0,-1 0 0 0 0,0-1 0 0 0,1 1-1 0 0,-1 0 1 0 0,1-1 0 0 0,-2 3 38 0 0,-2 5-268 0 0,0-1 0 0 0,0 2 0 0 0,1-1-1 0 0,-1 3 269 0 0,-3 10-565 0 0,-1 2-261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46.57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0 878 200 0 0,'1'-12'187'0'0,"0"0"0"0"0,0 0 0 0 0,1 0-1 0 0,1 0 1 0 0,0 0 0 0 0,3-6-187 0 0,31-69 165 0 0,-13 34-103 0 0,33-102-13 0 0,3-8-30 0 0,-44 127 10 0 0,1 1 1 0 0,2 0-1 0 0,9-11-29 0 0,82-113 19 0 0,-97 140-70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46.94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3 209 3553 0 0,'-1'-3'1195'0'0,"1"3"-1140"0"0,0-1 0 0 0,-1 0 0 0 0,1 1 0 0 0,0-1 0 0 0,0 0 0 0 0,-1 1-1 0 0,1-1 1 0 0,0 0 0 0 0,0 1 0 0 0,0-1 0 0 0,0 0 0 0 0,0 1 0 0 0,0-1 0 0 0,0 0 0 0 0,0 1 0 0 0,1-1 0 0 0,-1 1 0 0 0,0-1-1 0 0,0 0 1 0 0,0 1 0 0 0,1-1 0 0 0,-1 0 0 0 0,0 1 0 0 0,1-1 0 0 0,-1 1 0 0 0,0-1 0 0 0,1 1 0 0 0,-1-1 0 0 0,1 1-1 0 0,-1-1 1 0 0,1 1 0 0 0,-1-1 0 0 0,1 1 0 0 0,-1 0 0 0 0,1-1 0 0 0,0 1 0 0 0,-1 0 0 0 0,1 0-55 0 0,47-32 120 0 0,2 3 0 0 0,4 1-120 0 0,12-5 63 0 0,-12 5 45 0 0,13-2-108 0 0,-66 29 9 0 0,0 1 1 0 0,0-1-1 0 0,1 1 1 0 0,-1-1-1 0 0,0 1 1 0 0,1 0 0 0 0,-1-1-1 0 0,1 1 1 0 0,-1 0-1 0 0,0 0 1 0 0,1 0-1 0 0,-1 0 1 0 0,1 0 0 0 0,-1 0-1 0 0,0 0 1 0 0,1 1-1 0 0,-1-1 1 0 0,1 0 0 0 0,-1 1-1 0 0,0-1 1 0 0,0 1-1 0 0,1 0 1 0 0,0 0-10 0 0,0 0 15 0 0,-1 1 0 0 0,0-1 0 0 0,0 1 1 0 0,1 0-1 0 0,-1-1 0 0 0,0 1 0 0 0,0 0 1 0 0,0 0-1 0 0,-1 0 0 0 0,1 0 0 0 0,0-1 0 0 0,-1 1 1 0 0,1 0-1 0 0,-1 0 0 0 0,0 1-15 0 0,2 9 50 0 0,-2 0 0 0 0,0 1 1 0 0,0-1-1 0 0,-1 0 0 0 0,0 2-50 0 0,0-12-1 0 0,-18 114 223 0 0,1-10-1839 0 0,17-84 480 0 0,-1-14 22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47.27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27 910 3329 0 0,'-1'0'71'0'0,"0"0"1"0"0,0 0-1 0 0,0 0 1 0 0,0 0 0 0 0,0 0-1 0 0,0 0 1 0 0,0 0-1 0 0,0-1 1 0 0,0 1-1 0 0,0 0 1 0 0,0 0-1 0 0,0-1 1 0 0,0 1 0 0 0,0-1-1 0 0,0 1 1 0 0,0-1-1 0 0,0 1 1 0 0,0-1-1 0 0,0 0 1 0 0,0 1-1 0 0,1-1 1 0 0,-1 0 0 0 0,0 0-1 0 0,1 0 1 0 0,-1 1-1 0 0,0-1 1 0 0,1 0-1 0 0,-1 0-71 0 0,1-1 10 0 0,0 1-1 0 0,0-1 1 0 0,0 0-1 0 0,0 1 1 0 0,0-1-1 0 0,0 1 1 0 0,0-1-1 0 0,0 0 1 0 0,1 1-1 0 0,-1-1 1 0 0,1 1-1 0 0,-1-1 1 0 0,1 1-1 0 0,0-1 1 0 0,-1 1-1 0 0,1 0 1 0 0,0-1 0 0 0,0 1-1 0 0,0 0 1 0 0,0-1-10 0 0,10-15 29 0 0,-1 0 1 0 0,-1-1 0 0 0,0 0-1 0 0,2-10-29 0 0,17-37 2 0 0,30-57-10 0 0,28-33 10 0 0,-27 43-547 0 0,5 4 1 0 0,46-56 544 0 0,-78 124-531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47.7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154 161 1472 0 0,'0'-5'1223'0'0,"6"15"1807"0"0,25 86-2508 0 0,-13-43-283 0 0,-12-38-188 0 0,-1-1 0 0 0,-1 1 1 0 0,0 1-1 0 0,0 7-51 0 0,6 46 77 0 0,-4-36-19 0 0,-2 1 0 0 0,-1-1 0 0 0,-2 1 0 0 0,-1-1 0 0 0,-2 17-58 0 0,0-43 12 0 0,1-1 1 0 0,-1 0 0 0 0,0 0 0 0 0,0 0 0 0 0,0 0-1 0 0,-1 0 1 0 0,0 0 0 0 0,0 0 0 0 0,-1-1 0 0 0,1 0 0 0 0,-1 0-1 0 0,-1 1-12 0 0,-5 5 93 0 0,-1-1-1 0 0,0 1 0 0 0,0-2 0 0 0,-8 5-92 0 0,14-11 41 0 0,1-1-1 0 0,-1 0 0 0 0,-1 0 0 0 0,1 0 1 0 0,0 0-1 0 0,0-1 0 0 0,-1 0 0 0 0,1 0 1 0 0,-1-1-1 0 0,1 1 0 0 0,0-1 0 0 0,-2 0-40 0 0,-9-1 213 0 0,1 0-1 0 0,-1 0 1 0 0,-10-3-213 0 0,25 4 7 0 0,1 0-2 0 0,-1 0 0 0 0,1 0-1 0 0,-1 0 1 0 0,1 0 0 0 0,0 0 0 0 0,-1 0 0 0 0,1 0-1 0 0,-1 0 1 0 0,1 0 0 0 0,-1-1 0 0 0,1 1 0 0 0,-1 0-1 0 0,1 0 1 0 0,0 0 0 0 0,-1 0 0 0 0,1-1 0 0 0,-1 1 0 0 0,1 0-1 0 0,0 0 1 0 0,-1-1 0 0 0,1 1 0 0 0,0 0 0 0 0,-1-1-1 0 0,1 1 1 0 0,0 0 0 0 0,-1-1 0 0 0,1 1 0 0 0,0 0-1 0 0,0-1 1 0 0,-1 1 0 0 0,1-1 0 0 0,0 1 0 0 0,0-1-1 0 0,0 1 1 0 0,0 0 0 0 0,0-1 0 0 0,0 1 0 0 0,0-1 0 0 0,-1 1-1 0 0,1-1 1 0 0,0 1 0 0 0,1-1 0 0 0,-1 1 0 0 0,0-1-1 0 0,0 1 1 0 0,0-1 0 0 0,0 1 0 0 0,0 0 0 0 0,0-1-1 0 0,0 1 1 0 0,1-1 0 0 0,-1 1 0 0 0,0 0 0 0 0,0-1-1 0 0,1 1 1 0 0,-1-1 0 0 0,0 1 0 0 0,1 0 0 0 0,-1-1 0 0 0,0 1-1 0 0,1 0 1 0 0,-1 0 0 0 0,0-1 0 0 0,1 1 0 0 0,-1 0-5 0 0,84-102 288 0 0,-59 68-91 0 0,-1 0 0 0 0,-2-2 1 0 0,-1 0-1 0 0,4-14-197 0 0,-10 16 115 0 0,2-2 26 0 0,-1-1 0 0 0,-2-1 0 0 0,0-5-141 0 0,-4 9 214 0 0,10-20-214 0 0,-11 32 80 0 0,-1-1 0 0 0,-1 1-1 0 0,-1-2 1 0 0,1-11-80 0 0,-3 15 67 0 0,1-25 78 0 0,-5 42-130 0 0,0 1-1 0 0,0-1 1 0 0,-1 0-1 0 0,1 1 1 0 0,0-1-1 0 0,-1 0 1 0 0,0 1-1 0 0,0-1 0 0 0,0 0 1 0 0,0 1-1 0 0,0-1 1 0 0,0 1-1 0 0,-1 0 1 0 0,0-1-15 0 0,2 3-7 0 0,-8-6 155 0 0,7 6-162 0 0,0 0-1 0 0,1 0 1 0 0,-1 0-1 0 0,0 0 1 0 0,0 1 0 0 0,0-1-1 0 0,0 0 1 0 0,1 0 0 0 0,-1 1-1 0 0,0-1 1 0 0,0 1 0 0 0,1-1-1 0 0,-1 0 1 0 0,0 1 0 0 0,0 0-1 0 0,1-1 1 0 0,-1 1 0 0 0,1-1-1 0 0,-1 1 1 0 0,1 0 0 0 0,-1 0 14 0 0,-14 15-530 0 0,2 1 1 0 0,0 1-1 0 0,-3 6 530 0 0,4-2-897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7:07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1015 4889 0 0,'1'-13'1229'0'0,"-1"1"-786"0"0,1 0 0 0 0,1 0 0 0 0,0 0 0 0 0,0 0 0 0 0,1 1 1 0 0,4-10-444 0 0,1 2 182 0 0,61-143 1005 0 0,20-24-1187 0 0,-62 136 129 0 0,2 2 0 0 0,2 1 0 0 0,2 1 0 0 0,1 2-1 0 0,33-31-128 0 0,-52 62 146 0 0,-12 11-88 0 0,1-1 1 0 0,-1 0 0 0 0,0 0-1 0 0,0-1 1 0 0,0 1 0 0 0,-1-1-1 0 0,1 1-58 0 0,-3 2 8 0 0,0 1 0 0 0,0 0 0 0 0,0 0 0 0 0,1-1 0 0 0,-1 1 0 0 0,0 0 0 0 0,0 0 0 0 0,0 0-1 0 0,0-1 1 0 0,0 1 0 0 0,0 0 0 0 0,0 0 0 0 0,0-1 0 0 0,0 1 0 0 0,0 0 0 0 0,0 0 0 0 0,0-1-1 0 0,0 1 1 0 0,0 0 0 0 0,0 0 0 0 0,-1-1 0 0 0,1 1 0 0 0,0 0 0 0 0,0 0 0 0 0,0 0-1 0 0,0-1 1 0 0,0 1 0 0 0,0 0 0 0 0,-1 0 0 0 0,1 0 0 0 0,0-1-8 0 0,-1 1 13 0 0,1 0 1 0 0,-1 0-1 0 0,0 0 0 0 0,1 0 1 0 0,-1 0-1 0 0,0 1 0 0 0,1-1 0 0 0,-1 0 1 0 0,0 0-1 0 0,1 0 0 0 0,-1 1 1 0 0,1-1-1 0 0,-1 0 0 0 0,0 0 1 0 0,1 1-1 0 0,-1-1 0 0 0,1 1 1 0 0,-1-1-1 0 0,1 1 0 0 0,-1-1 1 0 0,1 0-1 0 0,0 1 0 0 0,-1 0 1 0 0,0 0-14 0 0,-33 35 89 0 0,1 1 0 0 0,-17 27-89 0 0,-22 37 331 0 0,-43 82-331 0 0,-18 42 1047 0 0,131-221-1026 0 0,-3 5-1 0 0,9-13 6 0 0,9-13-1 0 0,0 0 0 0 0,-1-1 0 0 0,-2-1 0 0 0,6-10-25 0 0,37-90 89 0 0,-14 31-74 0 0,-3 12 33 0 0,4 1 0 0 0,3 3 0 0 0,3 1 0 0 0,3 2 0 0 0,3 3 0 0 0,18-15-48 0 0,-69 80 9 0 0,0-1 22 0 0,1 0 0 0 0,0 0 0 0 0,0 0 1 0 0,0 0-1 0 0,0 0 0 0 0,0 0 1 0 0,1 1-1 0 0,-1-1 0 0 0,0 1 0 0 0,1-1 1 0 0,-1 1-1 0 0,1 0 0 0 0,0 0 0 0 0,0 0-31 0 0,-10 5 99 0 0,-44 41 226 0 0,1 1-1 0 0,2 3 1 0 0,-14 20-325 0 0,2 11 415 0 0,3 2 0 0 0,-41 82-415 0 0,-37 64 879 0 0,105-186-717 0 0,23-34-126 0 0,1 0 1 0 0,0 1-1 0 0,0 0 0 0 0,1-1 1 0 0,0 2-1 0 0,-3 6-36 0 0,8-12 11 0 0,6-12 5 0 0,3 2-17 0 0,-1-1-1 0 0,0 0 1 0 0,0-1 0 0 0,-1 0-1 0 0,0 0 1 0 0,0 0 0 0 0,2-5 1 0 0,44-84-16 0 0,24-64 16 0 0,9-18-8 0 0,-48 106 18 0 0,4 2 1 0 0,13-15-11 0 0,58-63 164 0 0,-130 169 25 0 0,-68 88-52 0 0,-24 64 351 0 0,-54 119-488 0 0,153-272 18 0 0,-122 212 181 0 0,118-208-186 0 0,12-19-178 0 0,-22 42 307 0 0,20-27-2989 0 0,11-25 1959 0 0,23-16-328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48.10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1413 2481 0 0,'0'-13'3268'0'0,"8"-9"-3307"0"0,-2 8 210 0 0,0-3-114 0 0,1 1-1 0 0,1-1 1 0 0,0 1-1 0 0,2 0 1 0 0,-1 1 0 0 0,9-9-57 0 0,-4 4 16 0 0,-1 0 0 0 0,9-17-16 0 0,-7 8 13 0 0,3 0 1 0 0,5-5-14 0 0,-6 8 4 0 0,0 0 0 0 0,8-20-4 0 0,112-295 49 0 0,-14 32 62 0 0,-76 195-53 0 0,-24 57-949 0 0,2 1 0 0 0,17-27 891 0 0,-34 68-755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48.50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185 198 1968 0 0,'4'-45'1933'0'0,"-1"-22"-61"0"0,-3 63-1685 0 0,0 0 0 0 0,-1-1 0 0 0,1 1 0 0 0,-1 0 0 0 0,0 0 0 0 0,0-1 0 0 0,-1 1 0 0 0,1 0 0 0 0,-1 0-1 0 0,0 0 1 0 0,0 0 0 0 0,-3-3-187 0 0,5 6 41 0 0,-1 0 0 0 0,0 0 0 0 0,0 0-1 0 0,0 0 1 0 0,1 1 0 0 0,-1-1 0 0 0,0 0-1 0 0,0 0 1 0 0,0 1 0 0 0,0-1-1 0 0,0 0 1 0 0,-1 1 0 0 0,1-1 0 0 0,0 1-1 0 0,0 0 1 0 0,0-1 0 0 0,0 1 0 0 0,-1 0-1 0 0,1 0 1 0 0,0-1 0 0 0,0 1-1 0 0,0 0 1 0 0,-1 0 0 0 0,1 0 0 0 0,0 1-1 0 0,0-1 1 0 0,-1 0 0 0 0,1 0 0 0 0,0 1-1 0 0,0-1 1 0 0,0 1 0 0 0,0-1 0 0 0,0 1-1 0 0,0-1 1 0 0,-1 1 0 0 0,1 0-1 0 0,0-1 1 0 0,1 1 0 0 0,-1 0 0 0 0,-1 0-41 0 0,-5 5 45 0 0,1 1 0 0 0,-1 0 0 0 0,1 0-1 0 0,1 0 1 0 0,-3 3-45 0 0,1 1 39 0 0,-4 4-21 0 0,1 1-1 0 0,1 0 1 0 0,0 1 0 0 0,2 0 0 0 0,0 0-1 0 0,-2 8-17 0 0,3-2 5 0 0,1 0 0 0 0,1 0-1 0 0,1 0 1 0 0,1 0-1 0 0,1 0 1 0 0,1 1-1 0 0,2 8-4 0 0,-2-27-4 0 0,1 0 0 0 0,0 0 0 0 0,0-1-1 0 0,0 1 1 0 0,0 0 0 0 0,1 0 0 0 0,1 2 4 0 0,-2-6-1 0 0,-1 0 1 0 0,1 0-1 0 0,-1 0 1 0 0,1 0 0 0 0,-1-1-1 0 0,1 1 1 0 0,0 0-1 0 0,0 0 1 0 0,-1 0-1 0 0,1 0 1 0 0,0-1 0 0 0,0 1-1 0 0,0 0 1 0 0,0-1-1 0 0,0 1 1 0 0,0-1-1 0 0,0 1 1 0 0,0-1-1 0 0,0 1 1 0 0,0-1 0 0 0,0 0-1 0 0,0 0 1 0 0,0 1-1 0 0,0-1 1 0 0,0 0-1 0 0,0 0 1 0 0,0 0 0 0 0,1 0-1 0 0,-1 0 1 0 0,0 0-1 0 0,0-1 1 0 0,0 1-1 0 0,0 0 1 0 0,0 0 0 0 0,0-1-1 0 0,1 1 1 0 0,5-4 1 0 0,0 1 1 0 0,-1-1-1 0 0,1-1 0 0 0,-1 1 1 0 0,0-1-1 0 0,0 0 0 0 0,0 0 1 0 0,0-1-1 0 0,-1 0 0 0 0,0 0 0 0 0,-1 0 1 0 0,1 0-1 0 0,2-6-1 0 0,9-16 12 0 0,-2-1 0 0 0,9-24-12 0 0,-9 22 2 0 0,7-21 3 0 0,20-37 14 0 0,-27 57-8 0 0,-11 24-2 0 0,1 0-1 0 0,-1 1 1 0 0,1-1-1 0 0,1 1 1 0 0,-1 0-1 0 0,1 0 0 0 0,2-1-7 0 0,-7 7 23 0 0,0 1 4 0 0,3 8-6 0 0,1 7-4 0 0,-1 0 0 0 0,0 0 1 0 0,-1 0-1 0 0,0 0 0 0 0,-1 4-18 0 0,-3 112 82 0 0,0-5-85 0 0,6 15 3 0 0,-3-118-757 0 0,2-1 1 0 0,1 1 0 0 0,0-1 0 0 0,8 22 756 0 0,-6-28-1278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49.71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 1107 472 0 0,'-1'-1'172'0'0,"0"-5"578"0"0,9-8 254 0 0,68-77-347 0 0,48-62-117 0 0,158-277-294 0 0,-242 372-206 0 0,3 1-1 0 0,23-22-39 0 0,-12 15 50 0 0,21-35 92 0 0,-29 49-684 0 0,-42 46 274 0 0,0 3-177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50.0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23 15 1136 0 0,'0'-1'85'0'0,"0"1"-1"0"0,0-1 1 0 0,0 0-1 0 0,0 1 0 0 0,0-1 1 0 0,0 1-1 0 0,0-1 1 0 0,-1 0-1 0 0,1 1 1 0 0,0-1-1 0 0,0 1 0 0 0,-1-1 1 0 0,1 1-1 0 0,0-1 1 0 0,-1 1-1 0 0,1-1 1 0 0,-1 1-1 0 0,1-1 0 0 0,-1 1 1 0 0,1-1-1 0 0,-1 1 1 0 0,1 0-1 0 0,-1-1 1 0 0,1 1-1 0 0,-1 0 0 0 0,1-1 1 0 0,-1 1-1 0 0,1 0 1 0 0,-1 0-1 0 0,0 0 1 0 0,1-1-1 0 0,-1 1 0 0 0,0 0 1 0 0,1 0-1 0 0,-1 0 1 0 0,1 0-1 0 0,-1 0 1 0 0,0 0-1 0 0,1 0 0 0 0,-1 0 1 0 0,0 1-1 0 0,1-1-84 0 0,-3 21 178 0 0,1 28-32 0 0,2 1 0 0 0,3 2-146 0 0,-3-34 17 0 0,0-9-37 0 0,0 0 0 0 0,1 0 0 0 0,-1-1-1 0 0,2 1 1 0 0,-1 0 0 0 0,1-1 0 0 0,1 1 0 0 0,-1-1 0 0 0,2 2 20 0 0,0-4-99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50.3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42 287 1104 0 0,'3'0'393'0'0,"1"0"0"0"0,-1 0 0 0 0,0 0 0 0 0,0 0 0 0 0,1-1 0 0 0,-1 0 0 0 0,0 1 1 0 0,0-1-1 0 0,0 0 0 0 0,0 0 0 0 0,0-1 0 0 0,3 0-393 0 0,29-17-106 0 0,-32 17 136 0 0,1-1 0 0 0,0 0 1 0 0,-1 0-1 0 0,0 0 0 0 0,0 0 0 0 0,0 0 1 0 0,0 0-1 0 0,0-1 0 0 0,-1 1 1 0 0,1-1-1 0 0,-1 0 0 0 0,0 0 1 0 0,1-1-31 0 0,0-5 60 0 0,0 0 1 0 0,0 0 0 0 0,-1 0 0 0 0,1-6-61 0 0,2-12 164 0 0,-3 21-125 0 0,0 0 1 0 0,-1 0-1 0 0,0 0 1 0 0,0-1-1 0 0,0 1 1 0 0,-1 0-1 0 0,-1 0 1 0 0,1 0-1 0 0,-1-1 0 0 0,0 1 1 0 0,0 0-1 0 0,-1 0 1 0 0,0 0-1 0 0,-1-2-39 0 0,2 8 10 0 0,0-1 0 0 0,0 1 0 0 0,0 0 0 0 0,0-1 0 0 0,0 1 0 0 0,-1 0 0 0 0,1 0 0 0 0,0 0-1 0 0,0 0 1 0 0,-1 0 0 0 0,1 1 0 0 0,-1-1 0 0 0,1 0 0 0 0,-1 0 0 0 0,1 1 0 0 0,-1-1 0 0 0,1 1 0 0 0,-1 0 0 0 0,1-1 0 0 0,-1 1-1 0 0,0 0 1 0 0,1 0 0 0 0,-1 0 0 0 0,1 0 0 0 0,-1 0 0 0 0,0 0 0 0 0,1 0 0 0 0,-1 1 0 0 0,1-1 0 0 0,-2 1-10 0 0,-6 1 31 0 0,1 0 0 0 0,0 1-1 0 0,-1 0 1 0 0,1 1 0 0 0,-1 0-31 0 0,4-1-20 0 0,0 0-1 0 0,1 1 1 0 0,-1-1-1 0 0,1 1 0 0 0,0 0 1 0 0,0 0-1 0 0,0 0 1 0 0,1 0-1 0 0,0 1 0 0 0,-1-1 1 0 0,1 1-1 0 0,1 0 1 0 0,-1 1 20 0 0,-2 5-189 0 0,0 0 1 0 0,0 1-1 0 0,1 0 1 0 0,1 0 0 0 0,-1 7 188 0 0,1 5-422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50.7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 1042 2304 0 0,'-1'-4'146'0'0,"0"0"-1"0"0,1-1 1 0 0,0 1-1 0 0,0 0 1 0 0,0-1-1 0 0,1 1 1 0 0,-1 0-1 0 0,1-1 1 0 0,0 1-1 0 0,0 0 1 0 0,1 0-1 0 0,-1 0 1 0 0,2-3-146 0 0,6-11 1 0 0,0 0 1 0 0,8-9-2 0 0,2-4 107 0 0,136-239-85 0 0,-95 163-13 0 0,66-87-9 0 0,-72 126-595 0 0,45-43 595 0 0,0 2-452 0 0,-78 82 59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51.09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35 86 2200 0 0,'0'0'57'0'0,"0"0"0"0"0,0 0-1 0 0,0 0 1 0 0,0-1 0 0 0,0 1-1 0 0,0 0 1 0 0,0 0 0 0 0,-1 0-1 0 0,1 0 1 0 0,0 0 0 0 0,0 0-1 0 0,0-1 1 0 0,0 1 0 0 0,0 0-1 0 0,0 0 1 0 0,0 0 0 0 0,-1 0-1 0 0,1 0 1 0 0,0 0 0 0 0,0 0-1 0 0,0 0 1 0 0,0 0 0 0 0,0 0-1 0 0,0 0 1 0 0,-1 0 0 0 0,1-1-1 0 0,0 1 1 0 0,0 0 0 0 0,0 0-1 0 0,0 0 1 0 0,-1 0 0 0 0,1 0-1 0 0,0 0 1 0 0,0 0 0 0 0,0 1-1 0 0,0-1 1 0 0,0 0 0 0 0,-1 0-1 0 0,1 0 1 0 0,0 0 0 0 0,0 0-1 0 0,0 0 1 0 0,0 0 0 0 0,0 0-1 0 0,-1 0 1 0 0,1 0 0 0 0,0 0-1 0 0,0 0 1 0 0,0 1 0 0 0,0-1-1 0 0,0 0-56 0 0,-8 8 194 0 0,3 4-180 0 0,1-1 0 0 0,1 1 0 0 0,0 0 0 0 0,1 0 0 0 0,0 1 1 0 0,1-1-1 0 0,0 0 0 0 0,1 1 0 0 0,1-1 0 0 0,0 4-14 0 0,2 6-76 0 0,0-1 1 0 0,4 10 75 0 0,-5-25-207 0 0,0 1 0 0 0,0-1 0 0 0,1 0 0 0 0,-1 0 0 0 0,1 0 0 0 0,1 0 0 0 0,-1-1 0 0 0,1 1 1 0 0,0-1-1 0 0,2 2 207 0 0,0-2-909 0 0</inkml:trace>
  <inkml:trace contextRef="#ctx0" brushRef="#br0" timeOffset="1">238 0 848 0 0,'7'16'488'0'0,"-5"-4"-264"0"0,5 11-136 0 0,-2-2 128 0 0,0 2-168 0 0,-5 7 0 0 0,6 3-16 0 0,-3 0 24 0 0,-3-3-216 0 0,5 7 152 0 0,-5-2-64 0 0,4 3-56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51.43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 1432 2449 0 0,'-2'-1'531'0'0,"1"1"-410"0"0,0-1-1 0 0,0 1 1 0 0,0-1 0 0 0,-1 1 0 0 0,1 0-1 0 0,0-1 1 0 0,0 0 0 0 0,0 1 0 0 0,0-1-1 0 0,0 0 1 0 0,0 0 0 0 0,0 1-1 0 0,0-1 1 0 0,0 0 0 0 0,1 0 0 0 0,-1 0-1 0 0,0 0 1 0 0,0 0 0 0 0,1 0 0 0 0,-1 0-1 0 0,1 0 1 0 0,-1-1 0 0 0,1 1 0 0 0,-1 0-1 0 0,1 0 1 0 0,0 0 0 0 0,0-1-1 0 0,-1 1 1 0 0,1 0 0 0 0,0 0 0 0 0,0 0-1 0 0,0-1 1 0 0,0 1-121 0 0,2-5 18 0 0,3-12 32 0 0,1 1 0 0 0,0 0-1 0 0,1 0 1 0 0,1 0 0 0 0,6-8-50 0 0,14-19 34 0 0,-3 0-1 0 0,14-35-33 0 0,-8 16 13 0 0,105-236 49 0 0,-8 14 0 0 0,-95 220-28 0 0,4 2 0 0 0,1 2 1 0 0,17-16-35 0 0,3 5 110 0 0,24-34-1801 0 0,-72 87 442 0 0,-4 14 94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51.77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88 1 3057 0 0,'0'7'1232'0'0,"-5"-2"-832"0"0,3-5-280 0 0,0 0 16 0 0,1 0-16 0 0,-1 0-32 0 0,-26 47 8 0 0,21-33-24 0 0,2 2-32 0 0,-1 5-8 0 0,3 10-8 0 0,-2-2 8 0 0,-1-1-32 0 0,3 8 16 0 0,-2-1-24 0 0,3 6 0 0 0,-2-3 8 0 0,3-1-8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52.1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0 162 5929 0 0,'6'-6'423'0'0,"0"-1"-1"0"0,0 1 1 0 0,0-1-1 0 0,-1 0 1 0 0,0 0 0 0 0,-1-1-1 0 0,1-1-422 0 0,0 1 25 0 0,-1 0-1 0 0,1 0 0 0 0,0 1 1 0 0,1 0-1 0 0,0 0 1 0 0,0 1-1 0 0,1-2-24 0 0,3 0 64 0 0,1 0 1 0 0,0 1-1 0 0,6-3-64 0 0,-14 8 13 0 0,-1 1 0 0 0,2-1 0 0 0,-1 1 0 0 0,0-1 0 0 0,0 1 0 0 0,0 0 0 0 0,0 1 0 0 0,1-1 0 0 0,-1 0 0 0 0,0 1 0 0 0,1 0 0 0 0,-1 0 0 0 0,1 0 0 0 0,-1 0 0 0 0,2 1-13 0 0,-3-1 7 0 0,-1 1 0 0 0,1 0 0 0 0,-1 0 0 0 0,0-1 0 0 0,0 1-1 0 0,1 0 1 0 0,-1 0 0 0 0,0 1 0 0 0,0-1 0 0 0,0 0 0 0 0,0 0 0 0 0,0 0 0 0 0,-1 1 0 0 0,1-1 0 0 0,0 0 0 0 0,0 1-1 0 0,-1-1 1 0 0,1 1 0 0 0,-1-1 0 0 0,1 1 0 0 0,-1-1 0 0 0,0 1-7 0 0,6 38 50 0 0,-5-33-39 0 0,0 22 15 0 0,-1 0 0 0 0,-3 14-26 0 0,0 23 20 0 0,3-64-29 0 0,0 0 0 0 0,0 0 0 0 0,0 0 0 0 0,0 0 0 0 0,0 0 0 0 0,0 0 0 0 0,1 0-1 0 0,-1 0 1 0 0,0 0 0 0 0,1 0 0 0 0,0 0 0 0 0,0-1 0 0 0,-1 1 0 0 0,1 0 0 0 0,0 0-1 0 0,0-1 1 0 0,1 1 0 0 0,-1-1 0 0 0,0 1 0 0 0,0-1 0 0 0,1 1 0 0 0,-1-1 0 0 0,1 0-1 0 0,-1 0 1 0 0,1 0 0 0 0,0 0 0 0 0,-1 0 0 0 0,1 0 0 0 0,0 0 0 0 0,0 0 0 0 0,0-1-1 0 0,-1 1 1 0 0,1 0 0 0 0,0-1 0 0 0,0 0 0 0 0,0 1 0 0 0,0-1 0 0 0,0 0 0 0 0,0 0-1 0 0,0 0 1 0 0,0-1 0 0 0,0 1 0 0 0,0 0 0 0 0,0-1 0 0 0,0 1 0 0 0,-1-1 0 0 0,1 0-1 0 0,0 1 1 0 0,0-1 0 0 0,0 0 0 0 0,-1 0 0 0 0,1 0 0 0 0,0 0 0 0 0,-1-1 0 0 0,1 1-1 0 0,-1 0 1 0 0,1-1 9 0 0,27-22-364 0 0,-15 9 39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7:28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1233 4313 0 0,'-3'-1'473'0'0,"1"-1"-1"0"0,-1 1 1 0 0,0-1 0 0 0,0 0 0 0 0,0 0 0 0 0,1 0-1 0 0,-1 0 1 0 0,1 0 0 0 0,0-1 0 0 0,0 1 0 0 0,-1-1-473 0 0,3 2 50 0 0,-1-1 1 0 0,0 0 0 0 0,1 1 0 0 0,-1-1 0 0 0,0 1 0 0 0,1-1-1 0 0,0 0 1 0 0,-1 1 0 0 0,1-1 0 0 0,0 0 0 0 0,0 0 0 0 0,0 1-1 0 0,0-1 1 0 0,0 0 0 0 0,1 1 0 0 0,-1-1 0 0 0,0 0 0 0 0,1 1-1 0 0,-1-1 1 0 0,1-1-51 0 0,1-4 23 0 0,1 0-1 0 0,0-1 1 0 0,0 1-1 0 0,1 1 0 0 0,-1-1 1 0 0,2 0-1 0 0,-1 1 1 0 0,1 0-1 0 0,0 0 1 0 0,0 0-1 0 0,2-1-22 0 0,9-7 2 0 0,0 1 0 0 0,1 0-1 0 0,7-3-1 0 0,23-17 28 0 0,-13 8-4 0 0,-22 18-4 0 0,-1-1-1 0 0,0 0 1 0 0,-1-1-1 0 0,0 0 1 0 0,0-1-1 0 0,-1 0 1 0 0,0 0-1 0 0,-1-1 1 0 0,0 0-1 0 0,1-2-19 0 0,-14-21 1599 0 0,0 31-1390 0 0,3 2-196 0 0,0 0-1 0 0,1 1 0 0 0,0-1 0 0 0,-1 0 0 0 0,1 0 0 0 0,-1 0 0 0 0,1 0 0 0 0,0 0 0 0 0,0 0 0 0 0,0 0 1 0 0,-1-1-1 0 0,1 1 0 0 0,0 0-12 0 0,-31-40 93 0 0,1-1 1 0 0,2-1 0 0 0,-3-9-94 0 0,-10-16 536 0 0,-6-1-536 0 0,-1 11 336 0 0,34 42-209 0 0,0-2 0 0 0,1 0 0 0 0,1-1 0 0 0,-4-7-127 0 0,13 15 72 0 0,0 0-1 0 0,0 0 0 0 0,1-1 0 0 0,1 1 0 0 0,0-1 0 0 0,0 0 0 0 0,1 1 0 0 0,1-11-71 0 0,-2-6 400 0 0,2 28-396 0 0,-1-2 16 0 0,1 1 0 0 0,0 0 0 0 0,0-1 0 0 0,-1 1-1 0 0,1 0 1 0 0,0-1 0 0 0,0 1 0 0 0,0 0-1 0 0,0 0 1 0 0,1-1 0 0 0,-1 1 0 0 0,0 0 0 0 0,0-1-1 0 0,1 1 1 0 0,-1 0 0 0 0,1 0 0 0 0,-1-1-1 0 0,1 1 1 0 0,0 0 0 0 0,-1 0 0 0 0,1 0 0 0 0,0 0-1 0 0,0 0 1 0 0,0 0 0 0 0,0 0 0 0 0,0 0-1 0 0,0 0 1 0 0,0 0 0 0 0,0 1 0 0 0,0-1 0 0 0,0 0-1 0 0,0 1 1 0 0,0-1 0 0 0,1 1 0 0 0,-1-1-1 0 0,0 1 1 0 0,0-1 0 0 0,1 1 0 0 0,-1 0-20 0 0,96-26 19 0 0,2 5-18 0 0,46-10 4 0 0,146-32 23 0 0,-269 59-22 0 0,41-8 21 0 0,22 1-27 0 0,-65 9 7 0 0,1 2 0 0 0,0 0 0 0 0,0 1 1 0 0,0 0-1 0 0,-1 2 0 0 0,5 2-7 0 0,-8-1 12 0 0,0 0 0 0 0,-1-2 0 0 0,1 1 0 0 0,0-2 0 0 0,0-1 0 0 0,8 0-12 0 0,-16 0 9 0 0,1 0-1 0 0,-1 0 0 0 0,1 1 1 0 0,1 1-9 0 0,9 0 9 0 0,21 10 52 0 0,-40-12-49 0 0,-1 0 8 0 0,0 0-4 0 0,0 0-5 0 0,0 0 4 0 0,0 0 1 0 0,0 0-2 0 0,0 0-3 0 0,0 0 4 0 0,0 0 2 0 0,-4-1 283 0 0,4 1-287 0 0,0 0 0 0 0,-1 0 0 0 0,1 0 0 0 0,0-1 0 0 0,-1 1 0 0 0,1 0 0 0 0,-1 0 1 0 0,1 0-1 0 0,0 0 0 0 0,-1 0 0 0 0,1 0 0 0 0,0 0 0 0 0,-1 0 0 0 0,1 0 0 0 0,-1 0 0 0 0,1 0 0 0 0,0 0 0 0 0,-1 0 1 0 0,1 0-1 0 0,-1 0 0 0 0,1 1 0 0 0,0-1 0 0 0,-1 0 0 0 0,1 0 0 0 0,0 0 0 0 0,-1 1 0 0 0,1-1 0 0 0,0 0 0 0 0,-1 0 0 0 0,1 1 1 0 0,0-1-1 0 0,0 0 0 0 0,-1 0 0 0 0,1 1 0 0 0,0-1 0 0 0,0 0 0 0 0,-1 1-13 0 0,-29 43 404 0 0,21-29-381 0 0,7-10-14 0 0,-1 0-1 0 0,0 0 1 0 0,0-1-1 0 0,-1 1 1 0 0,1-1-1 0 0,-1 1 1 0 0,0-1-1 0 0,0 0 1 0 0,0-1-1 0 0,-1 1-8 0 0,-4 5 20 0 0,0 1-1 0 0,0 0 1 0 0,1 1-1 0 0,0 0 1 0 0,1 0-1 0 0,0 0 1 0 0,1 1 0 0 0,-2 6-20 0 0,-17 28 34 0 0,20-36-33 0 0,0 0 1 0 0,1 1-1 0 0,1-1 0 0 0,0 1 1 0 0,-1 7-2 0 0,2 13-1 0 0,2-27-1 0 0,0-1 0 0 0,0 1 1 0 0,0 0-1 0 0,0-1 0 0 0,-1 1 1 0 0,1 0-1 0 0,-1-1 0 0 0,0 1 1 0 0,-1 1 1 0 0,2-3-1 0 0,-1 0 0 0 0,1 0 0 0 0,-1-1 0 0 0,1 1 0 0 0,0 0 0 0 0,0 0 1 0 0,0 0-1 0 0,0-1 0 0 0,0 1 0 0 0,0 0 0 0 0,1 0 0 0 0,-1-1 0 0 0,1 1 1 0 0,-1 0-1 0 0,1 0 0 0 0,-1-1 0 0 0,1 1 0 0 0,1 1 1 0 0,20 31 2 0 0,-7-13 6 0 0,-3 1 4 0 0,-2 0-1 0 0,3 8-11 0 0,-8-12 3 0 0,0 0 0 0 0,-1 0-1 0 0,2 16-2 0 0,-5-19 1 0 0,2-1 1 0 0,0 1-1 0 0,0-1 0 0 0,2 0 0 0 0,0 0 0 0 0,6 12-1 0 0,5 6-16 0 0,15 25-22 0 0,7 18 70 0 0,-29-60-13 0 0,-1 0 0 0 0,5 17-19 0 0,5 10 17 0 0,-13-30-14 0 0,-1 0 0 0 0,0 0 0 0 0,-1 1 0 0 0,-1-1 0 0 0,1 1 0 0 0,-2-1 0 0 0,0 1 0 0 0,-1 13-3 0 0,0-25 9 0 0,0-1 6 0 0,0 0 0 0 0,0 0-6 0 0,0 0-1 0 0,0 0 0 0 0,0 0 0 0 0,0 0 1 0 0,0 0 5 0 0,0 0-5 0 0,0 0 0 0 0,-23 1 126 0 0,6 10-134 0 0,9-4 1 0 0,-21 20 3 0 0,-13 15-5 0 0,11-5 12 0 0,2 2 1 0 0,2 1-1 0 0,-1 5-12 0 0,-10 16 11 0 0,12-18-3 0 0,16-26-8 0 0,1-1 0 0 0,-2-1 0 0 0,0 0 0 0 0,-13 13 0 0 0,12-16-6 0 0,0 1-1 0 0,0 1 1 0 0,1 0 0 0 0,-7 12 6 0 0,17-25 1 0 0,1 0 1 0 0,0 0 0 0 0,-1 0-1 0 0,1 0 1 0 0,-1-1 0 0 0,1 1 0 0 0,-1 0-1 0 0,0-1 1 0 0,1 1 0 0 0,-1 0-1 0 0,0-1 1 0 0,1 1 0 0 0,-1-1 0 0 0,0 1-1 0 0,0-1 1 0 0,1 1 0 0 0,-1-1-1 0 0,0 1 1 0 0,0-1 0 0 0,0 0 0 0 0,0 0-1 0 0,0 1 1 0 0,1-1 0 0 0,-1 0-1 0 0,0 0 1 0 0,0 0 0 0 0,0 0-1 0 0,0 0 1 0 0,0 0 0 0 0,0 0 0 0 0,0 0-1 0 0,0-1 1 0 0,0 1-2 0 0,-8 0 66 0 0,-15 0 22 0 0,-1-1 0 0 0,-14-4-88 0 0,31 3 19 0 0,-1 0 0 0 0,1-1 0 0 0,0-1 1 0 0,1 0-1 0 0,-1 0 0 0 0,1 0 0 0 0,-1-1 0 0 0,1 0 0 0 0,1 0 0 0 0,-1 0 0 0 0,-1-3-19 0 0,-14-10 58 0 0,-49-40 213 0 0,-12-18-271 0 0,21 20 91 0 0,-122-121 32 0 0,183 175-124 0 0,-14-11 6 0 0,-1 0-1 0 0,0 0 1 0 0,-9-4-5 0 0,20 13 1 0 0,4 3-2 0 0,1 0 0 0 0,-1 0 0 0 0,0 1-1 0 0,1-1 1 0 0,-1 1 0 0 0,0-1 0 0 0,1 0 0 0 0,-1 1 0 0 0,0-1 0 0 0,0 1 0 0 0,0 0 0 0 0,1-1 0 0 0,-1 1 0 0 0,0 0-1 0 0,0-1 1 0 0,0 1 0 0 0,0 0 0 0 0,0 0 1 0 0,96 8-4934 0 0,-72-7 2815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56.3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17 1507 368 0 0,'0'0'66'0'0,"0"0"-23"0"0,-1 0-1 0 0,1 0 1 0 0,-1 0 0 0 0,0 0 0 0 0,1 0 0 0 0,-1 0 0 0 0,1 1 0 0 0,-1-1 0 0 0,1 0 0 0 0,-1-1 0 0 0,1 1 0 0 0,-1 0 0 0 0,1 0 0 0 0,-1 0 0 0 0,1 0 0 0 0,-1 0 0 0 0,1 0-1 0 0,-1-1 1 0 0,1 1 0 0 0,-1 0 0 0 0,1 0 0 0 0,-1-1 0 0 0,1 1 0 0 0,-1 0 0 0 0,1-1 0 0 0,0 1 0 0 0,-1 0 0 0 0,1-1 0 0 0,0 1 0 0 0,-1-1 0 0 0,1 1 0 0 0,0-1 0 0 0,-1 1 0 0 0,1-1-1 0 0,0 1 1 0 0,0-1 0 0 0,0 1 0 0 0,-1-1 0 0 0,1 1 0 0 0,0-1 0 0 0,0 1 0 0 0,0-1 0 0 0,0 1 0 0 0,0-1 0 0 0,0 1 0 0 0,0-1 0 0 0,0 1 0 0 0,0-1 0 0 0,0 1 0 0 0,0-1 0 0 0,1 1-1 0 0,-1-1 1 0 0,0 1 0 0 0,0-1 0 0 0,0 1 0 0 0,1-1 0 0 0,-1 1 0 0 0,0-1 0 0 0,1 1 0 0 0,-1-1-43 0 0,24-30 303 0 0,2 1 1 0 0,16-15-304 0 0,-6 6 121 0 0,-2-1 1 0 0,-1-2-1 0 0,-3-1 1 0 0,-1-2 0 0 0,0-5-122 0 0,117-242 410 0 0,-110 215-336 0 0,177-444 1272 0 0,-201 489-1168 0 0,0 6 77 0 0,0 0-1 0 0,3-2-254 0 0,-2 6 323 0 0,-2-2 0 0 0,6-14-323 0 0,-11 24 129 0 0,-5 13-92 0 0,0-1-1 0 0,0 1 1 0 0,0-1 0 0 0,-1 1 0 0 0,1-1-1 0 0,0 0 1 0 0,-1 1 0 0 0,0-1 0 0 0,1 0-1 0 0,-1 0 1 0 0,0 1 0 0 0,0-2-37 0 0,0 3 54 0 0,0 0-16 0 0,-3 0-141 0 0,1 0 30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56.66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48 23 2208 0 0,'-2'-5'589'0'0,"-5"-9"478"0"0,7 14-1040 0 0,-1-1 0 0 0,1 1 0 0 0,0 0 1 0 0,0 0-1 0 0,-1-1 0 0 0,1 1 0 0 0,0 0 0 0 0,0 0 1 0 0,-1-1-1 0 0,1 1 0 0 0,0 0 0 0 0,-1 0 1 0 0,1 0-1 0 0,0 0 0 0 0,-1-1 0 0 0,1 1 0 0 0,-1 0 1 0 0,1 0-1 0 0,0 0 0 0 0,-1 0 0 0 0,1 0 0 0 0,0 0 1 0 0,-1 0-1 0 0,1 0 0 0 0,-1 0 0 0 0,1 0 1 0 0,0 0-1 0 0,-1 0 0 0 0,1 1 0 0 0,0-1 0 0 0,-1 0 1 0 0,1 0-1 0 0,0 0 0 0 0,-1 0-27 0 0,-1 0 150 0 0,-1 1-94 0 0,0 8-25 0 0,-2 39 61 0 0,2 1-1 0 0,3 28-91 0 0,-4 63-847 0 0,-1-76 238 0 0,3-34 73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57.08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1 272 3505 0 0,'0'-13'383'0'0,"2"1"0"0"0,-1-1 0 0 0,2 1 1 0 0,-1 0-1 0 0,2-1 0 0 0,0 1 0 0 0,0 1 0 0 0,1-1 0 0 0,0 1 1 0 0,1 0-1 0 0,0 0 0 0 0,3-2-383 0 0,0 0 229 0 0,0 1 1 0 0,1 1-1 0 0,0 0 1 0 0,1 0-1 0 0,9-7-229 0 0,-13 13 44 0 0,0 1 0 0 0,0-1 0 0 0,1 1 0 0 0,-1 1 1 0 0,1-1-1 0 0,-1 1 0 0 0,1 1 0 0 0,0-1 0 0 0,0 1 0 0 0,0 1 0 0 0,5-1-44 0 0,-9 1 23 0 0,0 1-1 0 0,0 0 1 0 0,0 0-1 0 0,0 0 1 0 0,0 0-1 0 0,-1 1 1 0 0,1-1-1 0 0,0 1 1 0 0,0 0-1 0 0,0 0 1 0 0,-1 0-1 0 0,1 1 1 0 0,0 0-1 0 0,0 0-22 0 0,-2-1 14 0 0,0 0 0 0 0,-1 1 0 0 0,1-1-1 0 0,-1 1 1 0 0,0-1 0 0 0,1 1-1 0 0,-1-1 1 0 0,0 1 0 0 0,0 0 0 0 0,0-1-1 0 0,0 1 1 0 0,0 0 0 0 0,-1 0-1 0 0,1 0 1 0 0,0 0 0 0 0,-1 0-1 0 0,1 0 1 0 0,-1 0 0 0 0,0 0 0 0 0,0 0-1 0 0,0 0 1 0 0,0 0 0 0 0,0 0-1 0 0,0 0 1 0 0,0 0 0 0 0,-1-1 0 0 0,1 1-1 0 0,-1 2-13 0 0,-5 21 46 0 0,-2 1 0 0 0,0-2-1 0 0,-2 1 1 0 0,0-1 0 0 0,-2-1 0 0 0,-1 0-1 0 0,0-1 1 0 0,-2 0 0 0 0,0-1 0 0 0,-4 2-46 0 0,9-12 13 0 0,1 0 1 0 0,-1-1 0 0 0,-1-1 0 0 0,0 0-1 0 0,-1 0 1 0 0,1-1 0 0 0,-4 1-14 0 0,3-4-213 0 0,36-5 128 0 0,-6 2 89 0 0,-1 0-1 0 0,1 1 0 0 0,-1 1 0 0 0,1 1-3 0 0,-12-3 10 0 0,0 0 0 0 0,0 0-1 0 0,0 0 1 0 0,0 1 0 0 0,0 0-1 0 0,-1 0 1 0 0,1 0 0 0 0,-1 1-1 0 0,0 0 1 0 0,0 0-1 0 0,0 0 1 0 0,-1 0 0 0 0,1 1-1 0 0,2 3-9 0 0,-5-1 13 0 0,1-1 0 0 0,-1 1-1 0 0,0 0 1 0 0,-1-1-1 0 0,0 1 1 0 0,0 0 0 0 0,0 0-1 0 0,-1 0 1 0 0,0-1-1 0 0,0 1 1 0 0,0 0 0 0 0,-1 0-1 0 0,-1 1-12 0 0,1-5 9 0 0,0 0 0 0 0,0 0 0 0 0,0 0-1 0 0,-1-1 1 0 0,1 1 0 0 0,-1 0 0 0 0,0-1-1 0 0,0 1 1 0 0,0-1 0 0 0,0 0-1 0 0,0 0 1 0 0,0 1 0 0 0,-1-1 0 0 0,1-1-1 0 0,-1 1 1 0 0,-2 1-9 0 0,-3 3 19 0 0,-1-1-1 0 0,1-1 1 0 0,-1 1-1 0 0,0-2 0 0 0,-1 1-18 0 0,-129 29-1467 0 0,135-33 822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57.64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42 148 3969 0 0,'-37'-19'2558'0'0,"32"12"-2040"0"0,5 7-498 0 0,0-1 0 0 0,0 1 0 0 0,1 0 0 0 0,-1-1 0 0 0,0 1 0 0 0,0-1 0 0 0,0 1 0 0 0,0 0 1 0 0,1-1-1 0 0,-1 1 0 0 0,0 0 0 0 0,0-1 0 0 0,1 1 0 0 0,-1 0 0 0 0,0-1 0 0 0,0 1 0 0 0,1 0 0 0 0,-1-1 0 0 0,1 1 0 0 0,-1 0 0 0 0,0 0 0 0 0,1-1 0 0 0,-1 1 0 0 0,0 0 0 0 0,1 0 0 0 0,-1 0 0 0 0,1 0 0 0 0,-1 0 0 0 0,1 0 0 0 0,-1-1 0 0 0,0 1 0 0 0,1 0 0 0 0,-1 0 0 0 0,1 0 0 0 0,-1 0-20 0 0,107-17-8 0 0,84-2 8 0 0,1 1-16 0 0,-72 2 30 0 0,205-21 112 0 0,-255 32-91 0 0,-1 4 1 0 0,1 3-1 0 0,45 8-35 0 0,-67-5-1084 0 0,-47-5 521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58.00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42 11 5065 0 0,'-1'-1'762'0'0,"-10"-8"1052"0"0,10 9-1804 0 0,1 0-1 0 0,0 0 1 0 0,-1 0-1 0 0,1 0 1 0 0,0 0 0 0 0,-1 0-1 0 0,1 0 1 0 0,0 0 0 0 0,-1 0-1 0 0,1 0 1 0 0,0 0-1 0 0,-1 0 1 0 0,1 0 0 0 0,0 0-1 0 0,-1 0 1 0 0,1 0-1 0 0,0 0 1 0 0,-1 0 0 0 0,1 0-1 0 0,0 0 1 0 0,-1 1-1 0 0,1-1 1 0 0,0 0 0 0 0,0 0-1 0 0,-1 0 1 0 0,1 0-1 0 0,0 1 1 0 0,0-1 0 0 0,-1 0-1 0 0,1 0 1 0 0,0 1-1 0 0,0-1 1 0 0,0 0 0 0 0,-1 1-1 0 0,1-1 1 0 0,0 0 0 0 0,0 1-1 0 0,0-1 1 0 0,0 0-1 0 0,0 0 1 0 0,0 1 0 0 0,0-1-1 0 0,0 0 1 0 0,0 1-1 0 0,0-1 1 0 0,0 0 0 0 0,0 1-1 0 0,0-1 1 0 0,0 0-1 0 0,0 1 1 0 0,0-1-10 0 0,-4 62 83 0 0,4 1 0 0 0,3 13-83 0 0,-2 92 47 0 0,-18 44-2243 0 0,15-195 1289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58.35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33 143 2833 0 0,'22'-25'1165'0'0,"-2"-1"0"0"0,1-5-1165 0 0,20-24 1524 0 0,-38 50-1028 0 0,-7 4-30 0 0,2 2-440 0 0,1 1-1 0 0,-1-1 1 0 0,0 0-1 0 0,0 1 1 0 0,1 0-1 0 0,-1-1 1 0 0,0 1-1 0 0,1 0 1 0 0,-1 1-26 0 0,-19 27 17 0 0,-6 10 720 0 0,-15 15-737 0 0,38-49 168 0 0,0 1 1 0 0,0-1-1 0 0,1 1 1 0 0,-1 0 0 0 0,2 0-1 0 0,-1 0 1 0 0,-1 7-169 0 0,4-12 13 0 0,-1 1-1 0 0,1-1 1 0 0,0 0 0 0 0,0 1 0 0 0,1-1 0 0 0,-1 0 0 0 0,0 1-1 0 0,1-1 1 0 0,0 0 0 0 0,-1 1 0 0 0,1-1 0 0 0,0 0 0 0 0,0 0-1 0 0,0 0 1 0 0,0 0 0 0 0,1 0 0 0 0,-1 0 0 0 0,1 0 0 0 0,-1 0 0 0 0,1 0-1 0 0,0 0-12 0 0,7 8-1 0 0,1-1 0 0 0,0 0-1 0 0,3 1 2 0 0,-11-8 4 0 0,4 3-115 0 0,0-1 0 0 0,1 0 0 0 0,-1 0 0 0 0,1 0 0 0 0,-1-1 1 0 0,1 0-1 0 0,0-1 0 0 0,1 1 0 0 0,-1-1 0 0 0,0 0 0 0 0,2-1 111 0 0,19-6-2147 0 0,-19 3 1065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58.72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34 1 496 0 0,'-2'17'360'0'0,"-1"-1"-104"0"0,-2 0-144 0 0,1 7 72 0 0,1 5-56 0 0,-1-4-16 0 0,1-1-40 0 0,1 7-8 0 0,-2-1-24 0 0,3 3-24 0 0,1 1-16 0 0,-2 2 0 0 0,2-1 0 0 0,0 4-8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59.39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16 135 4657 0 0,'-7'-12'1952'0'0,"4"2"-1487"0"0,-2 1-369 0 0,6 2-64 0 0,5-4-16 0 0,-3 4 8 0 0,4-5 0 0 0,2 5 24 0 0,0-9-32 0 0,5 11-8 0 0,-2-5-72 0 0,2 3-249 0 0,0 1 273 0 0,2-2-120 0 0,0 1-104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59.7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37 143 3649 0 0,'-12'-6'1368'0'0,"1"1"-1008"0"0,8 2-280 0 0,-3-4-8 0 0,5 5-48 0 0,-1 0-8 0 0,0 0-88 0 0,2 1-336 0 0,4-59 344 0 0,1 37-184 0 0,-2-8-192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5:00.20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19 155 2264 0 0,'-7'-4'1217'0'0,"2"-3"-553"0"0,2 0-392 0 0,-1-3 104 0 0,4 1-64 0 0,0-3-32 0 0,0-4-56 0 0,2-3-400 0 0,0 0 176 0 0,1-4-120 0 0,2-5-112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7:5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17252 0 0,'7'-1'4001'0'0,"0"-1"-4858"0"0,-3-5-135 0 0,-4-2-1440 0 0,3 0 1519 0 0,-3 9-615 0 0,0 0 864 0 0,0 0-432 0 0,46 14 23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5:42.97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36 0 5857 0 0,'0'1'41'0'0,"0"-1"-1"0"0,0 0 1 0 0,0 1-1 0 0,0-1 1 0 0,0 1-1 0 0,0-1 1 0 0,-1 1-1 0 0,1-1 0 0 0,0 0 1 0 0,0 1-1 0 0,0-1 1 0 0,0 1-1 0 0,-1-1 1 0 0,1 0-1 0 0,0 1 1 0 0,0-1-1 0 0,-1 0 1 0 0,1 1-1 0 0,0-1 1 0 0,-1 0-1 0 0,1 1 0 0 0,0-1 1 0 0,-1 0-1 0 0,1 0 1 0 0,0 1-1 0 0,-1-1 1 0 0,1 0-1 0 0,-1 0 1 0 0,1 0-1 0 0,0 0 1 0 0,-1 1-1 0 0,1-1 1 0 0,-1 0-1 0 0,1 0 1 0 0,0 0-1 0 0,-1 0 0 0 0,1 0 1 0 0,-1 0-1 0 0,1 0 1 0 0,-1 0-1 0 0,1 0 1 0 0,0 0-1 0 0,-1-1 1 0 0,1 1-1 0 0,-1 0 1 0 0,1 0-1 0 0,-1 0 1 0 0,1 0-1 0 0,0-1 1 0 0,-1 1-1 0 0,1 0 0 0 0,0 0 1 0 0,-1-1-1 0 0,1 1 1 0 0,0 0-1 0 0,-1-1 1 0 0,1 1-1 0 0,0 0 1 0 0,0-1-1 0 0,-1 1 1 0 0,1 0-1 0 0,0-1 1 0 0,0 1-1 0 0,0 0 1 0 0,-1-1-1 0 0,1 1 0 0 0,0-1 1 0 0,0 1-1 0 0,0-1 1 0 0,0 1-41 0 0,-4 13-1 0 0,1-6 0 0 0,1 0 0 0 0,0 0 0 0 0,1 0-1 0 0,0 0 1 0 0,0 0 0 0 0,0 1 0 0 0,1 3 1 0 0,0 92-359 0 0,4 0 1 0 0,6 10 358 0 0,-7-82-322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5:43.50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 89 7090 0 0,'2'0'129'0'0,"-1"-1"0"0"0,0 0 0 0 0,1 1 0 0 0,-1-1 0 0 0,0 0 0 0 0,0 0 0 0 0,0 1 0 0 0,0-1 0 0 0,1 0 0 0 0,-1 0 1 0 0,0 0-1 0 0,-1-1 0 0 0,1 1 0 0 0,0 0 0 0 0,0 0 0 0 0,0 0 0 0 0,-1-1 0 0 0,1 1 0 0 0,0 0 0 0 0,-1-1 0 0 0,0 1 1 0 0,1-1-1 0 0,-1 1 0 0 0,0 0 0 0 0,1-2-129 0 0,-1 1 3 0 0,0 1 0 0 0,1-1 0 0 0,-1 1 0 0 0,1-1 0 0 0,0 1 0 0 0,-1-1 0 0 0,1 1 0 0 0,0-1 1 0 0,0 1-1 0 0,0 0 0 0 0,0-1 0 0 0,0 1 0 0 0,0 0 0 0 0,1 0 0 0 0,-1 0 0 0 0,0 0 0 0 0,0 0 0 0 0,1 0 0 0 0,-1 0 0 0 0,1 0-3 0 0,35-16-12 0 0,-25 13-45 0 0,7-8-2276 0 0,-41 41 2338 0 0,18-23 14 0 0,1-1 1 0 0,-1 0 0 0 0,0 0-1 0 0,0-1 1 0 0,-4 5-20 0 0,1-4 113 0 0,2 1 0 0 0,-1 0 0 0 0,1 1 0 0 0,0-1 0 0 0,0 1 0 0 0,0 0 0 0 0,1 0 0 0 0,1 0 0 0 0,-1 1 0 0 0,0 3-113 0 0,-13 13 262 0 0,16-22-256 0 0,-1-1 0 0 0,0 1 0 0 0,0 0 0 0 0,1 0 0 0 0,-1 0 0 0 0,1 0 1 0 0,0 0-1 0 0,0 1 0 0 0,0-1 0 0 0,0 0 0 0 0,0 1 0 0 0,0-1 0 0 0,0 0 0 0 0,1 1 0 0 0,-1-1 0 0 0,1 1 0 0 0,0-1 0 0 0,0 1 0 0 0,0-1 0 0 0,0 1 0 0 0,0-1 0 0 0,0 1 0 0 0,1-1-6 0 0,16 9 15 0 0,0-3-7 0 0,29 16 2 0 0,-42-22-8 0 0,1-1 0 0 0,-1 1 1 0 0,1-1-1 0 0,0 0 0 0 0,-1 0 0 0 0,1 0 0 0 0,0-1 0 0 0,0 1 0 0 0,-1-1 0 0 0,3 0-2 0 0,-3-1 3 0 0,-1 1 0 0 0,1 0 0 0 0,0 1 0 0 0,-1-1 0 0 0,1 1 0 0 0,0-1 0 0 0,-1 1 0 0 0,1 0 0 0 0,0 1-3 0 0,3 1 15 0 0,0 0 0 0 0,0 0 0 0 0,-1 1 0 0 0,1 0 0 0 0,-1 1-1 0 0,0-1 1 0 0,2 3-15 0 0,-6-5 15 0 0,0 0-1 0 0,0 0 1 0 0,1 1-1 0 0,-2-1 1 0 0,1 1-1 0 0,0 0 0 0 0,0-1 1 0 0,-1 1-1 0 0,0 0 1 0 0,1 0-1 0 0,-1 0 1 0 0,0 0-1 0 0,0 0 1 0 0,-1 0-1 0 0,1 1 1 0 0,-1-1-1 0 0,1 0 0 0 0,-1 1-14 0 0,0-3 55 0 0,0-1 13 0 0,0 0 2 0 0,-6 21 96 0 0,4-14-147 0 0,0 0 0 0 0,-1 0 0 0 0,-1 0 0 0 0,1 0 0 0 0,-5 6-19 0 0,3-5 16 0 0,3-5-9 0 0,0-1-1 0 0,0 0 1 0 0,0 1 0 0 0,0-1 0 0 0,0 0 0 0 0,0 0-1 0 0,-1-1 1 0 0,1 1 0 0 0,0 0 0 0 0,-1-1 0 0 0,0 1-1 0 0,1-1 1 0 0,-1 0 0 0 0,0 0 0 0 0,0 0 0 0 0,0 0-1 0 0,-2 0-6 0 0,-5 0-20 0 0,0 1 0 0 0,0-2 0 0 0,0 1-1 0 0,-3-1 21 0 0,5 0-66 0 0,6 0-17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5:43.9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 1 4897 0 0,'0'0'81'0'0,"0"0"0"0"0,0 0-1 0 0,0 1 1 0 0,0-1 0 0 0,0 0 0 0 0,0 0 0 0 0,0 1-1 0 0,0-1 1 0 0,0 0 0 0 0,0 0 0 0 0,0 1-1 0 0,0-1 1 0 0,0 0 0 0 0,0 0 0 0 0,0 1 0 0 0,0-1-1 0 0,0 0 1 0 0,0 0 0 0 0,0 0 0 0 0,0 1 0 0 0,-1-1-1 0 0,1 0 1 0 0,0 0 0 0 0,0 1 0 0 0,0-1-1 0 0,0 0 1 0 0,0 0 0 0 0,-1 0 0 0 0,1 0 0 0 0,0 1-1 0 0,0-1 1 0 0,0 0 0 0 0,-1 0 0 0 0,1 0 0 0 0,0 0-1 0 0,0 0 1 0 0,-1 0 0 0 0,1 0 0 0 0,0 0-1 0 0,0 1-80 0 0,-5 2 757 0 0,1 13-533 0 0,4-15-221 0 0,-2 32 85 0 0,2 0 1 0 0,1 0-89 0 0,2 85 337 0 0,-10 83-337 0 0,0 7-1355 0 0,7-193 766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5:44.30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198 21 4465 0 0,'-2'-3'615'0'0,"1"1"-288"0"0,-1 1 0 0 0,1-1 0 0 0,0 1 0 0 0,0-1 0 0 0,-1 1 0 0 0,1-1 0 0 0,-1 1 1 0 0,1 0-1 0 0,-1 0 0 0 0,0-1 0 0 0,-1 1-327 0 0,2 0 71 0 0,0 1-1 0 0,0 0 1 0 0,0 0 0 0 0,0 0 0 0 0,0 1-1 0 0,0-1 1 0 0,0 0 0 0 0,0 0 0 0 0,0 0 0 0 0,0 1-1 0 0,0-1 1 0 0,0 1 0 0 0,0-1 0 0 0,0 1-1 0 0,0-1 1 0 0,0 1 0 0 0,0-1 0 0 0,1 1-1 0 0,-1 0 1 0 0,0-1 0 0 0,0 1 0 0 0,1 0 0 0 0,-1 0-1 0 0,0 0 1 0 0,1-1 0 0 0,-1 1 0 0 0,1 0-1 0 0,-1 0 1 0 0,1 0 0 0 0,-1 0 0 0 0,1 0-71 0 0,-9 13 49 0 0,-46 75 325 0 0,46-71-271 0 0,-1 0 0 0 0,2 0 1 0 0,1 1-1 0 0,-3 10-103 0 0,-1 24 432 0 0,2 1 1 0 0,0 36-433 0 0,3-33 230 0 0,3-33-162 0 0,1-17-48 0 0,1 0 1 0 0,0 0-1 0 0,1 1 1 0 0,-1-1-1 0 0,1 0 1 0 0,1 1-1 0 0,-1-1 1 0 0,1 0-1 0 0,0 0 1 0 0,1 0-1 0 0,2 7-20 0 0,-3-13 3 0 0,0 1 0 0 0,-1-1 0 0 0,1 0 0 0 0,0 1 0 0 0,0-1 0 0 0,1 0 0 0 0,-1 0 0 0 0,0 0 0 0 0,0 1 0 0 0,1-1 0 0 0,-1-1 0 0 0,0 1 0 0 0,1 0 0 0 0,-1 0 0 0 0,1 0 0 0 0,-1-1-1 0 0,1 1 1 0 0,-1-1 0 0 0,1 1 0 0 0,0-1 0 0 0,-1 0 0 0 0,1 0 0 0 0,0 1 0 0 0,-1-1 0 0 0,1 0 0 0 0,-1 0 0 0 0,1-1 0 0 0,1 1-3 0 0,1-1 7 0 0,1 1 1 0 0,-1-1-1 0 0,0 0 0 0 0,1 0 1 0 0,-1-1-1 0 0,0 1 0 0 0,0-1 1 0 0,0 0-1 0 0,0 0 0 0 0,0-1-7 0 0,3-2 20 0 0,0-1 0 0 0,0 0 0 0 0,-1 0 0 0 0,0-1 0 0 0,0 1 0 0 0,0-1 0 0 0,-1-1 0 0 0,4-5-20 0 0,4-12 68 0 0,-1 1 1 0 0,1-5-69 0 0,-11 23 13 0 0,3-8 34 0 0,-1 1 0 0 0,-1-1 1 0 0,0 1-1 0 0,-1-1 0 0 0,-1 0 1 0 0,0 0-1 0 0,0 0 0 0 0,-2-7-47 0 0,1 18 13 0 0,0 1 0 0 0,0 0 0 0 0,-1-1-1 0 0,1 1 1 0 0,0 0 0 0 0,-1 0 0 0 0,0-1 0 0 0,1 1-1 0 0,-1 0 1 0 0,0 0 0 0 0,0 0 0 0 0,0 0 0 0 0,0 0-1 0 0,-1 0 1 0 0,1 0 0 0 0,-1 0 0 0 0,1 0-1 0 0,-1 0 1 0 0,0 1 0 0 0,1-1 0 0 0,-1 1 0 0 0,0-1-1 0 0,0 1 1 0 0,0 0 0 0 0,0 0 0 0 0,-1-1-13 0 0,1 2-10 0 0,0-1 1 0 0,1 1-1 0 0,-1 0 0 0 0,0 0 1 0 0,0 0-1 0 0,0 0 1 0 0,0 0-1 0 0,0 0 1 0 0,0 1-1 0 0,0-1 1 0 0,0 0-1 0 0,0 1 0 0 0,0 0 1 0 0,1-1-1 0 0,-1 1 1 0 0,0 0-1 0 0,0 0 1 0 0,1 0-1 0 0,-1 0 1 0 0,1 0-1 0 0,-1 1 0 0 0,1-1 1 0 0,-1 0-1 0 0,1 1 1 0 0,0-1-1 0 0,-1 1 1 0 0,1-1-1 0 0,0 1 0 0 0,0-1 1 0 0,0 1-1 0 0,0 1 10 0 0,-23 45-334 0 0,16-16 23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6:05.60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15 98 2040 0 0,'-14'7'5054'0'0,"15"-5"-5053"0"0,0-1 0 0 0,0 1 0 0 0,0-1 0 0 0,1 1 0 0 0,-1-1 0 0 0,0 1 1 0 0,1-1-1 0 0,-1 0 0 0 0,1 0 0 0 0,-1 0 0 0 0,1 0 0 0 0,0 0 0 0 0,-1 0 1 0 0,1 0-1 0 0,0 0 0 0 0,0-1 0 0 0,0 1-1 0 0,14 7 5 0 0,32 14 25 0 0,-43-20-17 0 0,1 0-1 0 0,-1-1 1 0 0,1 0-1 0 0,0 0 1 0 0,-1 0-1 0 0,1-1 1 0 0,0 0-1 0 0,-1 0 1 0 0,1 0-1 0 0,0-1 0 0 0,0 1 1 0 0,3-2-13 0 0,21-1 41 0 0,29 2 57 0 0,-16 0-66 0 0,0 1 0 0 0,0 2 0 0 0,0 2-1 0 0,0 2 1 0 0,21 6-32 0 0,-43-7 8 0 0,0-1-1 0 0,0 0 1 0 0,0-2-1 0 0,0-1 1 0 0,1 0-1 0 0,7-2-7 0 0,26-4 41 0 0,45-11-41 0 0,-20 6-24 0 0,71-1 24 0 0,-89 8-3 0 0,-18 3 11 0 0,-1 1-1 0 0,3 2-7 0 0,-8 0 7 0 0,0-1 0 0 0,0-2 0 0 0,1-2-7 0 0,84-8-8 0 0,1 6 0 0 0,0 5 0 0 0,2 5 8 0 0,-47-4 8 0 0,0-3 0 0 0,0-4 0 0 0,67-14-8 0 0,-63 12 14 0 0,0 4 1 0 0,80 7-15 0 0,-7 0 10 0 0,-113-3-12 0 0,-15 0-4 0 0,0-2 0 0 0,1 0 1 0 0,17-4 5 0 0,21-6-10 0 0,0 4 0 0 0,27 1 10 0 0,135 5 12 0 0,-16 1 23 0 0,-153-4-28 0 0,51-12-7 0 0,5 1-6 0 0,-27 5-6 0 0,0 5-1 0 0,1 4 1 0 0,23 5 12 0 0,125 11 129 0 0,-206-15-104 0 0,-1-2 1 0 0,30-5-26 0 0,12-1-7 0 0,-55 6 4 0 0,85-5 13 0 0,85 5-10 0 0,-167 4 15 0 0,1-2-1 0 0,-1 0 1 0 0,1-1 0 0 0,-1-2 0 0 0,1 0 0 0 0,-1-1 0 0 0,0-1-1 0 0,4-3-14 0 0,-17 5-107 0 0,-1 1-1 0 0,1 0 0 0 0,0 0 0 0 0,0 0 0 0 0,0 1 0 0 0,0 0 0 0 0,0 1 0 0 0,1 0 1 0 0,5 0 107 0 0,-12 1-485 0 0,-2-1-315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6:18.51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155 434 5633 0 0,'-1'-3'642'0'0,"0"1"0"0"0,0 0-1 0 0,0-1 1 0 0,1 1 0 0 0,-1-1 0 0 0,1 1-1 0 0,-1-1 1 0 0,1 0 0 0 0,0 1 0 0 0,0-3-642 0 0,0 5 184 0 0,0 0 0 0 0,0 0-4 0 0,1 1-22 0 0,3 8-100 0 0,0 0 0 0 0,0-1 0 0 0,-1 2-1 0 0,2 6-57 0 0,-3-9 28 0 0,-2-2 8 0 0,1 0 1 0 0,-1 0-1 0 0,0 0 0 0 0,0 0 0 0 0,0 0 1 0 0,0 0-1 0 0,-1 0 0 0 0,0 1 0 0 0,0-1 1 0 0,-1-1-1 0 0,1 1 0 0 0,-1 0 0 0 0,0 0 1 0 0,-2 2-37 0 0,-2 10 167 0 0,-10 22 302 0 0,11-28-219 0 0,0 1-1 0 0,1-1 0 0 0,1 1 1 0 0,-3 11-250 0 0,-8 29 587 0 0,1-8-199 0 0,8-24-278 0 0,3-17-100 0 0,1 1 0 0 0,0-1-1 0 0,0 1 1 0 0,0 0 0 0 0,0 0 0 0 0,1-1 0 0 0,0 1 0 0 0,0 0 0 0 0,0 0 0 0 0,0 0-1 0 0,0 1-9 0 0,1-3-18 0 0,-1-2-2 0 0,0 0-7 0 0,0 0 8 0 0,0 0 3 0 0,30-4-41 0 0,-12 0 48 0 0,-1-1 0 0 0,0 0 0 0 0,-1-1 0 0 0,0-1 0 0 0,0-1-1 0 0,4-2 10 0 0,18-8 6 0 0,1 2 0 0 0,0 2 0 0 0,27-5-6 0 0,15-5 6 0 0,-42 15 90 0 0,-31 8-64 0 0,0-1 1 0 0,0 0-1 0 0,0 0 0 0 0,0 0 1 0 0,4-3-33 0 0,-13 34 83 0 0,-4 17-50 0 0,-3 21-16 0 0,2-42-16 0 0,-1-1-1 0 0,-2 1 1 0 0,-10 22-1 0 0,17-42-1 0 0,0 1 0 0 0,1-1 0 0 0,-1 1 0 0 0,1 0 0 0 0,1 0 0 0 0,-1-1 0 0 0,1 2 1 0 0,0-6-1 0 0,0 1 0 0 0,-1 0 0 0 0,1-1 0 0 0,0 1 0 0 0,1 0 0 0 0,-1-1 0 0 0,0 1 0 0 0,0 0 0 0 0,1-1 0 0 0,-1 1 0 0 0,1 0 1 0 0,-1-1-1 0 0,1 1 0 0 0,0-1 0 0 0,0 1 0 0 0,-1-1 0 0 0,1 1 0 0 0,0-1 0 0 0,1 1 0 0 0,-1-1 0 0 0,0 0 0 0 0,0 0 0 0 0,0 0 0 0 0,1 0 0 0 0,-1 0 1 0 0,2 1-1 0 0,-1-1 0 0 0,-1 0 1 0 0,1-1-1 0 0,0 1 0 0 0,0 0 1 0 0,0-1-1 0 0,0 1 0 0 0,0-1 1 0 0,0 1-1 0 0,0-1 0 0 0,0 0 0 0 0,0 0 1 0 0,0 0-1 0 0,0 0 0 0 0,0 0 1 0 0,0-1-1 0 0,0 1 0 0 0,0 0 1 0 0,0-1-1 0 0,0 0 0 0 0,0 1 1 0 0,-1-1-1 0 0,2 0 1 0 0,0 0-2 0 0,13-4-2 0 0,0-1 0 0 0,0 0 0 0 0,0-1 1 0 0,2-2 3 0 0,11-4 0 0 0,-24 11 0 0 0,0 0 0 0 0,-1 0 0 0 0,1 0 0 0 0,0-1 0 0 0,-1 0 0 0 0,0 0 1 0 0,1 0-1 0 0,-1 0 0 0 0,2-3 0 0 0,14-15 13 0 0,-2 0 1 0 0,-1-2-1 0 0,-1 0 1 0 0,0-1 0 0 0,-2 0-1 0 0,3-9-13 0 0,-8 13 26 0 0,-1 0-1 0 0,-1-1 1 0 0,0 0 0 0 0,-2 0 0 0 0,-1-1-1 0 0,0 1 1 0 0,-1-1 0 0 0,-1-10-26 0 0,-2 8 40 0 0,0-1 0 0 0,-1 1 1 0 0,-2-1-1 0 0,0 1 0 0 0,-2 0 0 0 0,0 0 1 0 0,-2 1-1 0 0,0 0 0 0 0,-2 0 1 0 0,-1 0-1 0 0,0 1 0 0 0,-2 0 1 0 0,0 1-1 0 0,-2 1 0 0 0,0 0 0 0 0,-1 1 1 0 0,-1 0-1 0 0,-18-15-40 0 0,11 14 36 0 0,-1 1-1 0 0,0 1 1 0 0,-16-7-36 0 0,26 16 12 0 0,-1 2-1 0 0,1 0 1 0 0,-2 0 0 0 0,1 2 0 0 0,-1 0 0 0 0,0 0-1 0 0,-5 1-11 0 0,20 4 0 0 0,-1-1 0 0 0,0 1 0 0 0,0 0 0 0 0,1 0 0 0 0,-1 0 0 0 0,0 0 0 0 0,0 0 0 0 0,1 0 0 0 0,-1 0 0 0 0,0 1 0 0 0,0-1 0 0 0,1 0 0 0 0,-1 1 0 0 0,1 0 0 0 0,-1-1 0 0 0,0 1 0 0 0,1 0 0 0 0,-1 0 0 0 0,1 0 0 0 0,-1 0 0 0 0,1 0 0 0 0,0 0 0 0 0,-1 0 0 0 0,1 1 0 0 0,0-1 0 0 0,0 0 0 0 0,0 1 0 0 0,0-1 0 0 0,0 1 0 0 0,0-1 0 0 0,0 1 0 0 0,1-1 0 0 0,-1 1 0 0 0,1 0 0 0 0,-1-1 0 0 0,1 1 0 0 0,-1 0 0 0 0,1 0 0 0 0,0-1 0 0 0,0 1 0 0 0,0 0 0 0 0,-1 9-8 0 0,1-1 0 0 0,0 1 0 0 0,0-1-1 0 0,1 1 1 0 0,1-1 0 0 0,0 4 8 0 0,3 10-10 0 0,2 9 8 0 0,-1 1 0 0 0,-2 1 0 0 0,-1 8 2 0 0,-3-39 9 0 0,0 1 1 0 0,-1-1-1 0 0,1 0 0 0 0,-1 0 1 0 0,0 0-1 0 0,0 0 0 0 0,0 0 0 0 0,-1 0 1 0 0,1 0-1 0 0,-1 0 0 0 0,0 0 1 0 0,0-1-1 0 0,0 1 0 0 0,-1-1 1 0 0,1 1-1 0 0,-1-1 0 0 0,0 0 0 0 0,0 0 1 0 0,0 0-1 0 0,0-1 0 0 0,0 1 1 0 0,-1-1-1 0 0,1 1 0 0 0,-1-1 1 0 0,0 0-1 0 0,-1 0-9 0 0,-12 5 54 0 0,0-1 1 0 0,-1-1 0 0 0,0 0-1 0 0,1-1 1 0 0,-12 0-55 0 0,-10 3 71 0 0,24-4-178 0 0,0-1 0 0 0,0-1 1 0 0,0 0-1 0 0,0-1 1 0 0,0 0-1 0 0,-8-2 107 0 0,-3-2-1715 0 0,1-1 0 0 0,1-1-1 0 0,-13-5 1716 0 0,4 1-2355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6:20.71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80 424 2417 0 0,'-2'-7'600'0'0,"0"1"1"0"0,1-1 0 0 0,-1 1 0 0 0,2-1 0 0 0,-1 0 0 0 0,1 0 0 0 0,0 1 0 0 0,0-1 0 0 0,1 0 0 0 0,-1 0 0 0 0,3-6-601 0 0,-3 12 378 0 0,0-4-214 0 0,4 13 2334 0 0,-4-8-2496 0 0,3 8 55 0 0,0 0 0 0 0,-1 0-1 0 0,1 1 1 0 0,-2-1 0 0 0,1 0 0 0 0,-1 1-1 0 0,-1-1 1 0 0,1 1 0 0 0,-2 1-57 0 0,-27 164 569 0 0,26-158-371 0 0,-2 0-1 0 0,0 0 0 0 0,-4 9-197 0 0,0 0 293 0 0,-6 3 159 0 0,12-26-409 0 0,0 1-1 0 0,0-1 1 0 0,1 1 0 0 0,-1 0-1 0 0,1 0 1 0 0,0 0 0 0 0,0-1-1 0 0,0 1 1 0 0,0 0 0 0 0,0 1-43 0 0,0-1 29 0 0,0 1 1 0 0,1 0 0 0 0,-1-1 0 0 0,1 1 0 0 0,0 0 0 0 0,0 0-1 0 0,0-1 1 0 0,0 1 0 0 0,1 0 0 0 0,0-1 0 0 0,0 1 0 0 0,0 0-1 0 0,0-1 1 0 0,0 1 0 0 0,0-1 0 0 0,2 2-30 0 0,1 7 35 0 0,-4-12-33 0 0,0 1 0 0 0,0 0 0 0 0,0 0 0 0 0,0-1 0 0 0,0 1 0 0 0,1 0 0 0 0,-1-1 0 0 0,0 1 0 0 0,1 0 0 0 0,-1 0 0 0 0,1-1 0 0 0,-1 1 0 0 0,1-1 0 0 0,-1 1 0 0 0,1 0 0 0 0,-1-1 0 0 0,1 1 0 0 0,-1-1 0 0 0,1 1 0 0 0,0-1 0 0 0,-1 0 0 0 0,1 1 0 0 0,0-1 0 0 0,-1 0 0 0 0,1 1-2 0 0,6 2 7 0 0,-2 0-10 0 0,0-1 0 0 0,-1 1 0 0 0,1-1-1 0 0,0-1 1 0 0,0 1 0 0 0,0-1 0 0 0,0 0 0 0 0,0 0 0 0 0,1 0 0 0 0,0 0 3 0 0,16-1 0 0 0,0-1 0 0 0,0 0-1 0 0,-1-2 1 0 0,1 0-1 0 0,2-2 1 0 0,106-31 2 0 0,-93 25 6 0 0,30-12 110 0 0,57-28-118 0 0,-117 47 6 0 0,12-6 35 0 0,-16 8-32 0 0,-1 0 0 0 0,1 1 0 0 0,0-1 0 0 0,0 1 0 0 0,-1 0 0 0 0,1 0 0 0 0,0 0 0 0 0,0 0 0 0 0,0 0 0 0 0,3 0-9 0 0,-5 0 271 0 0,-1 1-102 0 0,0 6-153 0 0,-1 5 14 0 0,0 0 0 0 0,-1-1 0 0 0,0 1 0 0 0,-1-1 0 0 0,0 1 1 0 0,-3 4-31 0 0,4-10 12 0 0,-7 18 114 0 0,-1-1-1 0 0,-2 0 1 0 0,0 0-1 0 0,-3 2-125 0 0,-13 23 264 0 0,26-43-243 0 0,-4 6 42 0 0,0 0-1 0 0,1 1 0 0 0,1-1 0 0 0,0 1 1 0 0,0 0-1 0 0,-1 9-62 0 0,1-12 42 0 0,3-7-39 0 0,1 0 0 0 0,-1 0 0 0 0,1-1 1 0 0,-1 1-1 0 0,1 0 0 0 0,-1 0 0 0 0,1 0 0 0 0,0 0 0 0 0,-1 0 1 0 0,1 0-1 0 0,0 0 0 0 0,0 0 0 0 0,0 0 0 0 0,0 0 0 0 0,0 0 0 0 0,0 0 1 0 0,0 0-1 0 0,0 0 0 0 0,0 0 0 0 0,1 0-3 0 0,23-13-32 0 0,26-12 22 0 0,-34 15 7 0 0,1 1 0 0 0,0 0 0 0 0,2 1 3 0 0,-3 2-5 0 0,1-2-1 0 0,-1 0 1 0 0,0-1 0 0 0,0 0-1 0 0,-1-1 1 0 0,-1-1-1 0 0,1-1 1 0 0,-1 0-1 0 0,-1-1 1 0 0,1-1 5 0 0,27-30 33 0 0,12-20-33 0 0,-42 47 7 0 0,1 0 0 0 0,-2 0 0 0 0,0-1 0 0 0,-1 0 1 0 0,-1-1-1 0 0,1-5-7 0 0,-6 15 25 0 0,0-1 0 0 0,-1 0 0 0 0,0 1 0 0 0,-1-1 0 0 0,0 0 0 0 0,0 0 1 0 0,-1 0-1 0 0,0 0 0 0 0,0 0 0 0 0,-1 0 0 0 0,0 0 0 0 0,-1 0 0 0 0,0 0 0 0 0,-1 1 1 0 0,1-1-1 0 0,-2 1 0 0 0,1-1 0 0 0,-5-6-25 0 0,-15-25 111 0 0,-2 1 0 0 0,-2 0 1 0 0,-2 2-1 0 0,-11-9-111 0 0,-34-46 43 0 0,41 53-29 0 0,-2 2-1 0 0,-1 1 1 0 0,-8-3-14 0 0,34 29 7 0 0,-48-29 9 0 0,57 39-17 0 0,-5-4-9 0 0,5 5 9 0 0,1-1-1 0 0,0 0 0 0 0,-1 0 0 0 0,1 1 0 0 0,0-1 0 0 0,0 0 0 0 0,-1 1 0 0 0,1-1 0 0 0,0 0 1 0 0,0 1-1 0 0,0-1 0 0 0,-1 0 0 0 0,1 1 0 0 0,0-1 0 0 0,0 0 0 0 0,0 1 0 0 0,0-1 0 0 0,0 1 0 0 0,0-1 1 0 0,0 0-1 0 0,0 1 0 0 0,0-1 0 0 0,0 0 0 0 0,0 1 0 0 0,0-1 0 0 0,0 1 0 0 0,0-1 0 0 0,0 0 1 0 0,0 1-1 0 0,0-1 0 0 0,0 1 0 0 0,0-1 0 0 0,1 0 0 0 0,-1 1 0 0 0,0-1 0 0 0,0 0 2 0 0,3 12-4 0 0,0 0 0 0 0,0 0 0 0 0,2 0 0 0 0,-1-1 0 0 0,1 0 0 0 0,2 2 4 0 0,8 11-1 0 0,0 0-1 0 0,16 16 2 0 0,-20-26 9 0 0,-4-6-1 0 0,-6-7-4 0 0,0-1-1 0 0,0 1 0 0 0,0 0 0 0 0,0 0 0 0 0,0 0 0 0 0,0 0 0 0 0,0 0 0 0 0,-1 0 1 0 0,1 1-1 0 0,0-1 0 0 0,-1 0 0 0 0,1 0 0 0 0,-1 0 0 0 0,0 1 0 0 0,1-1 0 0 0,-1 1-3 0 0,-14 5 184 0 0,5 1-159 0 0,-1-1 1 0 0,-1 0-1 0 0,1 0 0 0 0,-1-1 0 0 0,-1-1 0 0 0,-2 1-25 0 0,-21 5 234 0 0,0-2-1 0 0,-22 2-233 0 0,0 0 261 0 0,23-4-116 0 0,-1-2 0 0 0,0-2 0 0 0,0-1-1 0 0,-1-1 1 0 0,1-2 0 0 0,0-2 0 0 0,-5-2-145 0 0,-27-1-106 0 0,67 6 88 0 0,-7-3-579 0 0,7 3 496 0 0,0 0 1 0 0,0-1-1 0 0,0 1 1 0 0,0-1-1 0 0,0 1 1 0 0,0-1-1 0 0,0 1 1 0 0,0 0-1 0 0,1-1 0 0 0,-1 1 1 0 0,0-1-1 0 0,0 1 1 0 0,0-1-1 0 0,1 1 1 0 0,-1 0-1 0 0,0-1 1 0 0,0 1-1 0 0,1 0 0 0 0,-1-1 1 0 0,0 1-1 0 0,1 0 1 0 0,-1 0-1 0 0,0-1 1 0 0,1 1-1 0 0,-1 0 1 0 0,1 0-1 0 0,-1-1 1 0 0,0 1-1 0 0,1 0 101 0 0,25-19-1666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6:34.9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1830 467 1520 178720 51993,'0'0'2129'0'0,"0"0"-1601"0"0,0 0 264 0 0,-1 0-24-47 1000,1 0-176 47-1000,0 0 40 0 0,-1 0-15 0 0,1 0-41 0 0,-1 0-16 0 0,0 0-56 0 0,0-1 16 0 0,-1 0-40 0 0,0-1-24 0 0,1 1-48 0 0,-1-1-24 0 0,0 0-31 0 0,-1 0-25 0 0,-2 1-40 0 0,-3-1-40 0 0,-2-1-16 0 0,-1 0-24 0 0,-10-3-56 0 0,-4-2-16 0 0,-1-3-16 0 0,0 1 0 0 0,0-1-32 0 0,0-1 0 0 0,-1 0-16 0 0,-1-1 0 0 0,-1 0-16 0 0,-1-1 0 0 0,-1-1-8 0 0,0 0-16 0 0,-1 0-16 0 0,0 0 0 0 0,0-1 16 0 0,0 0-24 0 0,-2 0 0 0 0,0-1 16 0 0,0 1-16 0 0,-1 1 0 0 0,0 0 16 0 0,1 1-8 0 0,-1 1-16 0 0,2 2 0 0 0,2 3-8 0 0,1 0-8 0 0,4 3 0 0 0,2 0-8 0 0,5 2 0 0 0,2 1-16 0 0,4-1 8 0 0,2-1 8 0 0,4 0-8 0 0,3 0-8 0 0,2 0 0 0 0,2 1 16 0 0,0 1-24 0 0,1-1 32 0 0,-1 2-16 47-1000,2-2-8-47 1000,2 0 24 0 0,1-2-16 0 0,1 0 16 0 0,3-2-16 0 0,3 0 32 0 0,-1 0-16 0 0,1 0 8 0 0,-1 2 8 0 0,-3 1 24 0 0,1 0 16 0 0,-2 1 8 0 0,-2 0 40 0 0,-2 1 0 0 0,-1 0 32 0 0,-1 1-24 0 0,-1 1 32 0 0,0-1-32 0 0,-1 1 24 0 0,-2 6-32 0 0,-3 2-8 0 0,-6 2-24 0 0,-4 3 8 0 0,-3-1 8 0 0,-3 2-16 0 0,-2 0 0 0 0,-1 2-16 0 0,-1 2 8 0 0,-1 1-8 0 0,0 0 8 0 0,-2 2-16 0 0,-1 0 0 0 0,-2 1 0 0 0,0 0-16 0 0,-1 1 0 0 0,1 0-8 0 0,0 0 8 0 0,1-2-8 0 0,0-2-8 0 0,2-1 0 0 0,2-1 0 0 0,0-2 0 0 0,-1-2 8 0 0,0-2 0 0 0,-1-1-16 0 0,0-1 0 0 0,1 0 0 0 0,1-2 8 0 0,1 0-16 0 0,1-1 8 0 0,5-1 0 0 0,2 0-8 0 0,3 0 8 0 0,2-2-24 0 0,1 1 40 0 0,2-2-24 0 0,1 0 8 0 0,3-1-8 0 0,1-1 0 0 0,1 1 8 0 0,2-1 0 0 0,0 0 8 0 0,0-1-16 0 0,1 1 0 0 0,0 0 16 0 0,-1 0-8 0 0,0 2 0 0 0,-1 1-8 0 0,-1 4-8 0 0,0 3 24 0 0,-1 11-24 0 0,1 5 16 0 0,2 2-8 45-1000,0 0 16-45 1000,2 0-16 0 0,0 0 16 0 0,2-1-8 0 0,1 1 8 0 0,0 0 8 0 0,-1 1-8 0 0,1 1 0 43-999,0 0-8-43 999,-1 1 8 0 0,0 1 0 0 0,-1-1 8 0 0,0-1-8 0 0,0 0 8 0 0,-1-2-8 0 0,0-1 8 0 0,0-2 8 0 0,-1-2-8 0 0,0-2 0 0 0,-1 0-8 0 0,-1-2 24 0 0,-1-2-24 0 0,-1-1 16 0 0,1-1-16 0 0,-1-2 0 0 0,1-2 8 0 0,0-1-8 0 0,1-3-16 0 0,0-2 16 0 0,1-2 0 0 0,0-2 0 0 0,1 0-8 0 0,-1-2-8 0 0,0 1 8 0 0,1-1 0 0 0,-1 1-8 0 0,0 0 0 0 0,1-1-16 0 0,0 1 16 0 0,0 0-8 0 0,1 0 0 0 0,0 0-16 0 0,0 0 8 0 0,0 0-8 0 0,2 1 16 0 0,3 2-24 0 0,14 5 24 0 0,5 2-16 0 0,4 1 0 0 0,2 0 16 0 0,1 0 8 0 0,0 0-8 0 0,1-1-8 0 0,-1-1 8 0 0,0 0-16 0 0,0 1 8 0 0,0 1 24 0 0,-1 1 0 0 0,0 0-24 0 0,-2 1 32 0 0,0 0-8 0 0,-1-1-8 0 0,0 0 16 0 0,0-2 8 0 0,0-1-8 0 0,0-1 0 0 0,1-1 0 0 0,-1-2 0 0 0,0 0 0 0 0,0-1 8 0 0,-1 0-8 0 0,0-2 0 0 0,-1 0 0 0 0,0-1 16 0 0,-1-1 0 0 0,-1 1 0 0 0,0 0-8 0 0,-1 0 0 0 0,-1 2 8 0 0,-1 1 0 0 0,-1 2-8 0 0,-2 0 0 0 0,-3 3 8 0 0,-1-1-16 0 0,-2 2 16 0 0,-2 0 0 0 0,-1-2 0 0 0,-2 0 24 0 0,-1 0 8-43 999,0-2 16 43-999,-1-1-8 0 0,-2-1 16 0 0,0-2-16-1234-19,-2-1 16 1234 19,0-1-16 0 0,0 0-24 0 0,0-1 0 0 0,0 0-16 0 0,0 0-16 0 0,0-1 0 0 0,10-2-8 0 0,5-2 8 0 0,3-1-8 0 0,2-2 8 0 0,1-1-8 0 0,0-2 0-90 998,1-1 8 90-998,0-1-8 0 0,1-1 8 0 0,1-1-8 0 0,0-3 8 0 0,1 0-8 0 0,2-2 8 0 0,1 0 0 0 0,1-2 0 0 0,1 0 0 0 0,1-2 8 0 0,1 0 8 0 0,0 0 8 0 0,1 1-8 0 0,0 0 24 0 0,0 1-8 0 0,0 3 16 0 0,-3 1 8 0 0,-1 1 8 0 0,-2 3-8 0 0,-3 2 24 0 0,-3 2 16 0 0,-2 1 8 0 0,-4 2 8 0 0,-4 1 0 0 0,-3 1 16 0 0,-4 2-16 0 0,-2 0-72 0 0,-2 1-200 0 0,-7-1-712 0 0,-5-1-1128 0 0,-4 0 1608 0 0,-5-1-1073 0 0,-8 0-967 0 0,3 1-6522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6:35.7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73 488 4017 175559 47914,'-2'0'1504'0'0,"-3"1"-1000"0"0,-3 2-280 0 0,-2 1 16 0 0,-1 1-40 0 0,0 3 0 0 0,2 1 25 1110 38,2 1-33-1110-38,2 3-48 0 0,1 2-80 0 0,4 1-16 0 0,1 3-16 0 0,2 2 8 0 0,1 2 0 0 0,2 3-8 0 0,0 1 0 0 0,1 0 8 0 0,-1 1-8 0 0,1-2-8 0 0,-1-1-8 0 0,1-3 16 0 0,-1-3-8 0 0,-1-4 16 0 0,0-4 8 0 0,0-4-8 0 0,-2-3-8 0 0,-2-3 8 0 0,0-1 8 0 0,0-2-32 0 0,-1 0 16 0 0,3-12-24 0 0,0-7 0 0 0,0-5-8 0 0,-1-3 0 0 0,-2-3 16 0 0,-2-3-16 0 0,-1-1 0 0 0,0-2 0 0 0,0-1 0 0 0,0 1 0 0 0,0 1-8 0 0,2 2 8 0 0,0 3 0 1110 27,2 4 16-1110-27,0 4 0 0 0,2 6 0 0 0,2 4 0 0 0,1 5 32 0 0,1 5 48 0 0,1 4 8 0 0,2 6 8 0 0,1 5 8 0 0,1 5 8 0 0,2 6 16 0 0,1 4 0 0 0,1 5 0 0 0,1 3-16 0 0,1 4 16 0 0,2 3 24 0 0,0 1 8 0 0,-1 2 48 0 0,-2-1 8 0 0,0-1-8 0 0,-1-1 16 0 0,-3-4-40 0 0,-4-5 8 0 0,-2-5-48 0 0,-1-5-16 0 0,0-5-80 0 0,1-5-8 0 0,-1-6 1 0 0,0-4-9-79 998,2-5-16 79-998,0-5-16 0 0,2-5 0 0 0,-2-6 0-83 999,-2-5 24 83-999,-2-5-16 0 0,-2-5-8 0 0,-1-5 8-86 998,-1-5 8 86-998,-1-4-8 0 0,-2-3-8 0 0,-1-2 0 0 0,-1 0-8 0 0,1 1 8 0 0,-1 2 8 0 0,-1 4-16 0 0,1 4-8 0 0,0 5-8 0 0,2 7 0 0 0,1 5 8 1234 19,2 7 0-1234-19,1 5 0 0 0,1 6 8 0 0,0 4 16 0 0,7 8 16 0 0,3 9 32 0 0,3 7 0 0 0,3 7-16 0 0,0 8 8 0 0,0 7 16 0 0,1 6 8 0 0,0 6 24-45 1000,-2 3 24 45-1000,0 4 24 0 0,-1 1 24 0 0,-1 1 32 0 0,0-2-8 0 0,0 0 32 0 0,-1-3-8 0 0,1-1-32 0 0,-2-5-24 0 0,1-4-40 0 0,-1-5-24 0 0,-1-6-24 0 0,-1-6 0 0 0,0-7-40 0 0,-1-7-24 0 0,0-7 8 0 0,-1-6-16 0 0,0-6-8 0 0,-1-6 24 0 0,-1-5-16 0 0,-1-7-8 0 0,-1-7 8 0 0,-2-7 0 0 0,-1-7-8 0 0,-1-7 16 0 0,-3-9 8 0 0,0-6-32 0 0,-3-6 0-1279-21,0-7 16 1279 21,-1-2-8 0 0,-1-2 0 0 0,0-2-16 0 0,1 0 8 0 0,2 3-8 0 0,1 4 8 0 0,1 6 0 0 0,3 6-8 0 0,2 9 0 0 0,3 10 8 0 0,2 8 16 0 0,3 10-8 90-998,3 8 24-90 998,4 12 72 0 0,2 8 32 0 0,4 10 8 0 0,3 8 0 0 0,5 10 16 0 0,1 8-16 0 0,1 8 16 1277-980,2 8-16-1277 980,0 5-63 0 0,-1 5-17 0 0,-2 3-16 0 0,0 2 8 0 0,-3-1-16 0 0,-1-3 16 0 0,-2-3-32 0 0,-1-6 24 0 0,-1-7-32 0 0,-1-5-16 0 0,-3-5-248-43 999,0-7-249 43-999,-2-3-1199 0 0,0-4 1384 0 0,-1-3-816-45 1000,-2-3-689 45-1000,-2-5-9297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6:36.30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723 426 3073 172754 45770,'0'1'1808'0'0,"-1"0"-656"0"0,0 1-552 0 0,0-1 177 0 0,-1 0-33-255 984,0 0-24 255-984,1-1-64 0 0,-1-1-88 0 0,0 0-88 0 0,-1 0-48 0 0,-2-1-24 0 0,-11-4 1 0 0,-5-2-17 0 0,-2-2-32 0 0,-1 0-48 0 0,1-1-56 0 0,-1 0-16 0 0,0 0-56 0 0,0 1-48 0 0,-2 0-40 0 0,1 0-16 0 0,-1-1-8-264 983,0 1-32 264-983,-1-2 16 0 0,-2 0-40-275 983,0-2 40 275-983,0-2-48-285 981,-1 1 0 285-981,1-1 8 0 0,-1 1 0-297 980,2 2-8 297-980,0 1-8 0 0,2 2 0 0 0,2 2 0 0 0,3 2-8 0 0,4 2-8 0 0,2 1-16 0 0,4 0-8 0 0,3 1-8 0 0,2-1-8 0 0,4 1 16 0 0,0 0 0 0 0,2 0 8 0 0,0 0 8 0 0,0 0 0 0 0,0-2 8 0 0,1-3 16 0 0,-1-3 0 0 0,0-1 8 0 0,0-2 0 0 0,0 0 0 0 0,0 0 24 0 0,0 1 8 0 0,0 2 8 0 0,0 1 8 0 0,-1 2 48 0 0,0 2-24 0 0,0 1 32 0 0,-11-4-8 0 0,-4-1-14507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19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1232 0 0,'17'25'816'0'0,"3"-8"-335"0"0,4 2-313 0 0,4-3 176 0 0,2 7-112 0 0,8-4-104 0 0,-3 0-64 0 0,2 1-32 0 0,-3-6-8 0 0,1 0-8 0 0,-9-5 0 0 0,0-1-256 0 0,-3 1 208 0 0,-6-7-104 0 0,1 0-96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6:36.7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314 0 15123 180000 90000,'-2'4'128'0'0,"-2"3"-104"0"0,-2 1-24 0 0,-3 1 0 0 0,1 1 0 0 0,-2 1 48 0 0,-2 2-72 0 0,-1 1 0 0 0,1 1-8 0 0,1 0 0 0 0,1 1 24 0 0,1 0 8 0 0,-1 1-8-11283-5098,1-2-8 16277 1142,-1 1 16-6130-2111,1 0 0 367 998,1-1 0 435 14,1 1 8 1370 2096,0-1-8-2161 881,1 1 0 1772 110,0-1-8-350 982,0 1 8 254-987,1 1-8-551 1973,-1-1 8 256-987,-1 1 8-12-2,0 0-8-244 989,-2 0 0 0 0,0 0 0-1040-1065,1-1 0 1040 1065,0 0 8 0 0,0-1 0 0 0,0 0-8 0 0,0-1 0 0 0,0 1 0 0 0,0 0 16 0 0,0-1-16 0 0,2 1-8 0 0,0 0-16 0 0,1 0 16 0 0,2 0-8 0 0,1-1 0 0 0,1-1-24 0 0,2 1 8 0 0,1-1 0 0 0,1 0 16 0 0,0-1-24 0 0,3 1 0 0 0,0-1-16 0 0,4 3 0 0 0,4 1 16 0 0,2 0-16 0 0,6 2 8 0 0,3 0-16 0 0,4 2 16 0 0,4 2 0 0 0,2 0 8 0 0,1 1 8 0 0,0-1-16 0 0,1-1 24 0 0,-1-1-16-1269-90,-1-1 16 1269 90,1-2 8 0 0,-1-2-16 0 0,0-1 8 0 0,0-2 16 0 0,1 0-8 0 0,0-2 8 0 0,0-1 0 0 0,1-1 8 0 0,1-1 0 0 0,1 1 0 0 0,-1-1 8-1267-103,1 1-8 1267 103,-1 1 16 0 0,-1 0-8 0 0,-2 1 24 0 0,-3 1-8 0 0,-3 1 152 0 0,-2 1 32 0 0,-4 1-8 0 0,-2 2 16 0 0,-4-1 0 0 0,-1 2-8 0 0,-3 0-8 0 0,-1 2 16 0 0,-1 0-168 0 0,-1-1-24 0 0,1-2-8 0 0,0-2 8-367 971,1-2-32 367-971,1-4 8 0 0,0-1-8 0 0,3-4-8 0 0,1-2-16 0 0,1-5 16 0 0,2-2 0 0 0,-1-4 8-383 970,2-4 8 383-970,1-3 0 0 0,0-4 0 0 0,1-3 0 0 0,1-1 24 0 0,1-2 0 0 0,1-1-8 0 0,1 0 8 0 0,0 1-8 0 0,0 1 24 0 0,1 2 0 0 0,-1 2 24 0 0,-1 1 0 0 0,-3 1 32 0 0,-1 2 1 0 0,-3 0-1 0 0,-3 0 16 0 0,-5 0-200 0 0,-3-1-137 0 0,-5-1-207 0 0,-5-1-264 0 0,-7-4 496 0 0,-5-1-416 0 0,-7-4-224-1350-133,1 4-12715 1350 133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6:37.1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27 19 4961 168540 51439,'-4'12'2209'0'0,"-2"11"-2105"0"0,0 11-24 0 0,0 9 24 0 0,2 8 40 0 0,3 6 40 0 0,4 5 120 0 0,2 3 24 0 0,3 3 32 0 0,2 1-24 0 0,0-3 56 0 0,2-2 24 0 0,-1-5-32 0 0,-2-7-32 0 0,0-8-104 0 0,-2-9-56 0 0,0-9-48 0 0,-2-9-24 0 0,0-11-72 0 0,-1-9-48 0 0,0-11-24 0 0,-1-9 24 0 0,0-8-8 0 0,-2-9 8 0 0,-2-11 0 0 0,-1-9 24 0 0,-2-6-16 0 0,0-5 16 0 0,-2-2 8 0 0,1-2-16 0 0,0 2-8 0 0,2 6 8 0 0,1 5-8 0 0,2 8-8 0 0,3 10 24 0 0,4 11 16 0 0,4 11 16 0 0,6 12 17 0 0,6 13 7 0 0,7 14 8 0 0,5 12 16 0 0,7 13 0 0 0,3 10-8 0 0,2 10 0 0 0,2 7 48 0 0,0 5 48 0 0,-2 0 24 0 0,-5-3-16 0 0,-3-4 8 0 0,-6-8-16 0 0,-5-9 0 0 0,-5-12-32 0 0,-4-11-40 0 0,-6-11-80-410 964,-3-13-8 410-964,-3-12 24 0 0,-3-10 8 0 0,-2-10 24 0 0,-1-10 8 0 0,-2-8 16 0 0,0-6-16 0 0,-1-5 8-428 962,0 0-16 428-962,1 1-24 0 0,1 4-8 0 0,3 6-8 0 0,4 8 8 0 0,3 10-16 0 0,3 9 16 0 0,4 10-16 0 0,4 10 8 0 0,5 11 2201 0 0,5 8-1945 0 0,6 8 880 0 0,4 5 864 0 0,-5-3-22916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6:40.3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14 366 3617 184288 46920,'0'1'4553'0'0,"-1"1"-3777"0"0,-1-1 680 0 0,0 0-696 0 0,1 0-264 0 0,-1 0-103 0 0,0-1-105 0 0,0 0-120 153 994,1 0-96-153-994,1-1-72 0 0,-1 0 0 0 0,11-3-8 0 0,7-2 16 158 994,4-1-8-158-994,2-1-8 0 0,2-2-16 0 0,0 0 24 165 994,2-1 0-165-994,-1-1 0 0 0,1 0 0 0 0,0-1 8 171 994,1-1-8-171-994,1 0 32 0 0,-1 0-16 0 0,-1 0-16 179 993,-2-2 24-179-993,0 0-8 0 0,-2 0 0 0 0,-2 0 0-1136 1045,-2 1 0 1136-1045,1 1-16 0 0,-2 0 0 0 0,0 2 24 0 0,0 0-8 0 0,-1 2 0 0 0,0 0-8 0 0,-2 0 16 0 0,0 1-8 0 0,-2-1 16 0 0,-2 2-8 0 0,0-1 0 0 0,-3 2 0 0 0,-1 0 8 0 0,-2 2 8 0 0,-1 2 0 0 0,-3 1 0 0 0,0 1 8 0 0,-1 1 16 0 0,0 0-8 0 0,-1 0 0 0 0,1 1 8 0 0,0-1-8 0 0,-1 0-8 0 0,1 0 16 0 0,0 0 112 0 0,0 0-8 0 0,-1 0 8 0 0,0 0 16 0 0,0 0 8 0 0,-1 1 16 0 0,0 0 8 0 0,1 1-16 0 0,-1 1-88 0 0,-1 0-16 0 0,1 0 8 0 0,0-1-16 0 0,0-1-16 0 0,0 0-8 0 0,0 1-8 0 0,0 0-8 0 0,1 0-24 0 0,0 1 0 0 0,0 0-16 0 0,1 1 0 0 0,2 0 8 0 0,1 2-24 0 0,11 7 0 0 0,5 3 8 0 0,5 0-16 0 0,0-2 8 0 0,2-2 16 0 0,0-2-16 0 0,1-1 0 0 0,1-1 8 0 0,0-1-8 0 0,1 0 8 0 0,-1-1 8 0 0,-1 0-16 0 0,-2-1 8 0 0,-6-1 16 0 0,-4 0-16 0 0,1 0 0 0 0,-1-1 8 0 0,2 1 0 148 995,0 0-8-148-995,0-1 8 0 0,0 1 0 0 0,0-2 0-1271 1038,-2 1-8 1271-1038,-3-2 8 0 0,-3 0 8 0 0,-3-1 0 0 0,-3 1 0 0 0,-1-2 0 0 0,-2 1 136 0 0,0 0 49 0 0,-1 0 23 0 0,0 0-8 0 0,1 0 8 0 0,-1 0 16 0 0,1 0 8 0 0,0 0 8 0 0,0 0-128 0 0,0 0-24 0 0,0 0-24 0 0,0 0 8 0 0,0 3 0 0 0,0 1-8 0 0,0 3 0 0 0,-1 2-16 0 0,1 2-8 0 0,-2 9-16 0 0,1 6 8 0 0,-1 1-16 0 0,0 1-8 0 0,-1-1-24 109 997,2 2 8-109-997,-1 1-8 0 0,1 2 8 0 0,0 2 0 0 0,1 2-16 0 0,0 0 0 0 0,0 2 0 0 0,1-1 8 0 0,1 0 8 0 0,-1-1-16 0 0,1-2 0 0 0,0-1 0 0 0,0-2 0 0 0,1-3 0 0 0,-1-1 0 0 0,0-3 0 114 998,0 0 8-114-998,-1-3-8 0 0,0-1 0 0 0,0-1 16 0 0,0 0-16 0 0,0-2 8 0 0,0 0-8 0 0,0 0 0 0 0,0-1-8 0 0,1 0 8 0 0,0 0 16 0 0,0-1-16 0 0,0-1 0 0 0,0-1 8 0 0,0-1-8 0 0,0 0 0 0 0,1 0 16 0 0,-1-1 8 0 0,0-1-16 0 0,0-1 0 0 0,-1 0 16 0 0,0 0-24 0 0,0-1 24 0 0,-1-2 0 0 0,0-1 0 0 0,0-3-8 0 0,-1 0 24 0 0,0-2-8 0 0,-1 0 0 0 0,1 0 16 0 0,-1 1 8 0 0,-1 1-16 0 0,0 2 8 0 0,-8 9-8 0 0,-4 4 0 0 0,-3 0-8 0 0,-3 0 16 0 0,-2-2 0 0 0,-4-1-16 0 0,-3-2 16 0 0,-4-1-8 0 0,-3 0-16 0 0,-4-2 24 0 0,-3 1 80 0 0,-2-1 0 0 0,-1 0-8 0 0,1 1 24 0 0,0 1-16 0 0,3 1 8 0 0,3 1 16 0 0,3-1-15 0 0,3 0-97 0 0,3 0-8 0 0,2-1 0 0 0,2-1-32 0 0,3-3 16 0 0,2-1-16 0 0,2-1 0 0 0,3-2-8 0 0,1-2-16 0 0,4-3 0 0 0,0-2 0 0 0,3-5 8 0 0,0-3-16 0 0,0-6 0 0 0,-1-5-1 0 0,-2-7 1 0 0,-2-5 8 0 0,-1-6 0 0 0,-2-4-8 0 0,0-7 24 0 0,-2-3-8 0 0,2-3 8 0 0,0-2 8 0 0,3 0-8 0 0,-1 0 8 0 0,1 0 8 0 0,1 4 8 0 0,1 5-8 0 0,2 6 8 0 0,0 6-8 0 0,1 7 0 0 0,0 7 0 0 0,3 8-8 0 0,2 7-8 0 0,2 5-16 0 0,1 4 8 0 0,1 9 0 0 0,1 10-16 0 0,2 6 24 0 0,1 7-8 0 0,2 4 8 0 0,1 5-16 0 0,0 5 24-114-998,0 2 8 114 998,0 1-8 0 0,-1 2 0 0 0,-1 0-8 0 0,1-2 0 0 0,-1-2 8 0 0,-1-2 8 0 0,1-4-8 0 0,1-5-8 0 0,1-5-8 0 0,0-7 16 0 0,-1-6-8 0 0,-2-5-24 0 0,-1-6 16 0 0,-2-4-32 0 0,-1-12 16 0 0,-1-9 0 0 0,-3-10-8 0 0,0-8 0 0 0,0-7 8 0 0,-1-5 8 0 0,-2-8-16 0 0,0-6 24 0 0,-2-6-8 0 0,-2-6 0 0 0,0-3 16 0 0,0-1-16 0 0,1-2 16 0 0,1 4 0 0 0,2 5 8 0 0,3 7-16 0 0,3 10 0 0 0,4 11 8 0 0,3 12-16 0 0,3 10 0 0 0,3 11 0 0 0,2 10-8 0 0,2 10 16 0 0,1 10 0 0 0,1 11 8 0 0,0 10 0 0 0,1 11-16 0 0,-1 8 24 0 0,0 7-8 0 0,-1 7 0 0 0,1 4 8 0 0,-1 2 0 0 0,-1 0 0 0 0,-1-1 16 0 0,-3-4 0 0 0,1-3 0 0 0,-2-3-8 0 0,-1-6 8 0 0,-1-7-8 0 0,-2-5 0 0 0,1-8 0 0 0,-1-8-16 0 0,-1-8 8 0 0,1-9 0 0 0,-1-8 0 0 0,0-9 0 0 0,-1-9-24 0 0,-1-9 8 0 0,0-8 0 0 0,-1-9 8 0 0,-1-10-24 0 0,-1-8 0 0 0,0-10 8 114 998,-2-8-8-114-998,-1-11 16 0 0,0-6-8 0 0,0-9 16 0 0,0-3-16 0 0,2-1 8 0 0,2 3 8 0 0,2 8 0 0 0,2 7 0 0 0,2 14 8 0 0,2 13-16 0 0,1 16 8 0 0,2 14 56 0 0,0 12 24 0 0,1 15 40 0 0,1 12 24 0 0,3 11 8 0 0,0 10 0 0 0,2 14 16 0 0,1 9 0 0 0,2 9-56 0 0,1 8-8 0 0,1 6-39 0 0,1 2-25 0 0,2 2-8 0 0,1-2-64 0 0,2-2-513 0 0,1-3-431 0 0,1-3-840 0 0,1-2 1392 0 0,-2-2-1201 0 0,-2-1-735 0 0,-7-12-10947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6:42.05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33 167 9898 182000 44983,'0'1'3841'0'0,"0"2"-2681"0"0,-2 1-816 71 998,-3 1 96-71-998,0 1-248 0 0,-1 0-48 0 0,1-2-8 74 999,1-1 8-74-999,1-1-152 0 0,1-1-40 0 0,2-2 8 76 999,9-2-8-76-999,6-1 16 0 0,5-3 24 79 998,2 0-8-79-998,4-1 0 0 0,2 1 16 0 0,1-1 0 0 0,2 0 0 83 999,0 0 16-83-999,-2-1 0 0 0,0 0 0 86 998,-1 0-8-86-998,-3 0 8 90 998,-2 1-16-90-998,-3-1 16 0 0,-2 0-8 0 0,-2 1 0 94 998,-1 1-8-94-998,-1-1 0 0 0,-2 2 16 99 999,-2-1 0-99-999,0 1 24 0 0,-3 1-16 0 0,0 0-24 0 0,-1 1 16 0 0,-2 1 0 0 0,-2 0 0 0 0,-1 2-8 0 0,-1-1 0 103 998,0 0-8-103-998,0 1 8 0 0,0-1 81 0 0,-1 0 7 0 0,1 1 16 0 0,0-1 8 0 0,0 1 8 0 0,0 0 0 0 0,0 0-8 0 0,0 1 8 0 0,0-1-64 0 0,1 1-24 0 0,2 1 0 0 0,2-1-16 0 0,1 2-8 0 0,1 0 8 0 0,1 1-16 0 0,2 1 8 0 0,9 6-16 0 0,5 4 0 0 0,0 0 8 0 0,0-1-8 0 0,0-1-8 0 0,-2-1 8 0 0,0-3 0 0 0,1 0-8 0 0,1 0 8 0 0,0-1 8 0 0,3-1-8 0 0,1 1 8 0 0,1 0 8 0 0,1 1 0 0 0,1 0-16 0 0,-1 0 24 0 0,0 1-16 0 0,-2-1 8 0 0,-3 0-8 0 0,-1-1 8 0 0,-2 0-16 0 0,-2 0 0 109 997,-3 1 8-109-997,-1-1-8 0 0,-2-1 8 0 0,-1 1 8 0 0,-2 1-8 0 0,-1 0 24 0 0,-1-1-8 0 0,-1 1-8 0 0,-2-3 16 0 0,-2-1 0 0 0,-2-2 8 0 0,-1 0-24 0 0,0-2 48 114 998,-1 0 104-114-998,-1 0 24 0 0,1-1 16 0 0,-1 1 0 0 0,1 0 0 0 0,0 0 8 0 0,0-1 0 0 0,0 1-32 0 0,0 0-120 0 0,0 0-8 0 0,0 0-16 0 0,0 0-8 0 0,0 2 0 0 0,1 2-16 0 0,0 2 8 0 0,0 2 0 0 0,1 2 8 0 0,0 11-16 0 0,0 3 0 0 0,-1 2 0 0 0,-1 1-8 0 0,0-1 8 0 0,0 0 0 0 0,-1 0-8 0 0,1 0-8 0 0,-1-1 8 0 0,0-1-8 0 0,0 0 8-1538 29,0-2 0 1538-29,0-1-8 0 0,1-1-8 0 0,-1-1 8 0 0,2-1 8 0 0,0-1-8 0 0,2 0 0 0 0,0-1 8-1540 9,0-1-8 1540-9,1 1 0 0 0,-1-1 8 0 0,0-1 0 0 1000,0-1-8 0-1000,-1 0-8 0 0,1 1 8 0 0,0-2-8 0 0,1-2 8 0 0,0 0 0 0 0,0-1 0 0 0,1 1 0 0 0,0-1 0 0 0,1 1 0 0 0,-1-1 0 0 0,-1-1 0 0 0,0 1 16 0 0,0 0-16 0 0,-1 0 0 0 0,0 1 16 0 0,0-1 0 0 0,-1 1 8 0 0,0 0-16 0 0,0 0 8 0 0,-1 0-8 0 0,-1 0 16 0 0,-1 0-8 0 0,0 1-16 0 0,-1 0 24 0 0,-1 1-24 0 0,0 0 0 0 0,0 1 8 0 0,-2 2 8-1600-10,1 0 0 1600 10,-1 2-8 0 0,0 0-8 0 0,0 2 8 0 0,0 0 8 0 0,0 1-8 0 0,0 1-8 0 0,0 0 0 0 0,-1 0 8 0 0,1 0 0 0 0,-1-1 8 0 0,0-1-8-1599-30,0 0 0 1599 30,-2-2 8 0 0,0-2-8 0 0,0-1 0-1595-50,0-1 0 1595 50,-1-3 0 0 0,-1-1 8 0 0,-2-2-8-1591-70,1-1 0 1591 70,-2-1 8 0 0,0-1 8 0 0,-3-1-8 0 0,0 0 0 0 0,0 0 0 0 0,-1 0-8 0 0,-1-1 0 0 0,-1 0 0 0 0,0 1-8 0 0,1 0 0 0 0,-2 1 0 0 0,0-1-16 0 0,0 2 16 0 0,1 0 0 0 0,1 1-8 0 0,2 1 8 0 0,3 1 8 0 0,1 0-8 0 0,2 0 0 0 0,3 1 0 0 0,0 0-8 0 0,2-1 8 0 0,0-1-8 0 0,1-1-8 0 0,0-1 8 0 0,1-3-8 0 0,1-1 16 0 0,0 0 0 0 0,0-2 16 0 0,1 1-32 0 0,-1-2 16 0 0,-8-5 0 0 0,-6-5-8 0 0,-2-1 16 0 0,-1-3-16 0 0,-1 0-8 0 0,0-3 8 0 0,-2-3 0 0 0,1-2 8 0 0,-2-4 0 0 0,1-2 8 0 0,-2-5-8 0 0,-1-3 0 0 0,-2-4 16 0 0,0-1-16 0 0,-2 0 16 0 0,1 0-16 0 0,-2 2-8 0 0,1 4 8 0 0,2 4 8 0 0,1 4 0 0 0,2 5 0 0 0,1 4-8 0 0,4 5 8 0 0,2 5-8 0 0,2 4 8 0 0,3 3-16 0 0,3 4 0 0 0,3 5-16 0 0,5 4 8 0 0,2 5 8 0 0,4 5-8 0 0,3 4-8 0 0,3 5 24 0 0,3 6-8 0 0,3 4-8 0 0,1 5 24 0 0,2 3-8 0 0,1 0 0 0 0,-2 0 0 0 0,1-1 8 0 0,-1-2-8 0 0,-2-6 8 0 0,-2-5-8 0 0,-2-5-8 0 0,-1-7 0 0 0,-2-4 0 0 0,-1-6-16 0 0,-2-5 0 0 0,-2-4 0 0 0,-1-2 0 0 0,-4-11 0 0 0,-1-7 0 0 0,-3-9-8 0 0,-2-8 8 0 0,-2-7 8 0 0,-3-7 0 0 0,-1-5 0 0 0,-3-5-8 0 0,-1-6 0 0 0,-3-3 8 0 0,-1-4 8 0 0,-4-4-8 0 0,-1-2 8 0 0,-3-1 0 0 0,0 0 0 0 0,1 1 8 0 0,1 5 0 0 0,2 5 0 0 0,4 8 0 1591 70,3 9 0-1591-70,6 11 0 0 0,3 10 0 0 0,5 10 0 1595 50,3 11-24-1595-50,4 10 8 0 0,4 9-8 0 0,2 10 8 121-998,5 9 16-121 998,3 9-24 0 0,2 8 8 0 0,3 7 0 0 0,4 6 8 0 0,1 5 16 0 0,1 4 0 0 0,0 2-8 0 0,0 1 0 0 0,-2 1 8 0 0,-1-1 8 0 0,-1-2-16 0 0,-4-1 8 0 0,-1-5-8 0 0,-3-6 0 0 0,-3-7-8 0 0,-1-8-8 0 0,-2-9-8 0 0,-2-10 0 0 0,-2-9-16 0 0,0-8 32 0 0,-2-9-24 0 0,-1-9 16 0 0,-1-9-24 0 0,-3-8 40-1536-47,-2-9 0 1536 47,-3-7-16 0 0,-3-7 8 0 0,-3-8 0-1532-66,-2-5 0 1532 66,-3-6 8 0 0,-1-3 0 0 0,-2-3-8 0 0,-1-1 0 0 0,0 2 8 0 0,0 2 8 0 0,2 5-8 0 0,2 7 8 0 0,2 8-8 0 0,4 9 0 0 0,4 10 0 1532 66,4 12 0-1532-66,3 11-16 0 0,3 10 8 0 0,1 9-8 1536 47,4 11 8-1536-47,2 10-8 0 0,1 9 16 0 0,3 9 0 0 0,2 7 0 0 0,2 6 0 0 0,3 6 0 0 0,1 3 0 0 0,0 1 0 0 0,0 2 24 0 0,1-1-32 0 0,-1-1 16 0 0,-1-4 0 0 0,-1-4 0 0 0,-1-6 8 0 0,-1-7-16 0 0,-2-8 0 0 0,0-10-32 0 0,-2-9 32 0 0,-2-9-16 0 0,-1-10-8 0 0,-3-9 0 0 0,-1-10 8 0 0,-3-9 8-1536-47,-1-11 0 1536 47,-3-9 0 0 0,-2-7 8 0 0,-3-9-8-1532-66,-2-7 8 1532 66,-1-5 8 0 0,-2-2-8 0 0,1-3 0 0 0,-1 3 0 0 0,2 5 0 0 0,2 5 0 0 0,2 10 8 0 0,1 9 0 0 0,3 12-8 0 0,2 10 40 0 0,2 10-24 0 0,3 11 8 0 0,2 10 8 0 0,2 9-8 0 0,1 9 8 0 0,3 8 0 0 0,1 7-32 0 0,3 5-176 0 0,4 4-328 0 0,3 5-560 0 0,3-1 840 0 0,3-1-632 0 0,4-4-473 0 0,-6-10-14170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16:36:42.4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46 149 8562,'-3'-3'3112,"-5"-3"-2479,-2-3-593,-1-3-88,3-1-24,3 0-16,4-2-176,4 0-681,5-1 769,6 0-400,2-1-360,0 4-8306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9:16.77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 50 1408 0 0,'-1'0'150'0'0,"0"0"-1"0"0,0 0 0 0 0,1 0 1 0 0,-1 0-1 0 0,0 0 0 0 0,1 0 0 0 0,-1-1 1 0 0,0 1-1 0 0,1 0 0 0 0,-1 0 1 0 0,0 0-1 0 0,1-1 0 0 0,-1 1 1 0 0,0 0-1 0 0,1-1 0 0 0,-1 1 1 0 0,1 0-1 0 0,-1-1 0 0 0,1 1 0 0 0,-1-1 1 0 0,1 1-1 0 0,-1-1 0 0 0,1 1 1 0 0,-1-1-1 0 0,1 1 0 0 0,-1-1 1 0 0,1 0-1 0 0,0 1 0 0 0,-1-1 1 0 0,1 1-1 0 0,0-1 0 0 0,0 0 0 0 0,0 1 1 0 0,-1-1-1 0 0,1 0 0 0 0,0 0 1 0 0,0 1-1 0 0,0-1 0 0 0,0 0 1 0 0,0 1-1 0 0,0-1 0 0 0,0 0 1 0 0,0 1-1 0 0,1-1 0 0 0,-1 0 0 0 0,0 0-149 0 0,1 0 75 0 0,1 1-1 0 0,-1-1 0 0 0,1 0 0 0 0,-1 0 0 0 0,1 0 0 0 0,-1 1 1 0 0,1-1-1 0 0,-1 1 0 0 0,1-1 0 0 0,0 1 0 0 0,-1 0 0 0 0,2-1-74 0 0,-1 1 116 0 0,20-6 129 0 0,0 1 0 0 0,0 2 0 0 0,0 0-1 0 0,0 1 1 0 0,5 1-245 0 0,93 6 1735 0 0,6 5-1735 0 0,-6 0 776 0 0,7-5-776 0 0,80-6 378 0 0,128-21-378 0 0,-291 17-232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9:18.99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111 76 7001 0 0,'-35'-4'3223'0'0,"-41"1"-1418"0"0,77 3-1611 0 0,-1 0-64 0 0,10 1-52 0 0,96 5 190 0 0,168 8 229 0 0,-186-13-196 0 0,1-4 0 0 0,11-6-301 0 0,-37 1-428 0 0,0-3 0 0 0,-1-3 1 0 0,39-15 427 0 0,-50 13-760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5:50.4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23 1 664 0 0,'0'2'181'0'0,"0"-2"-126"0"0,0 0-1 0 0,0 1 0 0 0,0-1 1 0 0,0 0-1 0 0,0 1 0 0 0,0-1 1 0 0,0 0-1 0 0,0 1 0 0 0,0-1 0 0 0,0 0 1 0 0,0 1-1 0 0,0-1 0 0 0,0 0 1 0 0,0 0-1 0 0,0 1 0 0 0,0-1 0 0 0,0 0 1 0 0,0 1-1 0 0,0-1 0 0 0,0 0 1 0 0,-1 1-1 0 0,1-1 0 0 0,0 0 1 0 0,0 0-1 0 0,0 1 0 0 0,-1-1 0 0 0,1 0 1 0 0,0 0-1 0 0,0 0 0 0 0,-1 1 1 0 0,1-1-1 0 0,0 0 0 0 0,0 0 0 0 0,-1 0 1 0 0,1 0-1 0 0,0 1 0 0 0,-1-1 1 0 0,1 0-1 0 0,0 0 0 0 0,0 0 1 0 0,-1 0-1 0 0,1 0 0 0 0,0 0 0 0 0,-1 0 1 0 0,1 0-55 0 0,-5 37 510 0 0,2-8-437 0 0,3 1 0 0 0,0 3-73 0 0,1 8 93 0 0,-6 128 221 0 0,2-43-325 0 0,4 4 11 0 0,2-100-287 0 0,-1-17 10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5:50.85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1 164 2609 0 0,'11'-7'1187'0'0,"0"0"1"0"0,0 0 0 0 0,9-9-1188 0 0,26-17 688 0 0,-3 5-497 0 0,-37 24-166 0 0,0 0 0 0 0,0 0 0 0 0,0 1 0 0 0,0 0 0 0 0,4-1-25 0 0,-3 1 52 0 0,0-1 0 0 0,-1 1-1 0 0,1-1 1 0 0,4-3-52 0 0,-1 1 87 0 0,-8 6-59 0 0,-1 0 1 0 0,1-1 0 0 0,-1 1 0 0 0,1-1-1 0 0,-1 1 1 0 0,0-1 0 0 0,1 0 0 0 0,-1 1-1 0 0,0-1 1 0 0,0 0 0 0 0,0 0 0 0 0,1 0-1 0 0,-1 0 1 0 0,0 0 0 0 0,0 0 0 0 0,-1-1-1 0 0,1 1 1 0 0,1-1-29 0 0,-2 2 160 0 0,0 0 40 0 0,0 0 16 0 0,0 0 3 0 0,0 0-14 0 0,0 0-1 0 0,0 0-12 0 0,0 0-13 0 0,0 0-14 0 0,-1 14-74 0 0,-1 1 1 0 0,0-1-1 0 0,-1 0 0 0 0,-2 6-91 0 0,3-13 30 0 0,-3 10-1 0 0,0 1 1 0 0,-1-1-1 0 0,-3 2-29 0 0,-3 12 18 0 0,1 1-11 0 0,1 1 0 0 0,1 1 0 0 0,2 0 0 0 0,2 0 1 0 0,1 5-8 0 0,-3-8-542 0 0,6-26 124 0 0,-1 0 0 0 0,1 1 0 0 0,0-1-1 0 0,0 0 1 0 0,1 1 0 0 0,0-1-1 0 0,0 0 1 0 0,0 4 418 0 0,2-3-1263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57.77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24 10 4913 0 0,'-22'-4'2125'0'0,"21"5"-2114"0"0,1-1 1 0 0,0 0-1 0 0,0 0 1 0 0,0 0-1 0 0,0 0 1 0 0,0 1 0 0 0,0-1-1 0 0,0 0 1 0 0,-1 0-1 0 0,1 0 1 0 0,0 0 0 0 0,0 1-1 0 0,0-1 1 0 0,0 0-1 0 0,0 0 1 0 0,0 0-1 0 0,0 1 1 0 0,0-1 0 0 0,0 0-1 0 0,0 0 1 0 0,0 0-1 0 0,0 1 1 0 0,0-1 0 0 0,0 0-1 0 0,0 0 1 0 0,1 0-1 0 0,-1 0 1 0 0,0 1-1 0 0,0-1 1 0 0,0 0 0 0 0,0 0-1 0 0,0 0 1 0 0,0 0-1 0 0,0 1 1 0 0,0-1 0 0 0,1 0-1 0 0,-1 0 1 0 0,0 0-1 0 0,0 0 1 0 0,0 0-1 0 0,0 0 1 0 0,1 0 0 0 0,-1 1-1 0 0,0-1 1 0 0,0 0-1 0 0,0 0 1 0 0,1 0-12 0 0,27 22-182 0 0,-27-21 230 0 0,9 4-65 0 0,-1 0 0 0 0,1 0-1 0 0,0-1 1 0 0,0-1-1 0 0,0 1 1 0 0,1-2 0 0 0,-1 1-1 0 0,1-2 1 0 0,0 1 0 0 0,3-1 17 0 0,13 3-19 0 0,19 1-13 0 0,0-1 1 0 0,1-3-1 0 0,0-1 0 0 0,27-5 32 0 0,188-32-5 0 0,-189 25 1 0 0,29-2 82 0 0,1 4-1 0 0,1 4 0 0 0,-1 5 1 0 0,101 12-78 0 0,-173-8-4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20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0 360 0 0,'31'26'272'0'0,"6"1"-128"0"0,-2-1-88 0 0,-5-5 80 0 0,-4 0-56 0 0,2 2-56 0 0,-5-2-16 0 0,3 0 8 0 0,-1-11-24 0 0,-8 3 8 0 0,3 1 0 0 0,-1-7-24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58.1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5273 0 0,'0'2'2154'0'0,"1"-2"-1111"0"0,12 2-990 0 0,43 2 321 0 0,0-2 0 0 0,6-3-374 0 0,297 11 1172 0 0,-64-1-757 0 0,201 0-597 0 0,-457-9-220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58.47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20 13 4625 0 0,'0'-1'357'0'0,"-10"-10"2541"0"0,4 11-1943 0 0,2 12-691 0 0,5 80 54 0 0,5 24-318 0 0,1 101 163 0 0,-6-119-1294 0 0,3 0 0 0 0,18 94 1131 0 0,-18-180-837 0 0,-1-2-331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58.94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166 156 3129 0 0,'1'-1'136'0'0,"-1"0"1"0"0,0 0-1 0 0,0 1 1 0 0,0-1-1 0 0,1 0 1 0 0,-1 0-1 0 0,0 1 1 0 0,0-1-1 0 0,0 0 1 0 0,0 0-1 0 0,0 1 1 0 0,0-1-1 0 0,0 0 1 0 0,-1 0-1 0 0,1 1 1 0 0,0-1-1 0 0,0 0 1 0 0,-1 0-1 0 0,1 1 1 0 0,0-1-1 0 0,-1 0 1 0 0,1 1-1 0 0,0-1 0 0 0,-1 1 1 0 0,1-1-1 0 0,-1 0 1 0 0,1 1-1 0 0,-1-1 1 0 0,0 1-1 0 0,1-1 1 0 0,-1 1-1 0 0,1 0 1 0 0,-1-1-1 0 0,0 1 1 0 0,1-1-1 0 0,-1 1 1 0 0,0 0-1 0 0,0 0 1 0 0,1-1-1 0 0,-1 1 1 0 0,0 0-1 0 0,0 0 1 0 0,1 0-1 0 0,-1 0 1 0 0,0 0-1 0 0,0 0-136 0 0,0 3 27 0 0,0-1 1 0 0,0 1-1 0 0,1-1 0 0 0,-1 1 0 0 0,1-1 0 0 0,0 1 0 0 0,0 0 0 0 0,0-1 0 0 0,0 1 1 0 0,0 0-1 0 0,0-1 0 0 0,1 3-27 0 0,3 28 262 0 0,1 0 1 0 0,8 26-263 0 0,-6-27 188 0 0,-2 1-1 0 0,-2 0 0 0 0,-1 0 1 0 0,-1 0-1 0 0,-2 0 0 0 0,-3 24-187 0 0,1-25 245 0 0,-2-1 0 0 0,-4 19-245 0 0,6-38 54 0 0,-1 0 1 0 0,0 1-1 0 0,0-2 0 0 0,-1 1 0 0 0,-1 0 1 0 0,0-1-1 0 0,-7 10-54 0 0,10-19 17 0 0,1 1-1 0 0,-1 0 1 0 0,1-1 0 0 0,-1 1 0 0 0,0-1 0 0 0,0 0-1 0 0,0 0 1 0 0,0 0 0 0 0,0-1 0 0 0,-1 1-1 0 0,1-1 1 0 0,-1 1 0 0 0,1-1 0 0 0,-1 0-1 0 0,1 0 1 0 0,-1-1 0 0 0,1 1 0 0 0,-2-1-17 0 0,3 0 1 0 0,0 1 0 0 0,0-1 1 0 0,0 0-1 0 0,0-1 0 0 0,0 1 1 0 0,0 0-1 0 0,-1-1 0 0 0,1 1 1 0 0,0-1-1 0 0,0 0 0 0 0,0 1 1 0 0,0-1-1 0 0,1 0 0 0 0,-1 0 0 0 0,0 0 1 0 0,0-1-1 0 0,0 1 0 0 0,1 0 1 0 0,-1-1-1 0 0,1 1 0 0 0,-1-1 1 0 0,1 1-1 0 0,0-1 0 0 0,-1 0 1 0 0,1 1-1 0 0,0-1 0 0 0,0 0 1 0 0,0 0-1 0 0,0 0 0 0 0,1 0 1 0 0,-2-2-2 0 0,1-4-5 0 0,0 1 1 0 0,0-1 0 0 0,0 0-1 0 0,1 0 1 0 0,0 0 0 0 0,0 0 0 0 0,1 0-1 0 0,0 1 1 0 0,1-1 0 0 0,0 0-1 0 0,0 1 1 0 0,0-1 0 0 0,2 0 4 0 0,6-20-4 0 0,3 2 1 0 0,12-23 3 0 0,43-74 83 0 0,-24 45 7 0 0,-21 37 7 0 0,1 1 1 0 0,13-14-98 0 0,-1 6 329 0 0,13-26-329 0 0,-47 71 24 0 0,0 1-1 0 0,-1-1 0 0 0,1 0 0 0 0,-1 0 0 0 0,0 0 0 0 0,0 0 0 0 0,0 0 0 0 0,0 0 0 0 0,-1 0 0 0 0,1 0 0 0 0,-1 0 0 0 0,0 0 0 0 0,0 0 0 0 0,0 0 0 0 0,0-2-23 0 0,-1 3 16 0 0,1 0-1 0 0,-1 0 1 0 0,0 0 0 0 0,0 0 0 0 0,0 1 0 0 0,0-1 0 0 0,0 0-1 0 0,0 1 1 0 0,0-1 0 0 0,0 1 0 0 0,-1-1 0 0 0,1 1 0 0 0,-1-1 0 0 0,1 1-1 0 0,-1 0 1 0 0,1 0 0 0 0,-1 0 0 0 0,0 0 0 0 0,0 0 0 0 0,1 0-1 0 0,-1 0 1 0 0,0 1 0 0 0,0-1 0 0 0,-1 0-16 0 0,-4 0-140 0 0,1 0-1 0 0,-1 0 1 0 0,1 0 0 0 0,-1 0-1 0 0,0 1 1 0 0,0 0 0 0 0,1 1-1 0 0,-1-1 1 0 0,0 1 0 0 0,1 1-1 0 0,-1-1 1 0 0,1 1 0 0 0,0 0-1 0 0,-1 1 1 0 0,1-1 0 0 0,0 1-1 0 0,0 1 1 0 0,-4 2 140 0 0,-6 5-1155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59.33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20 9 3865 0 0,'0'0'216'0'0,"-10"-9"2833"0"0,4 9-1769 0 0,3 10-247 0 0,4 81-762 0 0,6 22-271 0 0,12 141-110 0 0,-8-89-2735 0 0,-9-139 1679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59.77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280 125 4001 0 0,'2'-1'135'0'0,"-1"-1"0"0"0,0 1 0 0 0,1 0 0 0 0,-1-1 0 0 0,0 1 0 0 0,0-1 0 0 0,0 0 0 0 0,0 1 0 0 0,0-1 0 0 0,0 0 0 0 0,0 0-1 0 0,-1 1 1 0 0,1-1 0 0 0,-1 0 0 0 0,1 0 0 0 0,-1 0 0 0 0,0 0 0 0 0,1 0-135 0 0,-2-3 233 0 0,1 0 0 0 0,-1 1 0 0 0,1-1 0 0 0,-1 0 0 0 0,-1 1 0 0 0,1-2-233 0 0,-5-19 1023 0 0,6 24-943 0 0,-1-1 0 0 0,1 1-1 0 0,0-1 1 0 0,-1 0 0 0 0,1 1-1 0 0,-1-1 1 0 0,1 1 0 0 0,-1-1-1 0 0,0 1 1 0 0,1-1 0 0 0,-1 1 0 0 0,0 0-1 0 0,0-1 1 0 0,0 1 0 0 0,0 0-1 0 0,0 0 1 0 0,-1-1 0 0 0,1 1-1 0 0,0 0 1 0 0,0 0 0 0 0,-1 1 0 0 0,0-2-80 0 0,0 2 67 0 0,0-1 0 0 0,0 0 0 0 0,0 1 0 0 0,-1 0 0 0 0,1 0 1 0 0,0-1-1 0 0,0 1 0 0 0,0 1 0 0 0,0-1 0 0 0,0 0 1 0 0,-1 0-1 0 0,1 1 0 0 0,0-1 0 0 0,0 1 0 0 0,0 0-67 0 0,-7 2 91 0 0,1 1-1 0 0,0 0 0 0 0,0 0 0 0 0,0 1 0 0 0,0 0 1 0 0,1 1-1 0 0,-3 2-90 0 0,-5 6 17 0 0,0 1 0 0 0,0 1 0 0 0,2 0 0 0 0,0 1 0 0 0,1 1 0 0 0,0 0 0 0 0,2 0 1 0 0,0 1-1 0 0,1 1 0 0 0,1-1 0 0 0,1 1 0 0 0,1 1 0 0 0,0-1 0 0 0,2 1 0 0 0,0 0 0 0 0,1 0 0 0 0,2 0 0 0 0,0 1 0 0 0,1-1 0 0 0,2 16-17 0 0,-2-36-2 0 0,0 1 0 0 0,1-1 0 0 0,-1 1 0 0 0,0-1 0 0 0,0 1 1 0 0,1-1-1 0 0,-1 1 0 0 0,1-1 0 0 0,-1 1 0 0 0,1-1 0 0 0,0 1 0 0 0,0-1 0 0 0,-1 0 0 0 0,1 0 0 0 0,0 1 0 0 0,0-1 0 0 0,0 0 0 0 0,0 0 0 0 0,1 0 0 0 0,0 1 2 0 0,-1-2-2 0 0,0 1-1 0 0,0-1 1 0 0,1 1-1 0 0,-1-1 1 0 0,1 0 0 0 0,-1 0-1 0 0,0 1 1 0 0,1-1-1 0 0,-1 0 1 0 0,1 0 0 0 0,-1 0-1 0 0,0 0 1 0 0,1-1-1 0 0,-1 1 1 0 0,1 0 0 0 0,-1-1-1 0 0,0 1 1 0 0,1-1 2 0 0,5-2-5 0 0,-1 0 0 0 0,1 0 0 0 0,-1-1 0 0 0,1 0 0 0 0,-1 0 0 0 0,0-1 0 0 0,3-3 5 0 0,3-5 10 0 0,0 0 0 0 0,-1-2-1 0 0,-1 1 1 0 0,0-1 0 0 0,-1-1 0 0 0,0 0-1 0 0,2-8-9 0 0,13-22 33 0 0,6-13 15 0 0,-18 33 71 0 0,1 1 1 0 0,14-19-120 0 0,-21 34 58 0 0,14-18 142 0 0,-19 27-176 0 0,0 0 0 0 0,0 0 0 0 0,0 0 0 0 0,0 0 0 0 0,0-1 0 0 0,0 1 0 0 0,0 1 1 0 0,1-1-1 0 0,-1 0 0 0 0,0 0 0 0 0,1 0 0 0 0,-1 1 0 0 0,0-1 0 0 0,1 0 0 0 0,-1 1 0 0 0,1 0 0 0 0,0-1-24 0 0,-1 1 108 0 0,-1 0-19 0 0,0 0-13 0 0,0 11-1 0 0,5 49 11 0 0,4 95 105 0 0,-6-53-116 0 0,1 19-56 0 0,-5-104-20 0 0,2 51-1131 0 0,-1-63 804 0 0,1 1 0 0 0,0-1-1 0 0,0 0 1 0 0,0 1-1 0 0,1-1 1 0 0,0 0-1 0 0,0 0 1 0 0,0 0-1 0 0,0 0 1 0 0,3 4 328 0 0,4 4-1719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8:02.77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 9 2577 0 0,'-1'0'606'0'0,"-10"-8"1674"0"0,7 7-1046 0 0,7 6 611 0 0,14 16-1772 0 0,7 7 106 0 0,-1 1 1 0 0,-2 1-1 0 0,6 11-179 0 0,150 344 693 0 0,-22 12-126 0 0,-123-314-440 0 0,-19-47-138 0 0,2-1 0 0 0,2-1 0 0 0,0-1 0 0 0,3 0 0 0 0,0-1 0 0 0,12 10 11 0 0,-28-37-144 0 0,0 0 0 0 0,0-1 0 0 0,1 0 0 0 0,0 0 0 0 0,0 0-1 0 0,0-1 1 0 0,0 1 0 0 0,1-1 0 0 0,1 1 144 0 0,-5-4-56 0 0,15 10-687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8:03.60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101 99 4337 0 0,'-13'-17'1904'0'0,"-1"-8"-1047"0"0,6 9-433 0 0,-8 6 96 0 0,5 3-32 0 0,1-2 16 0 0,-1 4-40 0 0,8 3-120 0 0,-4-3-112 0 0,5 3-88 0 0,0 2-56 0 0,0 0-88 0 0,1 0-64 0 0,4 54-224 0 0,11-20-432 0 0,4 8 584 0 0,-4 3-320 0 0,10 13-208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9:21.57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 83 3937 0 0,'0'-2'488'0'0,"0"-1"0"0"0,0 1 0 0 0,0 0 0 0 0,-1-1 1 0 0,1 1-1 0 0,-1 0 0 0 0,0 0 0 0 0,0-1 0 0 0,0 1 0 0 0,0 0 0 0 0,-1-2-488 0 0,2 3 108 0 0,0 1-71 0 0,-1-1-1 0 0,1 1 1 0 0,0-1-1 0 0,0 1 1 0 0,0-1-1 0 0,0 1 1 0 0,0-1-1 0 0,-1 1 1 0 0,1-1-1 0 0,0 1 1 0 0,0-1-1 0 0,1 0 1 0 0,-1 1 0 0 0,0-1-1 0 0,0 1 1 0 0,0-1-1 0 0,0 1 1 0 0,0-1-1 0 0,1 1 1 0 0,-1-1-1 0 0,0 1 1 0 0,0-1-1 0 0,1 1 1 0 0,-1-1 0 0 0,0 1-1 0 0,1-1 1 0 0,-1 1-1 0 0,0 0 1 0 0,1-1-1 0 0,-1 1 1 0 0,1-1-1 0 0,-1 1-36 0 0,19-10-117 0 0,-13 7 220 0 0,1-1-62 0 0,0 1 0 0 0,0 0 0 0 0,1 0 0 0 0,-1 0 0 0 0,1 1 0 0 0,-1 1 0 0 0,1-1-1 0 0,0 1 1 0 0,0 0 0 0 0,3 1-41 0 0,-11 0 15 0 0,1 1 0 0 0,0 0 1 0 0,0-1-1 0 0,0 1 0 0 0,0 0 0 0 0,0 0 0 0 0,-1 0 0 0 0,1-1 0 0 0,0 1 0 0 0,-1 0 0 0 0,1 0 0 0 0,-1 0 0 0 0,1 0 0 0 0,-1 0 0 0 0,1 0 0 0 0,-1 0 1 0 0,0 0-1 0 0,1 0 0 0 0,-1 0 0 0 0,0 1 0 0 0,0-1-15 0 0,3 6 29 0 0,10 41 25 0 0,-12-44-46 0 0,-1 0-1 0 0,0-1 0 0 0,-1 1 1 0 0,1 0-1 0 0,-1 0 1 0 0,0-1-1 0 0,0 1 0 0 0,0 0 1 0 0,0-1-1 0 0,0 1 0 0 0,-1-1 1 0 0,0 0-1 0 0,1 1 0 0 0,-2 0-7 0 0,-4 9 25 0 0,-9 20 88 0 0,-1-2-1 0 0,-2 0 1 0 0,-12 16-113 0 0,28-43 50 0 0,0-1 1 0 0,1 1 0 0 0,0 0-1 0 0,0 1 1 0 0,0-1-1 0 0,0 0 1 0 0,1 1-1 0 0,-1-1 1 0 0,1 0 0 0 0,0 1-1 0 0,1 0 1 0 0,-1 0-51 0 0,19 2-10 0 0,-4-2 13 0 0,0-1 0 0 0,1-1-1 0 0,0 0 1 0 0,7 0-3 0 0,-16-3-35 0 0,0-1 0 0 0,-1 1 1 0 0,1-1-1 0 0,0 0 0 0 0,-1 0 0 0 0,1-1 1 0 0,-1 0-1 0 0,0 0 0 0 0,0 0 0 0 0,1 0 0 0 0,2-3 35 0 0,5-2-205 0 0,3-2-920 0 0,0-1 0 0 0,-1 0 0 0 0,0-1 1 0 0,-1-1-1 0 0,8-9 1125 0 0,-21 20-87 0 0,7-9-1001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9:21.92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1 201 2361 0 0,'2'5'528'0'0,"0"0"0"0"0,-1 0 0 0 0,1 0 0 0 0,-1 0 0 0 0,0 0 0 0 0,-1 1 0 0 0,1-1 1 0 0,-1 2-529 0 0,0-1 299 0 0,1 1 1 0 0,-1-1 0 0 0,1 0 0 0 0,1 0-1 0 0,1 4-299 0 0,4 14 618 0 0,-6-20-553 0 0,0 1 0 0 0,0-1 1 0 0,1 0-1 0 0,-1 0 0 0 0,1 0 0 0 0,0 1 0 0 0,0-2 0 0 0,0 1 0 0 0,0 0 0 0 0,1 0 0 0 0,0-1 0 0 0,0 1 0 0 0,0-1 0 0 0,0 0 1 0 0,0 0-1 0 0,0 0 0 0 0,3 1-65 0 0,-3-2 28 0 0,0 0 1 0 0,0-1 0 0 0,0 1 0 0 0,0 0-1 0 0,0-1 1 0 0,1 0 0 0 0,-1 0-1 0 0,1 0 1 0 0,-1 0 0 0 0,1 0-1 0 0,-1-1 1 0 0,1 0 0 0 0,-1 0 0 0 0,1 0-1 0 0,1 0-28 0 0,-2-1 28 0 0,0 0 0 0 0,0 0 0 0 0,0 0 0 0 0,-1 0 0 0 0,1 0-1 0 0,0-1 1 0 0,-1 1 0 0 0,1-1 0 0 0,-1 0 0 0 0,0 0 0 0 0,1 0 0 0 0,-1 0 0 0 0,0 0-1 0 0,0-1 1 0 0,0 1 0 0 0,-1 0 0 0 0,1-1 0 0 0,0-1-28 0 0,6-10 174 0 0,-1 0-1 0 0,-1 0 1 0 0,0-1-1 0 0,-1 0 1 0 0,0-1 0 0 0,-2 1-1 0 0,0-1 1 0 0,0 1-1 0 0,-1-1 1 0 0,-1 0-1 0 0,-1 0 1 0 0,0 0 0 0 0,-1 1-1 0 0,-1-1 1 0 0,0 0-1 0 0,-2 0 1 0 0,1 1 0 0 0,-5-12-174 0 0,6 22 104 0 0,-1 0 0 0 0,1 1 0 0 0,0-1 0 0 0,-1 0 0 0 0,0 1 0 0 0,0-1 0 0 0,-1 1 0 0 0,1 0 0 0 0,-1 0 0 0 0,0 0-104 0 0,3 3 19 0 0,-1 0-1 0 0,1 0 1 0 0,-1 0 0 0 0,1 0-1 0 0,-1 0 1 0 0,1 1 0 0 0,-1-1-1 0 0,1 1 1 0 0,-1-1 0 0 0,1 1-1 0 0,-1-1 1 0 0,0 1 0 0 0,1 0-1 0 0,-1 0 1 0 0,0 0 0 0 0,1 0-1 0 0,-1 0 1 0 0,0 0 0 0 0,1 0-1 0 0,-1 0 1 0 0,0 1 0 0 0,1-1-1 0 0,-1 1 1 0 0,1-1 0 0 0,-1 1-1 0 0,1 0 1 0 0,-1 0 0 0 0,1-1-1 0 0,-1 1 1 0 0,1 0 0 0 0,0 0-1 0 0,-1 0 1 0 0,1 1 0 0 0,0-1-19 0 0,-6 5-12 0 0,1 1 0 0 0,0 0 0 0 0,1 0 0 0 0,-1 1 0 0 0,1-1 0 0 0,1 1 0 0 0,0 0 0 0 0,0 1 1 0 0,0-1-1 0 0,-2 9 12 0 0,1 1-677 0 0,0 0 0 0 0,0 0-1 0 0,2 0 1 0 0,-1 17 677 0 0,5 14-1707 0 0,4-27 343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9:30.47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165 96 368 0 0,'-11'26'670'0'0,"2"0"-1"0"0,1 0 1 0 0,1 0-1 0 0,1 1 0 0 0,2 0-669 0 0,-22 134 1657 0 0,25-155-1607 0 0,-22 163 1436 0 0,17-139-1067 0 0,-1-1 0 0 0,-1 0 0 0 0,-2 0 1 0 0,-8 16-420 0 0,7-28 188 0 0,11-17-185 0 0,0 0-1 0 0,0 0 1 0 0,-1 0-1 0 0,1 0 1 0 0,0 0-1 0 0,0 0 1 0 0,0 0-1 0 0,0 0 1 0 0,-1 0-1 0 0,1 0 1 0 0,0 0-1 0 0,0 0 1 0 0,0 0-1 0 0,0 0 1 0 0,-1 0-1 0 0,1 0 1 0 0,0 0-1 0 0,0 0 1 0 0,0 0-1 0 0,0-1 1 0 0,-1 1-1 0 0,1 0 1 0 0,0 0-1 0 0,0 0 1 0 0,0 0-1 0 0,0 0 1 0 0,0 0-1 0 0,-1 0 1 0 0,1-1-1 0 0,0 1 1 0 0,0 0-1 0 0,0 0 1 0 0,0 0-1 0 0,0 0 1 0 0,0 0-1 0 0,0-1 1 0 0,0 1-1 0 0,0 0 1 0 0,0 0-1 0 0,0 0 1 0 0,-1 0-1 0 0,1-1 1 0 0,0 1-1 0 0,0 0 1 0 0,0 0-3 0 0,-2-30 37 0 0,2 26-51 0 0,-2-35-10 0 0,3 0 0 0 0,1 1 0 0 0,5-25 24 0 0,10-103 29 0 0,-9 78-11 0 0,-6 54-16 0 0,1 0 0 0 0,2 0 0 0 0,2-5-2 0 0,1 10 2 0 0,4-19 29 0 0,3-31-31 0 0,-15 79 4 0 0,0 0 0 0 0,0 0 1 0 0,0 0-1 0 0,0 0 0 0 0,0 1 0 0 0,1-1 0 0 0,-1 0 0 0 0,0 0 0 0 0,0 0 0 0 0,0 0 1 0 0,0 0-1 0 0,0 0 0 0 0,0 0 0 0 0,0 0 0 0 0,0 0 0 0 0,1 0 0 0 0,-1 0 0 0 0,0 0 0 0 0,0 0 1 0 0,0 0-1 0 0,0 0 0 0 0,0 0 0 0 0,0 0 0 0 0,0 0 0 0 0,1 0 0 0 0,-1 0 0 0 0,0 0 1 0 0,0 0-1 0 0,0 0 0 0 0,0 0 0 0 0,0 0 0 0 0,0 0 0 0 0,0 0 0 0 0,1 0 0 0 0,-1 0 0 0 0,0 0 1 0 0,0 0-1 0 0,0 0 0 0 0,0 0 0 0 0,0 0 0 0 0,0-1 0 0 0,0 1 0 0 0,0 0 0 0 0,0 0 1 0 0,0 0-1 0 0,1 0 0 0 0,-1 0-4 0 0,7 24 49 0 0,5 44-18 0 0,-5 247 101 0 0,-8-237-99 0 0,1-64-363 0 0,1 1 1 0 0,0 0-1 0 0,1 0 1 0 0,0-1-1 0 0,2 1 0 0 0,-1-1 1 0 0,2 2 329 0 0,-2-10-1579 0 0,-3-6 168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5:50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3208 0 120 0 0,'-2'1'90'0'0,"0"0"1"0"0,0 0-1 0 0,1 0 1 0 0,-1 0-1 0 0,0 0 0 0 0,0 0 1 0 0,0 0-1 0 0,1 1 1 0 0,-1-1-1 0 0,1 1 0 0 0,-1-1 1 0 0,1 1-1 0 0,0 0 0 0 0,0-1 1 0 0,-1 1-1 0 0,1 0 1 0 0,0 0-1 0 0,1 0 0 0 0,-1 0 1 0 0,0 1-91 0 0,-18 43 128 0 0,14-31 69 0 0,-2 0 0 0 0,0 0 0 0 0,0-1-1 0 0,-1 0 1 0 0,-1 0 0 0 0,-3 2-197 0 0,-17 21 727 0 0,-17 14-727 0 0,27-31-75 0 0,-20 30 133 0 0,31-39-47 0 0,-1 0 0 0 0,0-1 0 0 0,0 0 1 0 0,-5 4-12 0 0,-17 18 8 0 0,1 1 0 0 0,-7 12-8 0 0,22-26 5 0 0,0 1 0 0 0,1 1 1 0 0,0 0-1 0 0,2 1 0 0 0,1 0 1 0 0,1 1-1 0 0,1 0 0 0 0,-1 5-5 0 0,-3 13 34 0 0,-2-2 0 0 0,-9 14-34 0 0,-4 14 23 0 0,17-44-17 0 0,-1 1-1 0 0,-1-2 1 0 0,-8 9-6 0 0,5-6-3 0 0,1 0 1 0 0,-6 16 2 0 0,3-1 10 0 0,-1 0 40 0 0,-7 25-50 0 0,11-27 191 0 0,-1 0 0 0 0,-3-2 0 0 0,-15 24-191 0 0,28-47 237 0 0,0 0 0 0 0,1 0 0 0 0,-4 13-237 0 0,5-13 92 0 0,-1 1 0 0 0,0-1 0 0 0,-1 0 0 0 0,-1 1-92 0 0,-24 36 126 0 0,-1 0 0 0 0,-3-2 0 0 0,-9 7-126 0 0,2-8 149 0 0,-6 7 465 0 0,-17 27-614 0 0,47-54 118 0 0,1 2 0 0 0,1 0 0 0 0,-5 14-118 0 0,8-15 39 0 0,-1-1 0 0 0,-1 0-1 0 0,-6 6-38 0 0,1 0 154 0 0,2-1 0 0 0,1 2 0 0 0,2 1 0 0 0,1 0 0 0 0,0 7-154 0 0,6-20 23 0 0,2-4 20 0 0,0 0 0 0 0,-2-1 1 0 0,0 0-1 0 0,-8 12-43 0 0,-23 46 22 0 0,-14 46 31 0 0,-12 26 64 0 0,41-106 25 0 0,-2-1 0 0 0,-2-1 0 0 0,-2-1 0 0 0,-1-1 0 0 0,-7 4-142 0 0,16-17 90 0 0,11-11-56 0 0,2 1 0 0 0,0-1-1 0 0,1 2 1 0 0,-6 11-34 0 0,6-10 22 0 0,-1 0-1 0 0,0 0 1 0 0,-9 9-22 0 0,2-4 30 0 0,1 2 1 0 0,0 1-31 0 0,-9 14 14 0 0,-38 60 364 0 0,5 1 1 0 0,-10 35-379 0 0,-3 15 130 0 0,54-115-98 0 0,-2-1 0 0 0,-5 4-32 0 0,4-6 38 0 0,0-1 112 0 0,-1-2-1 0 0,-2-1 0 0 0,-24 24-149 0 0,-7 14 240 0 0,48-60-232 0 0,1 1 0 0 0,1-1-1 0 0,-1 0 1 0 0,1 1 0 0 0,-1 0-1 0 0,1 0-7 0 0,-17 27 20 0 0,16-28-15 0 0,1 0 1 0 0,0 0-1 0 0,0 0 0 0 0,0 1 1 0 0,0-1-1 0 0,1 1 1 0 0,-1 2-6 0 0,1-2 7 0 0,0 0 0 0 0,0 0-1 0 0,-1-1 1 0 0,0 0 0 0 0,0 1 0 0 0,0-1 0 0 0,0 0 0 0 0,-2 0-7 0 0,-55 66 17 0 0,47-55-16 0 0,0 1 0 0 0,2 0-1 0 0,0 0 1 0 0,1 2 0 0 0,-1 3-1 0 0,4-9 3 0 0,-35 76 21 0 0,32-70-19 0 0,2 0 0 0 0,0 0 0 0 0,1 1-5 0 0,-6 17 2 0 0,-25 92 24 0 0,-43 56 50 0 0,40-96-35 0 0,-6 24-41 0 0,-9 45-6 0 0,54-150 3 0 0,-11 29 26 0 0,-1 0 1 0 0,-2-1 0 0 0,-11 19-24 0 0,-1-17 1 0 0,21-29 6 0 0,0 0-1 0 0,0 0 1 0 0,2 0 0 0 0,-4 7-7 0 0,5 3-88 0 0,3-17-21 0 0,1-1 1 0 0,0 1-1 0 0,0 0 0 0 0,-1 0 0 0 0,1-1 1 0 0,-1 1-1 0 0,1 0 0 0 0,-1-1 0 0 0,0 1 1 0 0,0 1 108 0 0,0-2-532 0 0,1-1-338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20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0 125 2817 0 0,'3'7'336'0'0,"1"0"1"0"0,-1 0-1 0 0,1 0 1 0 0,0-1-1 0 0,1 1 1 0 0,-1-1-1 0 0,2 0 1 0 0,-1-1-1 0 0,1 2-336 0 0,57 47 624 0 0,-37-32-318 0 0,44 38 78 0 0,139 123-104 0 0,-188-163-332 0 0,41 37 224 0 0,20 12-172 0 0,-61-53-374 0 0,0-2-1 0 0,1 0 1 0 0,1-1-1 0 0,0-1 0 0 0,1-1 1 0 0,6 1 374 0 0,-11-5-903 0 0</inkml:trace>
  <inkml:trace contextRef="#ctx0" brushRef="#br0" timeOffset="1">19 1 2761 0 0,'9'3'4727'0'0,"14"12"-3719"0"0,8 6-775 0 0,36 18 41 0 0,-1 3 0 0 0,-2 3 0 0 0,-2 3 0 0 0,-3 3 0 0 0,30 33-274 0 0,-10 4 37 0 0,-26-28 143 0 0,40 34-180 0 0,-74-77-70 0 0,1-1 0 0 0,0-1 0 0 0,1 0 0 0 0,1-2 0 0 0,0 0 0 0 0,1-1 0 0 0,5 0 70 0 0,-25-10-193 0 0,1-1 1 0 0,0 0-1 0 0,0 0 0 0 0,0 0 0 0 0,0-1 0 0 0,0 1 1 0 0,1-1 192 0 0,-5 0-45 0 0,1 0 0 0 0,-1 0 0 0 0,0 0 0 0 0,1 0 0 0 0,-1 0 0 0 0,0 0 0 0 0,1 0 0 0 0,-1 0 0 0 0,0 0 0 0 0,1 0 0 0 0,-1 0 0 0 0,0 0 0 0 0,1-1 0 0 0,-1 1 0 0 0,0 0 0 0 0,1 0 0 0 0,-1 0 0 0 0,0-1 0 0 0,1 1 0 0 0,-1 0 0 0 0,0 0 0 0 0,0 0 0 0 0,0-1 0 0 0,1 1 0 0 0,-1 0 0 0 0,0-1 1 0 0,0 1-1 0 0,0 0 0 0 0,1-1 45 0 0,-1 0-64 0 0,-1 1 1 0 0,1-1 0 0 0,0 0 0 0 0,0 0 0 0 0,0 0 0 0 0,-1 0-1 0 0,1 0 1 0 0,-1 0 0 0 0,1 1 0 0 0,0-1 0 0 0,-1 0 0 0 0,1 0-1 0 0,-1 1 1 0 0,0-1 0 0 0,1 0 0 0 0,-1 1 0 0 0,0-1 63 0 0,-15-16-1306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16.9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 1 1408 0 0,'-2'0'215'0'0,"1"0"0"0"0,-1 1 0 0 0,1-1-1 0 0,-1 1 1 0 0,1 0 0 0 0,-1-1 0 0 0,1 1 0 0 0,0 0-1 0 0,0 0 1 0 0,-1 0 0 0 0,1 0 0 0 0,0 0 0 0 0,0 0-1 0 0,0 0 1 0 0,-1 2-215 0 0,1-1 142 0 0,0 0 1 0 0,0 1-1 0 0,1-1 0 0 0,-1 0 0 0 0,1 1 0 0 0,-1-1 0 0 0,1 1 1 0 0,0-1-1 0 0,0 0 0 0 0,0 3-142 0 0,5 42 550 0 0,-3-37-526 0 0,-1 0 0 0 0,0 0 0 0 0,-1 0 0 0 0,0 0-1 0 0,0 2-23 0 0,-3 27 72 0 0,3 20-72 0 0,-1-6 36 0 0,1-24-25 0 0,0 2 73 0 0,-2 0-1 0 0,-1 0 1 0 0,-1 3-84 0 0,-8 33 363 0 0,3 0 1 0 0,1 47-364 0 0,9-85 78 0 0,-1-20-68 0 0,0 0-1 0 0,0 0 1 0 0,-1 1 0 0 0,-1 6-10 0 0,-1-11-983 0 0,3-7 528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18.1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1143 1048 0 0,'0'0'80'0'0,"0"0"1"0"0,-1 0-1 0 0,1 0 0 0 0,0 0 0 0 0,0 0 1 0 0,-1 0-1 0 0,1 0 0 0 0,0 1 0 0 0,0-1 0 0 0,-1 0 1 0 0,1 0-1 0 0,0 0 0 0 0,0 0 0 0 0,0 1 0 0 0,-1-1 1 0 0,1 0-1 0 0,0 0 0 0 0,0 1 0 0 0,0-1 0 0 0,0 0 1 0 0,-1 0-1 0 0,1 1 0 0 0,0-1 0 0 0,0 0 1 0 0,0 0-1 0 0,0 1 0 0 0,0-1 0 0 0,0 0 0 0 0,0 1 1 0 0,0-1-1 0 0,0 0 0 0 0,0 0 0 0 0,0 1 0 0 0,0-1 1 0 0,0 0-1 0 0,0 1 0 0 0,0-1 0 0 0,0 0 1 0 0,0 0-1 0 0,1 1 0 0 0,-1-1 0 0 0,0 0 0 0 0,0 0 1 0 0,0 1-1 0 0,0-1-80 0 0,1 3 101 0 0,0 0 0 0 0,1-1 0 0 0,-1 1-1 0 0,0 0 1 0 0,1-1 0 0 0,0 1 0 0 0,0-1 0 0 0,1 2-101 0 0,14 15 102 0 0,2 0-1 0 0,0-1 0 0 0,10 6-101 0 0,20 15 244 0 0,-3 3-244 0 0,-16-15 76 0 0,1-1-1 0 0,1-2 1 0 0,27 16-76 0 0,-25-20 55 0 0,1-1 0 0 0,1-2 0 0 0,0-1 0 0 0,35 8-55 0 0,-66-22 12 0 0,0-1 1 0 0,0 0-1 0 0,1 0 1 0 0,-1 0-1 0 0,0-1 0 0 0,1 0 1 0 0,-1 0-1 0 0,1 0 1 0 0,-1-1-1 0 0,0 0-12 0 0,-4 1 9 0 0,-1 0 1 0 0,0 0 4 0 0,0 0 5 0 0,0 0 8 0 0,0 0-7 0 0,0 0 1 0 0,0 0-1 0 0,0 0 8 0 0,0 0-3 0 0,0 0-2 0 0,0 0-7 0 0,0 0-9 0 0,0 0-14 0 0,0 0-8 0 0,-5-11-1 0 0,5 11 52 0 0,1-1-1 0 0,-1 0 0 0 0,0 1 0 0 0,1-1 0 0 0,-1 0 0 0 0,1 1 1 0 0,-1-1-1 0 0,1 0 0 0 0,-1 1 0 0 0,1-1 0 0 0,-1 1 0 0 0,1-1 1 0 0,0 1-1 0 0,-1-1 0 0 0,1 1 0 0 0,0-1 0 0 0,-1 1 0 0 0,1 0 1 0 0,0-1-1 0 0,0 1 0 0 0,-1 0 0 0 0,1 0 0 0 0,0 0 0 0 0,0-1-35 0 0,28-6 556 0 0,-15 4-409 0 0,45-12 7 0 0,-38 10-124 0 0,-1 0 0 0 0,0-2 1 0 0,1 0-31 0 0,2-5 4 0 0,0 0 1 0 0,-1-1 0 0 0,-1-2 0 0 0,0 0 0 0 0,-1-1 0 0 0,4-5-5 0 0,2-1 21 0 0,1 1 0 0 0,1 1 0 0 0,10-4-21 0 0,196-99 214 0 0,-214 112-127 0 0,0-2 0 0 0,4-3-87 0 0,-16 10 45 0 0,-7 5 0 0 0,0 0-1 0 0,0 0 1 0 0,0 1 0 0 0,-1-1-1 0 0,1 0 1 0 0,0 0 0 0 0,-1 0 0 0 0,1 0-1 0 0,-1 0 1 0 0,1 1 0 0 0,-1-1-1 0 0,0 0 1 0 0,1 0 0 0 0,-1 0-1 0 0,0-1 1 0 0,1 1 0 0 0,-1 0 0 0 0,0 0-1 0 0,0 0 1 0 0,0 0 0 0 0,0 0-1 0 0,0 0 1 0 0,0 0 0 0 0,0 0-1 0 0,-1-1-44 0 0,2-18 302 0 0,0 4-314 0 0,2 1 1 0 0,0-1-1 0 0,3-8 12 0 0,-5 19-4 0 0,0 0-1 0 0,-1 0 0 0 0,0 0 1 0 0,1 0-1 0 0,-2 0 1 0 0,1-1 4 0 0,1-29-15 0 0,3 10 10 0 0,-1 0 1 0 0,-1 0 0 0 0,-1 0 0 0 0,-2-8 4 0 0,1 14-1 0 0,4-17 6 0 0,-2 30-3 0 0,-1 0-1 0 0,-1 0 0 0 0,1-1 1 0 0,-1 1-1 0 0,0 0 1 0 0,-1-6-2 0 0,0-3 6 0 0,1-1 1 0 0,1 1-1 0 0,0 0 1 0 0,1-1-1 0 0,0 1 0 0 0,2 0 1 0 0,2-10-7 0 0,1-5 3 0 0,17-38 7 0 0,-22 60 0 0 0,0 0 0 0 0,1 1 0 0 0,0-1-1 0 0,1 0 1 0 0,-1 1 0 0 0,3-3-10 0 0,-6 10 4 0 0,0 0 1 0 0,0 0-1 0 0,1 0 1 0 0,-1-1-1 0 0,0 1 0 0 0,0 0 1 0 0,0 0-1 0 0,0 0 1 0 0,0 0-1 0 0,0 0 0 0 0,0 0 1 0 0,0-1-1 0 0,0 1 1 0 0,0 0-1 0 0,0 0 0 0 0,0 0 1 0 0,0 0-1 0 0,1 0 1 0 0,-1-1-1 0 0,0 1 0 0 0,0 0 1 0 0,0 0-1 0 0,0 0 1 0 0,0 0-1 0 0,0 0 0 0 0,-1-1 1 0 0,1 1-1 0 0,0 0 1 0 0,0 0-1 0 0,0 0 0 0 0,0 0 1 0 0,0 0-1 0 0,0-1 1 0 0,0 1-1 0 0,0 0 0 0 0,0 0 1 0 0,0 0-1 0 0,0 0 1 0 0,0 0-1 0 0,0 0 0 0 0,-1 0 1 0 0,1-1-1 0 0,0 1 1 0 0,0 0-1 0 0,0 0 1 0 0,0 0-1 0 0,0 0 0 0 0,0 0 1 0 0,-1 0-1 0 0,1 0 1 0 0,0 0-1 0 0,0 0 0 0 0,0 0 1 0 0,0 0-1 0 0,0 0 1 0 0,-1 0-5 0 0,-14 0 95 0 0,6 0-62 0 0,-3 1-3 0 0,0 0-1 0 0,0-2 1 0 0,1 1 0 0 0,-1-2 0 0 0,0 1 0 0 0,0-2 0 0 0,-3-1-30 0 0,-72-23 641 0 0,43 14 288 0 0,-37-17-929 0 0,53 16 53 0 0,1 0-1 0 0,1-2 1 0 0,1-1 0 0 0,0-1 0 0 0,1-1-1 0 0,1-1 1 0 0,0-1 0 0 0,2-2 0 0 0,1 0 0 0 0,1 0-1 0 0,0-2 1 0 0,-7-16-53 0 0,18 28-1 0 0,7 10-5 0 0,0 1 1 0 0,0-1-1 0 0,-1 1 1 0 0,1 0-1 0 0,-1-1 0 0 0,0 1 1 0 0,1 0-1 0 0,-1 0 1 0 0,0 0-1 0 0,0 0 1 0 0,-3-1 5 0 0,5 3-2 0 0,0 0 0 0 0,0 0 0 0 0,-1 0 0 0 0,1-1 0 0 0,0 1 1 0 0,0 0-1 0 0,-1 0 0 0 0,1 0 0 0 0,0 0 0 0 0,0-1 0 0 0,0 1 1 0 0,0 0-1 0 0,-1 0 0 0 0,1 0 0 0 0,0-1 0 0 0,0 1 1 0 0,0 0-1 0 0,0 0 0 0 0,0 0 0 0 0,0-1 0 0 0,-1 1 0 0 0,1 0 1 0 0,0 0-1 0 0,0-1 0 0 0,0 1 0 0 0,0 0 0 0 0,0 0 0 0 0,0-1 1 0 0,0 1-1 0 0,0 0 0 0 0,0 0 0 0 0,0-1 0 0 0,0 1 1 0 0,0 0-1 0 0,0 0 0 0 0,1-1 2 0 0,-1-4 112 0 0,-5 8-36 0 0,-5 11-48 0 0,-14 28 0 0 0,18-35-14 0 0,0-1 0 0 0,0 1-1 0 0,0-1 1 0 0,-1 0 0 0 0,0 0-1 0 0,0-1 1 0 0,-1 0 0 0 0,1 0-1 0 0,-1-1 1 0 0,0 0 0 0 0,0 0 0 0 0,-1-1-1 0 0,-1 1-13 0 0,-27 13 66 0 0,-21 15 72 0 0,-191 112 926 0 0,222-127-911 0 0,-55 35 621 0 0,-10 12-774 0 0,92-64-5 0 0,-10 8-143 0 0,1-1 0 0 0,-1 0 0 0 0,0-1 0 0 0,-1 0 1 0 0,-10 4 147 0 0,18-10-563 0 0,3-1 64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19.2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0 408 0 0,'-4'8'180'0'0,"1"0"0"0"0,1 0 0 0 0,0 0 1 0 0,0 1-1 0 0,0-1 0 0 0,1 0 0 0 0,0 1 0 0 0,1-1 0 0 0,0 1 0 0 0,0-1 0 0 0,1 2-180 0 0,-1 17 146 0 0,-1 421 94 0 0,2-232-194 0 0,-1-179-50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19.6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1 800 0 0,'1'0'46'0'0,"0"0"-1"0"0,-1 0 0 0 0,1-1 1 0 0,-1 1-1 0 0,1 0 1 0 0,0 0-1 0 0,-1 0 1 0 0,1 0-1 0 0,-1 0 0 0 0,1 0 1 0 0,0 0-1 0 0,-1 0 1 0 0,1 0-1 0 0,0 1 1 0 0,-1-1-1 0 0,1 0 0 0 0,-1 0 1 0 0,1 0-1 0 0,0 1 1 0 0,-1-1-1 0 0,1 0 1 0 0,-1 1-1 0 0,1-1 0 0 0,-1 1 1 0 0,1-1-1 0 0,-1 0 1 0 0,0 1-1 0 0,1-1 1 0 0,-1 1-1 0 0,1-1-45 0 0,9 24 759 0 0,-1 37 5 0 0,-8-52-576 0 0,6 115 493 0 0,-5 0 0 0 0,-9 39-681 0 0,1 26 149 0 0,-8 176 27 0 0,13-342-262 0 0,-1 1-28 0 0,-1-1-1 0 0,-1 6 115 0 0,0-9-165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19.9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0 688 0 0,'8'30'1143'0'0,"-2"0"-1"0"0,1 17-1142 0 0,4 117 1244 0 0,-6-59-916 0 0,14 302 184 0 0,-1-16-691 0 0,-13-330 78 0 0</inkml:trace>
  <inkml:trace contextRef="#ctx0" brushRef="#br0" timeOffset="1">358 321 1864 0 0,'7'37'1497'0'0,"-7"3"-401"0"0,0 2-584 0 0,-4 3 248 0 0,2 3-120 0 0,-1 3-80 0 0,1 1-175 0 0,0-1-217 0 0,1 0-104 0 0,1 5-184 0 0,-4-7-777 0 0,4-2 777 0 0,0-1-376 0 0,0-4-256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05.5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1 1200 0 0,'2'0'1034'0'0,"0"1"1698"0"0,2 15-2313 0 0,0-8-391 0 0,-1 1-1 0 0,0 1 1 0 0,0-1-1 0 0,-1 0 1 0 0,0 1 0 0 0,-1-1-1 0 0,0 1 1 0 0,-1-1-1 0 0,0 9-27 0 0,-2 2 26 0 0,-5 38 64 0 0,4-35 9 0 0,1 0 0 0 0,0-1 0 0 0,2 1 0 0 0,1 0 0 0 0,1 10-99 0 0,1 55 447 0 0,-5-33-191 0 0,1-2 73 0 0,-2-1-1 0 0,-4 8-328 0 0,-9 102 175 0 0,13-145-199 0 0,1-8-17 0 0,1 1 0 0 0,-1-1-1 0 0,1 1 1 0 0,1 0 0 0 0,0-1 0 0 0,1 1 0 0 0,-1 0-1 0 0,2-1 1 0 0,0 3 41 0 0,-2-11-69 0 0,0 0 0 0 0,1-1 0 0 0,-1 1 0 0 0,0 0 0 0 0,1-1 0 0 0,-1 1 0 0 0,0 0 0 0 0,1 0 0 0 0,-1-1 0 0 0,1 1 0 0 0,-1-1 0 0 0,1 1 0 0 0,-1 0 0 0 0,1-1 0 0 0,0 1 0 0 0,-1-1 0 0 0,1 1 0 0 0,-1-1 0 0 0,1 0 0 0 0,0 1 0 0 0,0-1 0 0 0,-1 0 0 0 0,1 1 0 0 0,0-1 0 0 0,0 0 0 0 0,-1 0 0 0 0,1 0 0 0 0,0 0 0 0 0,0 0 0 0 0,0 0 0 0 0,-1 0 0 0 0,1 0 0 0 0,0 0 0 0 0,0 0 0 0 0,0 0 69 0 0,0-1-936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06.0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 4 1568 0 0,'-3'-1'335'0'0,"1"1"0"0"0,-1-1 0 0 0,1 0-1 0 0,-1 1 1 0 0,0 0 0 0 0,1 0 0 0 0,-1 0-1 0 0,1 0 1 0 0,-1 0 0 0 0,0 0 0 0 0,1 1-335 0 0,-8-1 2905 0 0,24 13-2817 0 0,34 21-10 0 0,11 4-78 0 0,-25-17 14 0 0,-4-4-5 0 0,-1 1 1 0 0,-1 2-1 0 0,-1 1 1 0 0,11 11-10 0 0,11 15 93 0 0,3-2 0 0 0,2-2 1 0 0,57 33-94 0 0,-61-47 195 0 0,-32-21-541 0 0,-2 2 0 0 0,1 0 0 0 0,4 5 346 0 0,-4-7-678 0 0,-11-6 357 0 0,8 5-706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06.4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0 521 2569 0 0,'8'-12'367'0'0,"1"0"0"0"0,-1 0 1 0 0,2 1-1 0 0,0 0 0 0 0,7-6-367 0 0,71-62 1583 0 0,-72 65-1519 0 0,15-13-48 0 0,1 1 0 0 0,2 2 0 0 0,0 1 0 0 0,14-5-16 0 0,51-21 84 0 0,-37 19 109 0 0,-1-3-193 0 0,72-42-33 0 0,-86 46-1193 0 0,-37 21 581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07.2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1768 1380 2457 0 0,'-1'-2'303'0'0,"-1"1"0"0"0,1-1 0 0 0,0 1 0 0 0,0-1 0 0 0,0 0 0 0 0,0 0 0 0 0,1 1 0 0 0,-1-1 0 0 0,0 0 0 0 0,1 0 0 0 0,-1 0 0 0 0,1 0 1 0 0,0 0-1 0 0,-1 0 0 0 0,1 0 0 0 0,0-2-303 0 0,4-29-410 0 0,-2 24 728 0 0,15-203 302 0 0,10-73-316 0 0,-19 212-60 0 0,-4-1 1 0 0,-4-53-245 0 0,0 125 35 0 0,0 0 0 0 0,0-1 0 0 0,0 1 0 0 0,-1-1-1 0 0,1 1 1 0 0,-1-1 0 0 0,1 1 0 0 0,-1 0 0 0 0,-1-2-35 0 0,1 3 20 0 0,1 0-1 0 0,-1 0 1 0 0,0 1 0 0 0,0-1 0 0 0,0 0 0 0 0,1 0 0 0 0,-1 1 0 0 0,0-1 0 0 0,0 1 0 0 0,0-1-1 0 0,0 1 1 0 0,0-1 0 0 0,0 1 0 0 0,0 0 0 0 0,0-1 0 0 0,-1 1 0 0 0,1 0 0 0 0,0 0-1 0 0,0 0 1 0 0,0 0 0 0 0,0 0 0 0 0,0 0 0 0 0,-1 0-20 0 0,-1 1 581 0 0,2-1-459 0 0,-1 1-1 0 0,1-1 0 0 0,-1 1 1 0 0,1-1-1 0 0,-1 0 0 0 0,1 0 1 0 0,-1 0-1 0 0,1 0 1 0 0,-1 0-1 0 0,1 0 0 0 0,-1 0 1 0 0,1 0-1 0 0,-2-1-121 0 0,-17-3 231 0 0,0-1 0 0 0,0-1 1 0 0,-12-6-232 0 0,-66-23 521 0 0,31 12-188 0 0,2-3 1 0 0,-48-27-334 0 0,72 28 104 0 0,1-2 1 0 0,1-2-1 0 0,2-2 0 0 0,-1-3-104 0 0,2 2 20 0 0,17 14-16 0 0,0 1 0 0 0,-1 0-1 0 0,-1 2 1 0 0,0 0-1 0 0,-1 2 1 0 0,-4-2-4 0 0,21 13-7 0 0,0 1-14 0 0,0-2 0 0 0,0 1-1 0 0,0 0 1 0 0,0-1 0 0 0,0 0 0 0 0,1 0-1 0 0,-1 0 1 0 0,1-1 0 0 0,0 0 0 0 0,0 0 0 0 0,-1-1 21 0 0,5 5 1 0 0,-1 0 0 0 0,1 0 1 0 0,0 0-1 0 0,0-1 0 0 0,0 1 1 0 0,0 0-1 0 0,-1 0 0 0 0,1 0 1 0 0,0-1-1 0 0,0 1 1 0 0,0 0-1 0 0,0 0 0 0 0,0 0 1 0 0,0-1-1 0 0,-1 1 0 0 0,1 0 1 0 0,0 0-1 0 0,0 0 0 0 0,0-1 1 0 0,0 1-1 0 0,0 0 0 0 0,0 0 1 0 0,0-1-1 0 0,0 1 0 0 0,0 0 1 0 0,0 0-1 0 0,0-1 1 0 0,0 1-1 0 0,0 0 0 0 0,0 0 1 0 0,0 0-1 0 0,1-1 0 0 0,-1 1 1 0 0,0 0-1 0 0,0 0 0 0 0,0-1 1 0 0,0 1-1 0 0,0 0 0 0 0,0 0 1 0 0,1 0-1 0 0,-1 0 1 0 0,0-1-1 0 0,0 1 0 0 0,0 0 1 0 0,0 0-1 0 0,1 0 0 0 0,-1 0 1 0 0,0 0-1 0 0,0-1 0 0 0,0 1 1 0 0,1 0-2 0 0,-1 1 2 0 0,1-1 0 0 0,-1 0 1 0 0,1 0-1 0 0,0 1 0 0 0,-1-1 0 0 0,1 1 1 0 0,-1-1-1 0 0,1 0 0 0 0,-1 1 0 0 0,0-1 1 0 0,1 1-1 0 0,-1-1 0 0 0,1 1 1 0 0,-1 0-1 0 0,0-1 0 0 0,0 1 0 0 0,1-1 1 0 0,-1 1-1 0 0,0-1 0 0 0,0 1 0 0 0,0 0 1 0 0,1-1-1 0 0,-1 1-2 0 0,0 4 3 0 0,1 0 0 0 0,-1 0 1 0 0,0 0-1 0 0,0 0 0 0 0,-1 0 0 0 0,1-1 1 0 0,-1 1-1 0 0,0 0 0 0 0,0 0 0 0 0,-1-1 1 0 0,1 1-1 0 0,-1 0 0 0 0,0-1 0 0 0,-2 3-3 0 0,1-3 4 0 0,0 1 0 0 0,0-1 0 0 0,-1 0 0 0 0,0-1 0 0 0,1 1 0 0 0,-1 0 0 0 0,0-1 0 0 0,-1 0 0 0 0,1 0 0 0 0,-4 2-4 0 0,-17 13 26 0 0,-47 40 48 0 0,-3-3 0 0 0,-43 22-74 0 0,40-25 30 0 0,17-11-5 0 0,-2-2 0 0 0,-2-3 0 0 0,-54 21-25 0 0,3-16-126 0 0,71-27-573 0 0,43-12 400 0 0,10-2-133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20.4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0 1408 0 0,'-4'9'203'0'0,"1"1"-1"0"0,1-1 1 0 0,0 1-1 0 0,0-1 0 0 0,1 1 1 0 0,-1 8-203 0 0,3 63 151 0 0,0-47-43 0 0,11 447 555 0 0,-7-160-866 0 0,-5-307-34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20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64 1608 0 0,'-8'-8'512'0'0,"4"5"-236"0"0,0 0 1 0 0,1-1-1 0 0,0 1 0 0 0,-1-1 1 0 0,1 0-1 0 0,1 0 0 0 0,-1 0 1 0 0,0 0-1 0 0,1 0 0 0 0,0 0 1 0 0,0-1-1 0 0,0 0-276 0 0,2 5 44 0 0,0-1 0 0 0,0 1 0 0 0,0 0 0 0 0,1 0 0 0 0,-1-1-1 0 0,0 1 1 0 0,0 0 0 0 0,0 0 0 0 0,1-1 0 0 0,-1 1 0 0 0,0 0 0 0 0,0 0 0 0 0,1-1 0 0 0,-1 1 0 0 0,0 0 0 0 0,0 0 0 0 0,1 0 0 0 0,-1 0 0 0 0,0 0 0 0 0,1 0-1 0 0,-1-1 1 0 0,0 1 0 0 0,0 0 0 0 0,1 0 0 0 0,-1 0 0 0 0,0 0 0 0 0,1 0 0 0 0,-1 0 0 0 0,0 0 0 0 0,1 0 0 0 0,-1 0 0 0 0,0 0 0 0 0,1 0 0 0 0,-1 1 0 0 0,0-1-1 0 0,0 0 1 0 0,1 0 0 0 0,-1 0 0 0 0,0 0 0 0 0,1 0 0 0 0,-1 1 0 0 0,0-1 0 0 0,0 0 0 0 0,1 0 0 0 0,-1 0 0 0 0,0 1 0 0 0,0-1 0 0 0,0 0-44 0 0,16 9 609 0 0,271 184 1986 0 0,-211-138-2435 0 0,-3 3 0 0 0,-2 3 0 0 0,20 27-160 0 0,54 44 91 0 0,-68-65-37 0 0,-65-55-102 0 0,1-2 0 0 0,0 1 0 0 0,1-2 0 0 0,0 1 0 0 0,0-2 0 0 0,1 0 0 0 0,13 4 48 0 0,-28-11-11 0 0,1-1 0 0 0,-1 0 0 0 0,0 0 0 0 0,0 0-1 0 0,1 0 1 0 0,-1 1 0 0 0,0-1 0 0 0,0 0 0 0 0,1 0-1 0 0,-1 0 1 0 0,0 0 0 0 0,0 0 0 0 0,1 0-1 0 0,-1 0 1 0 0,0 0 0 0 0,1 0 0 0 0,-1 0 0 0 0,0 0-1 0 0,0 0 1 0 0,1 0 0 0 0,-1 0 0 0 0,0 0 0 0 0,1 0-1 0 0,-1 0 1 0 0,0 0 0 0 0,0 0 0 0 0,1-1 0 0 0,-1 1-1 0 0,0 0 1 0 0,0 0 0 0 0,1 0 0 0 0,-1 0 0 0 0,0 0-1 0 0,0-1 1 0 0,0 1 0 0 0,1 0 0 0 0,-1 0 0 0 0,0-1-1 0 0,0 1 1 0 0,0 0 0 0 0,0 0 0 0 0,0-1 0 0 0,1 1-1 0 0,-1 0 1 0 0,0 0 0 0 0,0-1 0 0 0,0 1 0 0 0,0 0 11 0 0,-5-18-558 0 0,-13-9-189 0 0,-2 1-1 0 0,0 0 0 0 0,-1 2 1 0 0,-2 0-1 0 0,-1 0 748 0 0,-39-41-1029 0 0,12 9 30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20.7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53 496 0 0,'3'-8'180'0'0,"12"-30"838"0"0,-15 37-988 0 0,0 1-1 0 0,1 0 0 0 0,-1-1 1 0 0,0 1-1 0 0,0 0 1 0 0,0-1-1 0 0,1 1 0 0 0,-1 0 1 0 0,0-1-1 0 0,0 1 1 0 0,1 0-1 0 0,-1 0 0 0 0,0-1 1 0 0,0 1-1 0 0,1 0 1 0 0,-1 0-1 0 0,0-1 0 0 0,1 1 1 0 0,-1 0-1 0 0,1 0 1 0 0,-1 0-1 0 0,0 0 0 0 0,1 0 1 0 0,-1 0-1 0 0,0-1 1 0 0,1 1-1 0 0,-1 0 0 0 0,1 0 1 0 0,-1 0-30 0 0,1 1 65 0 0,0 0 1 0 0,-1 0 0 0 0,1-1-1 0 0,0 1 1 0 0,-1 0-1 0 0,1 0 1 0 0,-1 0 0 0 0,1 0-1 0 0,-1 0 1 0 0,1-1-1 0 0,-1 1 1 0 0,0 0 0 0 0,1 0-1 0 0,-1 0 1 0 0,0 0 0 0 0,0 0-1 0 0,1 1-65 0 0,10 62 1062 0 0,-2 1-1 0 0,0 53-1061 0 0,-7-75 80 0 0,29 235 105 0 0,0 20-100 0 0,-22-174-61 0 0,6 235 89 0 0,-10-157-999 0 0,-3-170 517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21.0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 1664 0 0,'4'-1'252'0'0,"-1"-1"14"0"0,1 1-1 0 0,0-1 1 0 0,0 1 0 0 0,0 0 0 0 0,0 1-1 0 0,0-1 1 0 0,3 0-266 0 0,-6 2 50 0 0,1-1-1 0 0,-1 0 0 0 0,1 0 1 0 0,-1 1-1 0 0,1-1 1 0 0,-1 1-1 0 0,1-1 1 0 0,-1 1-1 0 0,0 0 0 0 0,1 0 1 0 0,-1-1-1 0 0,0 1 1 0 0,0 0-1 0 0,0 0 1 0 0,0 0-1 0 0,1 0 0 0 0,-1 0 1 0 0,-1 1-1 0 0,1-1 1 0 0,0 0-1 0 0,0 0 1 0 0,0 1-1 0 0,0 0-49 0 0,5 9 225 0 0,-1 0-1 0 0,-1 1 1 0 0,1-1 0 0 0,-2 1-1 0 0,0 0 1 0 0,2 10-225 0 0,6 77 463 0 0,-8-60-331 0 0,86 1293 870 0 0,-87-1305-1009 0 0,-1 20-67 0 0,3 0 0 0 0,1 0 1 0 0,3-1-1 0 0,2 2 74 0 0,-2-34-360 0 0,-8-14 347 0 0,1 0 0 0 0,-1 0 0 0 0,0 0 0 0 0,1 0 0 0 0,-1 0 0 0 0,1 0 0 0 0,-1 0 0 0 0,1-1 0 0 0,-1 1 0 0 0,0 0 0 0 0,1 0 0 0 0,-1 0 0 0 0,0-1 0 0 0,1 1 0 0 0,-1 0 0 0 0,0 0 0 0 0,1-1 0 0 0,-1 1 0 0 0,0 0 0 0 0,1-1 0 0 0,-1 1 0 0 0,0 0 0 0 0,0-1 0 0 0,1 1 0 0 0,-1 0 0 0 0,0-1 0 0 0,0 1 0 0 0,0-1 0 0 0,0 1 0 0 0,1-1 0 0 0,-1 1 0 0 0,0 0 0 0 0,0-1 0 0 0,0 1 0 0 0,0-1 0 0 0,0 1 0 0 0,0-1 13 0 0,5-18-442 0 0</inkml:trace>
  <inkml:trace contextRef="#ctx0" brushRef="#br0" timeOffset="1">392 152 2577 0 0,'13'-7'1712'0'0,"-1"10"-640"0"0,-3 18-608 0 0,1 7 280 0 0,1 2-103 0 0,-1 16-121 0 0,-1 6-104 0 0,0 4-192 0 0,1 6-48 0 0,3 4-40 0 0,-1 4-16 0 0,0 13-32 0 0,-3-8-40 0 0,3 11 0 0 0,2-4-32 0 0,4-1-8 0 0,-1-3 0 0 0,4-4-8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07.9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15 1352 0 0,'0'0'41'0'0,"-15"-12"3220"0"0,15 11-3205 0 0,0 1-1 0 0,-1 0 0 0 0,1 0 0 0 0,0 0 0 0 0,-1-1 0 0 0,1 1 0 0 0,0 0 0 0 0,-1 0 0 0 0,1 0 0 0 0,0 0 0 0 0,-1 0 0 0 0,1 0 0 0 0,0 0 0 0 0,-1-1 0 0 0,1 1 0 0 0,0 0 0 0 0,-1 0 0 0 0,1 1 0 0 0,-1-1 0 0 0,1 0 0 0 0,0 0 1 0 0,-1 0-1 0 0,1 0 0 0 0,0 0 0 0 0,-1 0 0 0 0,1 0 0 0 0,0 1 0 0 0,-1-1 0 0 0,1 0 0 0 0,0 0 0 0 0,-1 0 0 0 0,1 1 0 0 0,0-1 0 0 0,0 0 0 0 0,-1 0 0 0 0,1 1 0 0 0,0-1 0 0 0,0 0 0 0 0,0 1 0 0 0,-1-1 0 0 0,1 0 0 0 0,0 0 1 0 0,0 1-1 0 0,0-1 0 0 0,0 1 0 0 0,0-1 0 0 0,-1 0 0 0 0,1 1 0 0 0,0-1 0 0 0,0 0 0 0 0,0 1 0 0 0,0-1 0 0 0,0 0 0 0 0,0 1 0 0 0,0-1 0 0 0,0 1 0 0 0,1-1 0 0 0,-1 0 0 0 0,0 1 0 0 0,0-1 0 0 0,0 0-55 0 0,7 187 354 0 0,-5 72-106 0 0,-25 200-248 0 0,21-405-2225 0 0,2-55 1333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09.5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342 1489 1952 0 0,'5'6'4648'0'0,"26"8"-4336"0"0,-31-14-239 0 0,16 6 9 0 0,-1 1 0 0 0,-1 1 0 0 0,12 7-82 0 0,2 2 120 0 0,94 57 28 0 0,55 32 200 0 0,-111-77 165 0 0,-65-29-435 0 0,-1 0-20 0 0,0 0-7 0 0,0 0-1 0 0,0 0-20 0 0,0 0 1 0 0,0 0-3 0 0,0 0-16 0 0,0 0-4 0 0,-5 9 0 0 0,8 21-20 0 0,-3-30 60 0 0,0 0 24 0 0,0 0 27 0 0,23 5 665 0 0,-15-6-718 0 0,1-1 0 0 0,-1 0 0 0 0,0 0 0 0 0,0-1 0 0 0,0 0 0 0 0,0-1 0 0 0,-1 0 0 0 0,1 0 0 0 0,1-2-46 0 0,-1 1 23 0 0,9-4-8 0 0,-2-1-1 0 0,0-1 1 0 0,0 0-1 0 0,11-12-14 0 0,4-3 8 0 0,55-45 18 0 0,58-47 29 0 0,-120 102-27 0 0,2 0 0 0 0,0 2 0 0 0,0 0 0 0 0,1 2 0 0 0,1 1 0 0 0,0 1 0 0 0,1 1 0 0 0,22-3-28 0 0,20-10 221 0 0,-69 21-183 0 0,-1 1-12 0 0,0 0 8 0 0,0 0 36 0 0,0 0 12 0 0,0 0 8 0 0,0 0 16 0 0,0 0-5 0 0,0 0 6 0 0,0 0-10 0 0,0 0-12 0 0,0 0-21 0 0,0 0-20 0 0,0 0-6 0 0,0 0-6 0 0,0 0 21 0 0,0 0 19 0 0,0 0 18 0 0,11-13 404 0 0,-4 6-451 0 0,-4 5-31 0 0,-1 0 1 0 0,0 0 0 0 0,1 0 0 0 0,-1-1 0 0 0,0 1 0 0 0,0-1-1 0 0,0 0 1 0 0,-1 1 0 0 0,1-1 0 0 0,-1 0 0 0 0,1 0 0 0 0,-1 0-1 0 0,0 0 1 0 0,0 0 0 0 0,0 0 0 0 0,-1 0 0 0 0,1-1 0 0 0,-1-2-13 0 0,-2-257 526 0 0,-2 141-433 0 0,10-93-93 0 0,20 23 72 0 0,-22 167-62 0 0,-3 16-5 0 0,9-40 23 0 0,-9 45-19 0 0,0 0 0 0 0,0 0 0 0 0,1 0 0 0 0,0 0 0 0 0,-1 0 0 0 0,2 0 0 0 0,-1 1 0 0 0,0-1 0 0 0,1 1 0 0 0,0-2-9 0 0,-3 5 4 0 0,1 0 0 0 0,-1 0 1 0 0,0 0-1 0 0,0 0 0 0 0,0 0 0 0 0,0 0 1 0 0,0 0-1 0 0,0 0 0 0 0,0 0 0 0 0,0 0 1 0 0,0 0-1 0 0,0 0 0 0 0,0 0 0 0 0,0 0 1 0 0,1-1-1 0 0,-1 1 0 0 0,0 0 0 0 0,0 0 1 0 0,0 0-1 0 0,0 0 0 0 0,0 0 0 0 0,0 0 1 0 0,0 0-1 0 0,0 0 0 0 0,0 0 0 0 0,0-1 0 0 0,0 1 1 0 0,0 0-1 0 0,0 0 0 0 0,0 0 0 0 0,0 0 1 0 0,0 0-1 0 0,0 0 0 0 0,0 0 0 0 0,0 0 1 0 0,0 0-1 0 0,0-1 0 0 0,0 1 0 0 0,0 0 1 0 0,-1 0-1 0 0,1 0 0 0 0,0 0 0 0 0,0 0 1 0 0,0 0-1 0 0,0 0 0 0 0,0 0 0 0 0,0 0 1 0 0,0 0-1 0 0,0 0 0 0 0,0-1 0 0 0,0 1 1 0 0,0 0-1 0 0,0 0 0 0 0,-1 0-4 0 0,-6-1 117 0 0,-10 3 18 0 0,-46 4-81 0 0,54-5-46 0 0,-4-1 20 0 0,1-1 1 0 0,-1 0-1 0 0,0 0 1 0 0,1-2-1 0 0,-1 1 1 0 0,-2-2-29 0 0,-21-4 55 0 0,-4 1 1 0 0,-1-1 0 0 0,2-2 0 0 0,-1-2 0 0 0,2-1 0 0 0,-1-3-1 0 0,2 0 1 0 0,0-3 0 0 0,-23-16-56 0 0,28 13 172 0 0,-2 2 1 0 0,0 1-1 0 0,-1 2 0 0 0,-1 1 1 0 0,-17-4-173 0 0,15 10 19 0 0,26 7-28 0 0,-1 0 0 0 0,0-1 0 0 0,1-1-1 0 0,0 0 10 0 0,9 2-8 0 0,0 0-1 0 0,1 0 0 0 0,0 0 1 0 0,0 0-1 0 0,0 0 0 0 0,0 0 1 0 0,0-1-1 0 0,1 1 0 0 0,-1-1 1 0 0,1 0-1 0 0,0 1 0 0 0,0-1 1 0 0,0-3 8 0 0,0 5-6 0 0,1 2 5 0 0,0-1 0 0 0,0 1 0 0 0,0 0-1 0 0,0 0 1 0 0,0-1 0 0 0,0 1 0 0 0,0 0 0 0 0,0-1 0 0 0,0 1 0 0 0,0 0 0 0 0,0-1 0 0 0,0 1 0 0 0,0 0 0 0 0,0-1 0 0 0,0 1 0 0 0,1 0 0 0 0,-1-1 0 0 0,0 1 0 0 0,0 0 0 0 0,0 0 0 0 0,0-1 0 0 0,1 1 0 0 0,-1 0 0 0 0,0 0 0 0 0,0-1 0 0 0,0 1 0 0 0,1 0 0 0 0,-1 0 1 0 0,1-1 4 0 0,-1 1 0 0 0,0 0 0 0 0,1-1 1 0 0,-1 1-1 0 0,0-1 0 0 0,0 1 0 0 0,1 0 1 0 0,-1-1-1 0 0,0 1 0 0 0,0-1 1 0 0,1 1-1 0 0,-1-1 0 0 0,0 1 0 0 0,0 0 1 0 0,0-1-1 0 0,0 1 0 0 0,0-1 0 0 0,0 1 1 0 0,0-1-1 0 0,0 1 0 0 0,0-1 0 0 0,0 1 1 0 0,0-1-1 0 0,0 1 0 0 0,0-1 1 0 0,0 1-1 0 0,0-1 0 0 0,-1 1 0 0 0,1-1-4 0 0,-6 10 80 0 0,-2 3-57 0 0,1 0-1 0 0,-2-1 1 0 0,0 0-1 0 0,0-1 1 0 0,-1 0-1 0 0,0 0 1 0 0,-11 7-23 0 0,-18 14 56 0 0,2 2 0 0 0,1 2 0 0 0,2 0 0 0 0,-22 32-56 0 0,16-20 33 0 0,-1-2 0 0 0,-38 31-33 0 0,52-55 3 0 0,0-1-1 0 0,-1-2 0 0 0,-1-1 0 0 0,-8 3-2 0 0,-39 16-34 0 0,-8-2 34 0 0,83-33-3 0 0,-21 9-12 0 0,21-10 13 0 0,0 0 1 0 0,0 1 0 0 0,0-1-1 0 0,1 1 1 0 0,-1-1 0 0 0,0 1-1 0 0,0-1 1 0 0,1 1 0 0 0,-1 0-1 0 0,1-1 1 0 0,-1 1 0 0 0,0 0-1 0 0,1-1 1 0 0,-1 1 0 0 0,1 0-1 0 0,-1 0 1 0 0,1-1-1 0 0,0 1 1 0 0,-1 0 0 0 0,1 0 1 0 0,0 1-31 0 0,0-2 6 0 0,-2 11-23 0 0,4 6 42 0 0,1 1 0 0 0,1 0 0 0 0,0-1 0 0 0,6 14 6 0 0,-7-19 2 0 0,30 97-11 0 0,-6 2 0 0 0,-4 0-1 0 0,0 46 10 0 0,-6-53 21 0 0,-9-69-9 0 0,-3 0 1 0 0,0 0-1 0 0,-2 19-12 0 0,-5-31-6 0 0,2-23-11 0 0,0 0 5 0 0,4-17-11 0 0,-4 16 24 0 0,4-11-5 0 0,-1 0 0 0 0,0-1 0 0 0,-1 1 0 0 0,0-1 1 0 0,-1 1-1 0 0,-1-7 4 0 0,-9-144-11 0 0,-1-53 12 0 0,1 85-6 0 0,4 72 5 0 0,2-41 0 0 0,1 66 9 0 0,1 27-9 0 0,1 0 1 0 0,-1 1 0 0 0,1-1 0 0 0,1 0-1 0 0,-1 1 1 0 0,1-1 0 0 0,0 0 0 0 0,1-1-1 0 0,-1 5 3 0 0,2-9-2 0 0,0 10 6 0 0,1 7 12 0 0,11 43-17 0 0,9 48-2 0 0,1 70 11 0 0,-7 2 0 0 0,-4 144-11 0 0,-14-305 4 0 0,0 0 2 0 0,0 1 1 0 0,0 0-1 0 0,-1 0 0 0 0,0 0 0 0 0,-1 0 1 0 0,1-1-1 0 0,-1 1 0 0 0,-1 0 0 0 0,-1 1-6 0 0,0-10-6 0 0,3 0 6 0 0,0 1 0 0 0,1-1 0 0 0,-1 0 1 0 0,1 0-1 0 0,-1 0 0 0 0,1 1 1 0 0,-1-1-1 0 0,1 0 0 0 0,-1 0 0 0 0,1 0 1 0 0,0 0-1 0 0,0 0 0 0 0,-1 0 0 0 0,1 0 1 0 0,0-1-1 0 0,-39-238-56 0 0,29 157 38 0 0,3 1 1 0 0,3-30 17 0 0,8 61-427 0 0,1 0 0 0 0,3 0 0 0 0,6-16 427 0 0,-10 44-483 0 0,1 5-304 0 0,0 1 1 0 0,1-1 0 0 0,6-11 786 0 0,-2 11-1133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21.4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 61 5657 0 0,'0'-1'121'0'0,"-1"-5"424"0"0,1-1 1 0 0,-1 0 0 0 0,-1 1 0 0 0,1-1 0 0 0,-1-1-546 0 0,1 7 41 0 0,1 0 1 0 0,0 0-1 0 0,0 0 0 0 0,-1 1 1 0 0,1-1-1 0 0,0 0 0 0 0,-1 0 1 0 0,1 0-1 0 0,-1 0 0 0 0,1 0 1 0 0,-1 1-1 0 0,1-1 0 0 0,-1 0 1 0 0,0 1-1 0 0,1-1 0 0 0,-1 0 1 0 0,0 1-1 0 0,0-1 1 0 0,1 1-1 0 0,-1-1 0 0 0,0 1 1 0 0,0-1-1 0 0,0 1 0 0 0,0 0 1 0 0,0-1-1 0 0,1 1 0 0 0,-1 0 1 0 0,0 0-1 0 0,0-1 0 0 0,0 1 1 0 0,0 0-1 0 0,0 0 0 0 0,0 0 1 0 0,0 0-1 0 0,0 0 0 0 0,0 1 1 0 0,0-1-1 0 0,0 0 0 0 0,0 0 1 0 0,0 1-1 0 0,1-1 1 0 0,-2 0-42 0 0,1 2 33 0 0,0 0 0 0 0,-1 0 1 0 0,1-1-1 0 0,0 1 1 0 0,0 0-1 0 0,0 0 1 0 0,0 0-1 0 0,0 0 1 0 0,0 1-1 0 0,1-1 1 0 0,-1 0-1 0 0,1 0 1 0 0,-1 0-1 0 0,1 0 1 0 0,0 1-1 0 0,0-1 1 0 0,0 2-34 0 0,-1 0 29 0 0,-1 48 11 0 0,1 0 0 0 0,3 0 0 0 0,2 0 0 0 0,3 7-40 0 0,3 41 31 0 0,7 240 35 0 0,-6-94-844 0 0,-8-167-2802 0 0,-3 8 3580 0 0,-2-63-1564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21.7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20 912 0 0,'2'-2'123'0'0,"22"-14"1545"0"0,-23 16-1597 0 0,0-1-1 0 0,0 1 0 0 0,0 0 1 0 0,0 0-1 0 0,0 0 0 0 0,0-1 1 0 0,0 1-1 0 0,0 0 0 0 0,0 1 1 0 0,0-1-1 0 0,0 0 0 0 0,0 0 0 0 0,0 0 1 0 0,0 0-1 0 0,0 1 0 0 0,0-1 1 0 0,0 1-1 0 0,-1-1 0 0 0,1 0 1 0 0,0 1-1 0 0,0-1 0 0 0,0 1 1 0 0,0 0-1 0 0,-1-1 0 0 0,1 1 0 0 0,0 0 1 0 0,-1-1-1 0 0,1 1 0 0 0,0 0-70 0 0,4 7 249 0 0,1 0-1 0 0,-1 0 0 0 0,-1 1 0 0 0,0-1 1 0 0,0 1-1 0 0,-1 0 0 0 0,0 0 0 0 0,2 9-248 0 0,3 19 676 0 0,2 22-676 0 0,-8-45 58 0 0,9 58 135 0 0,15 125 150 0 0,23 362 114 0 0,-44-497-449 0 0,-4-27-54 0 0,2 0 1 0 0,2 0-1 0 0,1 0 1 0 0,2-1-1 0 0,4 10 46 0 0,-5-27-119 0 0,-2-9-67 0 0</inkml:trace>
  <inkml:trace contextRef="#ctx0" brushRef="#br0" timeOffset="1">390 206 1536 0 0,'1'-11'360'0'0,"1"-5"243"0"0,0 1 1 0 0,1 1-1 0 0,5-14-603 0 0,-8 26 123 0 0,1 0-1 0 0,-1-1 1 0 0,1 1-1 0 0,0 0 0 0 0,0-1 1 0 0,0 1-1 0 0,1 0 1 0 0,-1 0-1 0 0,0 0 1 0 0,1 0-1 0 0,-1 0 1 0 0,1 0-1 0 0,0 1 1 0 0,-1-1-1 0 0,1 1 1 0 0,0-1-1 0 0,0 1 1 0 0,0-1-1 0 0,0 1 1 0 0,1 0-1 0 0,-1 0 1 0 0,0 0-1 0 0,0 0 1 0 0,1 0-1 0 0,-1 1 1 0 0,1-1-123 0 0,-1 1 73 0 0,-1 1 0 0 0,0-1 0 0 0,1 1 0 0 0,-1-1 1 0 0,0 1-1 0 0,0 0 0 0 0,1-1 0 0 0,-1 1 0 0 0,0 0 0 0 0,0 0 1 0 0,0 0-1 0 0,0 0 0 0 0,0 0 0 0 0,0 0 0 0 0,0 0 0 0 0,0 0 1 0 0,-1 0-1 0 0,1 0 0 0 0,0 1-73 0 0,16 27 763 0 0,-17-28-725 0 0,13 30 261 0 0,-1 0 1 0 0,-2 0-1 0 0,-2 1 1 0 0,-1 0-1 0 0,-1 1-299 0 0,5 15 150 0 0,55 354 107 0 0,-5-27-2709 0 0,-44-313 1448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24.9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721 2 1824 0 0,'-3'-1'1022'0'0,"0"1"0"0"0,0 0-1 0 0,0-1 1 0 0,0 1 0 0 0,1 0-1 0 0,-1 0 1 0 0,0 1 0 0 0,-2 0-1022 0 0,1 0 116 0 0,1 0 1 0 0,-1 0-1 0 0,1 0 1 0 0,0 1-1 0 0,0-1 0 0 0,0 1 1 0 0,0 0-1 0 0,0 0 1 0 0,0 0-1 0 0,0 2-116 0 0,-14 11 50 0 0,-5 5 280 0 0,-1-1 0 0 0,0-1 1 0 0,-14 7-331 0 0,-49 27 467 0 0,3 3 0 0 0,-29 28-467 0 0,87-63 43 0 0,-137 112 136 0 0,144-116-181 0 0,-23 21-51 0 0,36-32 69 0 0,5-5-70 0 0,-1 0 1 0 0,1 0 0 0 0,0 0-1 0 0,0 0 1 0 0,0 0 0 0 0,0 0 0 0 0,0 0-1 0 0,-1 0 1 0 0,1 0 0 0 0,0 0 0 0 0,0 0-1 0 0,0 0 1 0 0,0 0 0 0 0,0 0-1 0 0,0 0 1 0 0,-1 0 0 0 0,1 0 0 0 0,0 0-1 0 0,0-1 1 0 0,0 1 0 0 0,0 0-1 0 0,0 0 1 0 0,0 0 0 0 0,0 0 0 0 0,0 0-1 0 0,0 0 1 0 0,0 0 0 0 0,-1-1-1 0 0,1 1 1 0 0,0 0 0 0 0,0 0 0 0 0,0 0-1 0 0,0 0 1 0 0,0 0 0 0 0,0 0 0 0 0,0-1-1 0 0,0 1 1 0 0,0 0 0 0 0,0 0-1 0 0,0 0 1 0 0,0 0 0 0 0,0 0 0 0 0,0-1-1 0 0,0 1 1 0 0,0 0 0 0 0,0 0-1 0 0,0 0 1 0 0,0 0 0 0 0,1 0 0 0 0,-1-1 53 0 0,0 0-1094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25.2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137 2 1680 0 0,'-1'0'170'0'0,"1"0"0"0"0,-1-1 0 0 0,1 1 0 0 0,-1 0 0 0 0,0 0 0 0 0,1 0 0 0 0,-1-1 0 0 0,0 1 0 0 0,0 0 0 0 0,1 0 1 0 0,-1 0-1 0 0,0 0 0 0 0,1 0 0 0 0,-1 0 0 0 0,0 0 0 0 0,1 1 0 0 0,-1-1 0 0 0,0 0 0 0 0,1 0 0 0 0,-1 0 0 0 0,0 1 0 0 0,1-1 0 0 0,-1 0 0 0 0,1 1 0 0 0,-1-1 0 0 0,0 0 0 0 0,1 1 0 0 0,-1-1 0 0 0,1 1 0 0 0,-1-1 0 0 0,1 1 0 0 0,-1-1 0 0 0,1 1-170 0 0,-8 28 982 0 0,6-18-947 0 0,-2 8 33 0 0,-3 10 124 0 0,2 0 0 0 0,2 0 1 0 0,-1 13-193 0 0,4 22 132 0 0,-3 0 1 0 0,-3 0-1 0 0,-2 0 1 0 0,-3 0-1 0 0,-7 12-132 0 0,6-16 49 0 0,9-41-15 0 0,-1 0-1 0 0,-5 12-33 0 0,7-23-2 0 0,0 0-1 0 0,0 0 0 0 0,1 0 0 0 0,0 1 0 0 0,1-1 0 0 0,-1 1 3 0 0,1-9-24 0 0,0 0-67 0 0,0 0-174 0 0,0 0-179 0 0,0 0-206 0 0,0 0-119 0 0,0 0 297 0 0,0 0-290 0 0,0 0-234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25.6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7 672 0 0,'1'-1'183'0'0,"0"0"0"0"0,0 1-1 0 0,-1-1 1 0 0,1 1 0 0 0,0-1-1 0 0,0 1 1 0 0,0-1 0 0 0,0 1-1 0 0,0-1 1 0 0,0 1 0 0 0,0 0-1 0 0,0 0 1 0 0,0-1 0 0 0,-1 1-1 0 0,1 0 1 0 0,0 0 0 0 0,0 0 0 0 0,0 0-1 0 0,0 0 1 0 0,0 0 0 0 0,0 0-1 0 0,1 1-182 0 0,27 0 282 0 0,-29-1-194 0 0,12 2-43 0 0,0 0 0 0 0,-1 1 0 0 0,0 1 0 0 0,0 0 0 0 0,0 0 0 0 0,0 1 0 0 0,8 5-45 0 0,-9-5 4 0 0,13 8 16 0 0,-1 1 0 0 0,-1 0 1 0 0,0 1-1 0 0,-1 2 0 0 0,-1 0 1 0 0,3 4-21 0 0,7 6 73 0 0,17 11-73 0 0,-15-14 53 0 0,1-2 0 0 0,0-1 0 0 0,2-1 0 0 0,0-2 0 0 0,32 11-53 0 0,-48-23 25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26.3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1665 5865 0 0,'0'0'100'0'0,"0"0"0"0"0,0 1-1 0 0,0-1 1 0 0,0 0 0 0 0,0 0-1 0 0,0 1 1 0 0,-1-1 0 0 0,1 0-1 0 0,0 0 1 0 0,0 0-1 0 0,0 1 1 0 0,0-1 0 0 0,0 0-1 0 0,0 0 1 0 0,0 0 0 0 0,0 1-1 0 0,1-1 1 0 0,-1 0 0 0 0,0 0-1 0 0,0 1 1 0 0,0-1 0 0 0,0 0-1 0 0,0 0 1 0 0,0 0 0 0 0,0 1-1 0 0,0-1 1 0 0,0 0 0 0 0,1 0-1 0 0,-1 0 1 0 0,0 0 0 0 0,0 1-1 0 0,0-1 1 0 0,0 0 0 0 0,1 0-1 0 0,-1 0 1 0 0,0 0 0 0 0,0 0-1 0 0,0 0 1 0 0,1 0 0 0 0,-1 1-1 0 0,0-1 1 0 0,0 0-1 0 0,0 0 1 0 0,1 0 0 0 0,-1 0-100 0 0,16 0 1093 0 0,22-10-1924 0 0,-33 9 1243 0 0,6-2-384 0 0,0-1 1 0 0,-1 0-1 0 0,1-1 1 0 0,-1 0-1 0 0,0-1 1 0 0,7-6-29 0 0,12-5 39 0 0,-3 0-7 0 0,-1 0 1 0 0,-1-2-1 0 0,0-1 0 0 0,5-6-32 0 0,-2 1 67 0 0,1 1 0 0 0,24-14-67 0 0,31-13 322 0 0,3 4-322 0 0,-59 35 72 0 0,-20 9-40 0 0,0 0 0 0 0,0 0 1 0 0,0-1-1 0 0,4-2-32 0 0,-8 2-9 0 0,-3 5-21 0 0,4 5 12 0 0,-2-2 17 0 0,3 2-3 0 0,11-12 1 0 0,14-16 3 0 0,-28 20 0 0 0,0 0 0 0 0,-1-1 1 0 0,1 1-1 0 0,-1-1 0 0 0,0 1 1 0 0,0-1-1 0 0,0 0 1 0 0,0 1-1 0 0,0-1 0 0 0,-1 0 1 0 0,1 0-1 0 0,-1 1 1 0 0,0-1-1 0 0,0 0 0 0 0,0 0 1 0 0,0 0-1 0 0,0 0 0 0 0,1-13 2 0 0,20-116 19 0 0,10-81 22 0 0,-12 90-40 0 0,-9 71 19 0 0,1-44-22 0 0,2-21 116 0 0,-7 70-41 0 0,-6 44-56 0 0,0 0 0 0 0,0 0 0 0 0,0 0 0 0 0,-1 0 0 0 0,0-1 0 0 0,1 2 0 0 0,-1-1 0 0 0,0 0 0 0 0,0 0 1 0 0,-1 0-1 0 0,1 0 0 0 0,-1 0 0 0 0,1 1 0 0 0,-1-1 0 0 0,0 1 0 0 0,0-1 0 0 0,0 1 0 0 0,0 0 0 0 0,0 0 1 0 0,-1 0-1 0 0,1 0 0 0 0,-1 0-19 0 0,1 1 62 0 0,0 1 0 0 0,0-1 0 0 0,-1 1 0 0 0,1 0-1 0 0,0 0 1 0 0,0 0 0 0 0,0 0 0 0 0,-1 0 0 0 0,1 0 0 0 0,0 0 0 0 0,0 1 0 0 0,-1-1-62 0 0,-10 2 65 0 0,7-1-49 0 0,-12 1 135 0 0,0-1-1 0 0,0 0 1 0 0,-17-2-151 0 0,-2-5 145 0 0,0-2 0 0 0,0-1 0 0 0,1-2 0 0 0,1-2 0 0 0,0-1 0 0 0,0-2 0 0 0,1-1 0 0 0,-1-3-145 0 0,14 7 39 0 0,1 0 1 0 0,1-2-1 0 0,0 0 0 0 0,1-1 1 0 0,0-1-1 0 0,2-1 0 0 0,0 0 0 0 0,1-2 1 0 0,-12-18-40 0 0,24 34-103 0 0,1 0 1 0 0,0 0 0 0 0,0 0 0 0 0,0-1 0 0 0,1 1 0 0 0,-1 0-1 0 0,1-1 1 0 0,0 1 0 0 0,0-1 0 0 0,0 1 0 0 0,1-1 0 0 0,0 0-1 0 0,0-3 103 0 0,1-5-529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21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122 518 1280 0 0,'-5'-7'315'0'0,"-63"-96"2711"0"0,59 88-2370 0 0,1-1 0 0 0,0-1 0 0 0,1 1 0 0 0,1-1 1 0 0,-3-13-657 0 0,9 30 47 0 0,-1-1 1 0 0,1 1-1 0 0,0-1 0 0 0,0 0 1 0 0,0 1-1 0 0,-1-1 1 0 0,1 1-1 0 0,0-1 1 0 0,0 0-1 0 0,0 1 1 0 0,0-1-1 0 0,0 1 1 0 0,0-1-1 0 0,0 0 0 0 0,0 1 1 0 0,0-1-1 0 0,1 0 1 0 0,-1 1-1 0 0,0-1 1 0 0,0 1-1 0 0,0-1 1 0 0,1 1-1 0 0,-1-1 1 0 0,0 0-1 0 0,1 1 0 0 0,-1-1-47 0 0,1 1 32 0 0,-1 0-1 0 0,1 0 0 0 0,0 1 1 0 0,-1-1-1 0 0,1 0 0 0 0,0 0 0 0 0,-1 0 1 0 0,1 0-1 0 0,0 0 0 0 0,-1 1 1 0 0,1-1-1 0 0,-1 0 0 0 0,1 1 0 0 0,-1-1 1 0 0,1 0-1 0 0,0 1 0 0 0,-1-1 0 0 0,1 1 1 0 0,-1-1-32 0 0,30 31 407 0 0,-27-28-308 0 0,51 58 411 0 0,-27-28-397 0 0,2-2 0 0 0,1-1-1 0 0,1-1 1 0 0,26 18-113 0 0,171 101 231 0 0,-146-96-153 0 0,-16-6 2 0 0,-2 3-1 0 0,16 20-79 0 0,48 37 156 0 0,-126-105-150 0 0,-1 0 1 0 0,1 0-1 0 0,-1 0 0 0 0,1 0 0 0 0,-1 0 0 0 0,1 0 1 0 0,0 0-1 0 0,-1-1 0 0 0,1 1 0 0 0,0-1 0 0 0,1 1-6 0 0,-3-1 3 0 0,1 0-1 0 0,-1 0 0 0 0,0 0 1 0 0,1 0-1 0 0,-1 0 1 0 0,0 0-1 0 0,1 0 0 0 0,-1 0 1 0 0,0 0-1 0 0,1 0 0 0 0,-1-1 1 0 0,0 1-1 0 0,1 0 0 0 0,-1 0 1 0 0,0 0-1 0 0,1 0 0 0 0,-1-1 1 0 0,0 1-1 0 0,0 0 0 0 0,1 0 1 0 0,-1-1-1 0 0,0 1 0 0 0,0 0 1 0 0,0-1-1 0 0,1 1 0 0 0,-1 0 1 0 0,0 0-1 0 0,0-1 0 0 0,0 1 1 0 0,0 0-1 0 0,0-1 0 0 0,1 1 1 0 0,-1-1-3 0 0,0-1 7 0 0,0-1 0 0 0,0 0 0 0 0,0 0 0 0 0,0 0 0 0 0,-1 0 0 0 0,1 0 0 0 0,-1 0 0 0 0,0 1 0 0 0,0-1 0 0 0,0 0 0 0 0,-1-1-7 0 0,-10-23 9 0 0,-1 1 1 0 0,-1 1-1 0 0,-2 0 0 0 0,0 2 1 0 0,-20-23-10 0 0,-23-20-5 0 0,-22-15 5 0 0,-12-13-3 0 0,11 4-3 0 0,-14-27 6 0 0,57 65-3 0 0,2-3 0 0 0,3-1 0 0 0,-1-6 3 0 0,-22-57 53 0 0,56 118-46 0 0,0 0 0 0 0,0-1-1 0 0,1 1 1 0 0,-1-1 0 0 0,1 0 0 0 0,0 1-1 0 0,-1-1 1 0 0,1 1 0 0 0,0-1-1 0 0,0 1 1 0 0,0-1 0 0 0,0 0-7 0 0,0 2 4 0 0,0-1 0 0 0,0 1 1 0 0,0 0-1 0 0,1 0 0 0 0,-1-1 1 0 0,0 1-1 0 0,0 0 0 0 0,0 0 1 0 0,0-1-1 0 0,1 1 0 0 0,-1 0 0 0 0,0 0 1 0 0,0 0-1 0 0,0 0 0 0 0,1-1 1 0 0,-1 1-1 0 0,0 0 0 0 0,0 0 1 0 0,1 0-1 0 0,-1 0 0 0 0,0 0 0 0 0,0 0 1 0 0,1 0-1 0 0,-1 0 0 0 0,0 0 1 0 0,0-1-1 0 0,1 1 0 0 0,-1 0 0 0 0,0 0 1 0 0,0 0-1 0 0,1 1 0 0 0,-1-1 1 0 0,0 0-1 0 0,0 0 0 0 0,1 0 1 0 0,-1 0-1 0 0,0 0-4 0 0,4 1 42 0 0,0 1-1 0 0,0 0 1 0 0,-1 0 0 0 0,1 0 0 0 0,-1 0 0 0 0,1 0-1 0 0,1 3-41 0 0,122 104 1057 0 0,43 53-1057 0 0,18 17 234 0 0,-180-172-226 0 0,60 50 44 0 0,-60-51-43 0 0,0-1-1 0 0,0 1 1 0 0,0-2-1 0 0,1 1 0 0 0,0-1 1 0 0,0 0-1 0 0,7 1-8 0 0,-16-5 3 0 0,1 0 0 0 0,0 1 0 0 0,0-1 0 0 0,0 0 0 0 0,0 0 0 0 0,0 0 0 0 0,0 0 0 0 0,0 1 0 0 0,0-1 0 0 0,0 0 0 0 0,-1-1 1 0 0,1 1-1 0 0,0 0 0 0 0,0 0 0 0 0,0 0 0 0 0,0-1 0 0 0,0 1 0 0 0,0 0 0 0 0,0-1 0 0 0,-1 1 0 0 0,1 0 0 0 0,0-1 0 0 0,0 1 0 0 0,-1-1 0 0 0,1 0 0 0 0,0 1 0 0 0,0-1-3 0 0,-1 0 3 0 0,1-1 0 0 0,0 1 0 0 0,-1-1 0 0 0,1 1-1 0 0,-1 0 1 0 0,0-1 0 0 0,1 1 0 0 0,-1-1 0 0 0,0 0 0 0 0,0 1-1 0 0,0-1 1 0 0,0 1 0 0 0,0-1 0 0 0,0 1 0 0 0,0-1-3 0 0,-3-10 9 0 0,1 0-1 0 0,-1 1 1 0 0,-1 0 0 0 0,-2-4-9 0 0,3 6 11 0 0,-36-90-128 0 0,-5 1 1 0 0,-51-83 116 0 0,85 163-130 0 0,6 10-211 0 0,0 0 1 0 0,0 1-1 0 0,1-1 1 0 0,0-1-1 0 0,0 1 341 0 0,3 7-26 0 0,0 1-1 0 0,0 0 1 0 0,-1 0 0 0 0,1-1-1 0 0,0 1 1 0 0,0 0 0 0 0,0-1-1 0 0,0 1 1 0 0,-1 0 0 0 0,1 0-1 0 0,0-1 1 0 0,0 1 0 0 0,0 0 0 0 0,0-1-1 0 0,0 1 1 0 0,0 0 0 0 0,0-1-1 0 0,0 1 1 0 0,0 0 0 0 0,0-1-1 0 0,0 1 1 0 0,0 0 0 0 0,0-1-1 0 0,1 1 1 0 0,-1 0 0 0 0,0-1-1 0 0,0 1 1 0 0,0 0 0 0 0,0 0 0 0 0,0-1-1 0 0,1 1 1 0 0,-1 0 0 0 0,0 0-1 0 0,0-1 1 0 0,0 1 0 0 0,1 0-1 0 0,-1 0 1 0 0,0-1 0 0 0,0 1-1 0 0,1 0 1 0 0,-1 0 0 0 0,0 0-1 0 0,1 0 1 0 0,-1 0 0 0 0,0-1 0 0 0,1 1-1 0 0,-1 0 1 0 0,0 0 0 0 0,1 0-1 0 0,-1 0 1 0 0,0 0 0 0 0,0 0-1 0 0,1 0 1 0 0,-1 0 0 0 0,0 0-1 0 0,1 0 1 0 0,-1 0 0 0 0,0 0-1 0 0,1 0 1 0 0,-1 0 0 0 0,0 1 0 0 0,1-1-1 0 0,-1 0 27 0 0,15 1-1540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29.8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1 496 0 0,'-2'5'360'0'0,"1"-1"-128"0"0,1 8-136 0 0,0-2 88 0 0,1 3-24 0 0,1 6-80 0 0,0-2 0 0 0,0 4-16 0 0,1 9-8 0 0,1 5-24 0 0,-3-5 24 0 0,3 9-40 0 0,-1 8-8 0 0,1 4 0 0 0,1 3-208 0 0,2 11 176 0 0,-3-4-104 0 0,1 0-80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0.1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1768 0 0,'0'9'1823'0'0,"2"149"323"0"0,25 85-2009 0 0,-5-72-184 0 0,-5 4-303 0 0,-11-125 162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0.4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40 1280 0 0,'1'0'42'0'0,"-1"0"-1"0"0,1 0 0 0 0,-1 0 0 0 0,1 0 1 0 0,-1 0-1 0 0,1 0 0 0 0,-1 0 1 0 0,1 0-1 0 0,-1 1 0 0 0,0-1 0 0 0,1 0 1 0 0,-1 0-1 0 0,1 1 0 0 0,-1-1 1 0 0,0 0-1 0 0,1 0 0 0 0,-1 1 0 0 0,0-1 1 0 0,1 0-1 0 0,-1 1 0 0 0,0-1 1 0 0,1 1-1 0 0,-1-1 0 0 0,0 0 0 0 0,0 1 1 0 0,1-1-1 0 0,-1 1 0 0 0,0-1 1 0 0,0 1-1 0 0,0-1 0 0 0,0 0 0 0 0,0 1 1 0 0,0-1-1 0 0,0 1 0 0 0,0-1 1 0 0,0 1-1 0 0,0-1 0 0 0,0 1 0 0 0,0-1 1 0 0,0 1-1 0 0,0-1 0 0 0,0 1 1 0 0,0-1-42 0 0,-7 25 623 0 0,6-22-468 0 0,-3 13 123 0 0,1 0-1 0 0,1 0 1 0 0,0 0 0 0 0,1 0-1 0 0,1 0 1 0 0,1 0 0 0 0,2 15-278 0 0,0 10 287 0 0,16 190 203 0 0,0-5-422 0 0,-9-82-388 0 0,1 51-1103 0 0,-10-163 840 0 0</inkml:trace>
  <inkml:trace contextRef="#ctx0" brushRef="#br0" timeOffset="1">248 17 1656 0 0,'0'-1'97'0'0,"1"0"0"0"0,-1 0 0 0 0,1-1 0 0 0,0 1 0 0 0,-1 0 0 0 0,1 0 0 0 0,0 0 0 0 0,0 0 0 0 0,0 1 0 0 0,0-1 0 0 0,0 0 0 0 0,0 0 0 0 0,0 0 0 0 0,0 1 0 0 0,0-1 0 0 0,0 0 0 0 0,0 1 0 0 0,1-1-97 0 0,-1 1 43 0 0,-1 0-1 0 0,1 0 1 0 0,0 0-1 0 0,-1 0 1 0 0,1 1-1 0 0,0-1 1 0 0,-1 0-1 0 0,1 0 1 0 0,0 0-1 0 0,-1 1 0 0 0,1-1 1 0 0,-1 0-1 0 0,1 1 1 0 0,-1-1-1 0 0,1 0 1 0 0,0 1-1 0 0,-1-1 1 0 0,1 1-1 0 0,-1-1 1 0 0,0 1-1 0 0,1-1 0 0 0,-1 1 1 0 0,1-1-1 0 0,-1 1-42 0 0,3 5 144 0 0,0-1 0 0 0,0 1 0 0 0,-1 0-1 0 0,0 0 1 0 0,0 0 0 0 0,1 3-144 0 0,60 274 747 0 0,2 90-747 0 0,-33-104-893 0 0,-24-174 444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0.8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 1000 0 0,'20'-11'960'0'0,"2"29"-135"0"0,-1-8-345 0 0,-7 20 176 0 0,6 12-72 0 0,-3 4-40 0 0,-3 11-56 0 0,9 5-144 0 0,-5 1-168 0 0,-3 3-120 0 0,6 3-592 0 0,0 1 488 0 0,2-5-296 0 0,5 1-232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27.2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835 1 3897 0 0,'-20'0'3587'0'0,"10"-1"-2760"0"0,0 1 1 0 0,1 1-1 0 0,-1 0 1 0 0,0 0-1 0 0,-6 2-827 0 0,-19 6 204 0 0,1 2 0 0 0,0 2 1 0 0,1 1-1 0 0,1 1 0 0 0,0 2 0 0 0,1 1 0 0 0,0 1 0 0 0,2 2 0 0 0,0 1 1 0 0,2 1-1 0 0,0 2 0 0 0,2 0 0 0 0,-20 27-204 0 0,24-24 9 0 0,-2-1 1 0 0,0-1-1 0 0,-28 22-9 0 0,31-29-18 0 0,17-15 9 0 0,0-1 0 0 0,0 0 0 0 0,0 0 0 0 0,0 0 0 0 0,0-1 0 0 0,-1 1 0 0 0,1-1 0 0 0,-1 0 0 0 0,0 0 0 0 0,0 0 0 0 0,-3 1 9 0 0,7-3-6 0 0,0 0-1 0 0,-1 0 1 0 0,1 0 0 0 0,0 0 0 0 0,0 0 0 0 0,0 0 0 0 0,-1 0 0 0 0,1 0 0 0 0,0 0-1 0 0,0 0 1 0 0,0 0 0 0 0,-1 0 0 0 0,1 0 0 0 0,0 0 0 0 0,0 0 0 0 0,0 0 0 0 0,-1 0-1 0 0,1 0 1 0 0,0 0 0 0 0,0-1 0 0 0,0 1 0 0 0,0 0 0 0 0,-1 0 0 0 0,1 0 0 0 0,0 0-1 0 0,0 0 1 0 0,0-1 0 0 0,0 1 0 0 0,0 0 0 0 0,0 0 0 0 0,0 0 0 0 0,-1 0-1 0 0,1-1 1 0 0,0 1 0 0 0,0 0 0 0 0,0 0 0 0 0,0 0 0 0 0,0-1 0 0 0,0 1 0 0 0,0 0-1 0 0,0 0 1 0 0,0 0 0 0 0,0-1 0 0 0,0 1 0 0 0,0 0 6 0 0,0 0-7 0 0,0-1 0 0 0,0 1 0 0 0,0 0 0 0 0,0-1 0 0 0,0 1 0 0 0,0-1 0 0 0,0 1 0 0 0,0 0 0 0 0,-1-1 0 0 0,1 1 0 0 0,0 0 0 0 0,0-1 0 0 0,0 1 0 0 0,-1 0 0 0 0,1 0 0 0 0,0-1 0 0 0,0 1 0 0 0,0 0 0 0 0,-1 0 0 0 0,1-1 1 0 0,0 1-1 0 0,-1 0 0 0 0,1 0 0 0 0,0-1 0 0 0,-1 1 0 0 0,1 0 0 0 0,0 0 0 0 0,-1 0 0 0 0,1 0 0 0 0,0 0 0 0 0,-1 0 0 0 0,1 0 0 0 0,0 0 0 0 0,-1 0 0 0 0,1-1 0 0 0,-1 1 7 0 0,-2 0 7 0 0,-1 0 0 0 0,1 0 0 0 0,-1 1 0 0 0,1-1 0 0 0,-1 0 0 0 0,1 1 0 0 0,-1 0 0 0 0,1 0 0 0 0,-1 0 0 0 0,1 0 0 0 0,0 1 0 0 0,0-1 0 0 0,0 1 0 0 0,-1 1-7 0 0,0 0 0 0 0,1 0 1 0 0,0 1-1 0 0,0 0 1 0 0,0 0-1 0 0,0 0 0 0 0,0 0 1 0 0,1 0-1 0 0,0 0 0 0 0,0 1 1 0 0,0-1-1 0 0,1 1 1 0 0,-1 1-1 0 0,-3 10-1 0 0,1 1-1 0 0,0-1 1 0 0,1 0 0 0 0,1 1 0 0 0,1 10 1 0 0,1 109 53 0 0,8 16-53 0 0,-1-32 33 0 0,-7 84-33 0 0,-19-26 46 0 0,18-175-1486 0 0,1-11-3692 0 0,0 6 3281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28.0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0 3137 0 0,'-1'0'228'0'0,"-1"0"0"0"0,1 1 0 0 0,0-1 1 0 0,0 0-1 0 0,0 1 0 0 0,1-1 1 0 0,-1 1-1 0 0,0-1 0 0 0,0 1 0 0 0,0-1 1 0 0,0 1-1 0 0,0 0 0 0 0,0-1 1 0 0,0 2-229 0 0,-4 1 4672 0 0,7-2-4655 0 0,13 3 53 0 0,1 2 1 0 0,-1-1-1 0 0,0 2 0 0 0,0 0 1 0 0,-1 1-1 0 0,0 1 0 0 0,8 6-70 0 0,29 22 192 0 0,34 35-192 0 0,-43-34 76 0 0,2-3 1 0 0,25 15-77 0 0,-33-28 87 0 0,1-1 1 0 0,2-1 0 0 0,5 0-88 0 0,-22-12-599 0 0,0 0 1 0 0,0-1-1 0 0,1-2 0 0 0,0 0 1 0 0,0-1-1 0 0,14-1 599 0 0,-20-4-1352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28.7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 1701 2369 0 0,'-5'2'737'0'0,"0"-1"0"0"0,-1 0 0 0 0,1 0 1 0 0,-1 0-1 0 0,1 0 0 0 0,-1-1 0 0 0,0 0 0 0 0,1-1 1 0 0,-1 1-1 0 0,1-1 0 0 0,-4 0-737 0 0,9 1 69 0 0,-1-1 0 0 0,1 1 0 0 0,-1 0 0 0 0,1 0 0 0 0,0 0 1 0 0,-1-1-1 0 0,1 1 0 0 0,-1 0 0 0 0,1 0 0 0 0,-1-1 0 0 0,1 1 0 0 0,0 0 0 0 0,-1-1 0 0 0,1 1 0 0 0,0 0 0 0 0,-1-1 0 0 0,1 1 0 0 0,0-1 0 0 0,0 1 0 0 0,-1-1 0 0 0,1 1 0 0 0,0 0 0 0 0,0-1-69 0 0,0 0 13 0 0,0 0 0 0 0,0 0 0 0 0,1 1-1 0 0,-1-1 1 0 0,1 0 0 0 0,-1 1 0 0 0,1-1-1 0 0,-1 0 1 0 0,1 1 0 0 0,-1-1 0 0 0,1 1-1 0 0,-1-1 1 0 0,1 0 0 0 0,0 1 0 0 0,-1 0-1 0 0,1-1 1 0 0,0 1 0 0 0,-1-1 0 0 0,1 1-1 0 0,0 0 1 0 0,0-1 0 0 0,-1 1 0 0 0,1 0 0 0 0,0 0-1 0 0,0 0-12 0 0,79-29 41 0 0,-24 9-30 0 0,-2-1 0 0 0,13-9-11 0 0,12-11 48 0 0,2 3-1 0 0,1 4 1 0 0,67-17-48 0 0,-122 43 4 0 0,-6 3 40 0 0,-1-1-1 0 0,16-7-43 0 0,-31 11 12 0 0,-1 0 0 0 0,1-1-1 0 0,0 0 1 0 0,-1 0 0 0 0,1 0-1 0 0,-1 0 1 0 0,0 0-1 0 0,0-1 1 0 0,0 0 0 0 0,-1 0-1 0 0,1 0 1 0 0,-1 0-1 0 0,0-1-11 0 0,-2 5-34 0 0,-1-1-1 0 0,0 1 1 0 0,0 0-1 0 0,0-1 1 0 0,1 1-1 0 0,-1-1 1 0 0,0 1-1 0 0,0 0 1 0 0,0-1-1 0 0,0 1 1 0 0,0-1-1 0 0,0 1 1 0 0,0-1-1 0 0,0 1 1 0 0,0 0-1 0 0,0-1 1 0 0,0 1-1 0 0,0-1 0 0 0,0 1 1 0 0,0-1-1 0 0,0 1 1 0 0,-1 0-1 0 0,1-1 1 0 0,0 1-1 0 0,0 0 1 0 0,0-1-1 0 0,-1 1 1 0 0,1-1 34 0 0,0 1-66 0 0,-1-1 0 0 0,1 0 0 0 0,-1 0 0 0 0,1 0 0 0 0,0 0 1 0 0,-1 0-1 0 0,1 0 0 0 0,0 1 0 0 0,0-1 0 0 0,0 0 0 0 0,0 0 0 0 0,0 0 1 0 0,0 0-1 0 0,0 0 0 0 0,0 0 0 0 0,0-1 66 0 0,3-20 215 0 0,-2 0 1 0 0,0 0-1 0 0,-2 0 1 0 0,-1-2-216 0 0,1-7 154 0 0,1 0 0 0 0,1-7-154 0 0,27-186 136 0 0,-12 107-103 0 0,-10 80-18 0 0,3-1 0 0 0,1 0-15 0 0,4-18 42 0 0,-4 20-18 0 0,-6 22-4 0 0,0 0 1 0 0,-1 0-1 0 0,-1 1 0 0 0,0-2 0 0 0,-1-3-20 0 0,6-33 206 0 0,-7 50-188 0 0,0 1 9 0 0,0 0-10 0 0,-13-8 487 0 0,2 4-354 0 0,-1 0 0 0 0,1 2-1 0 0,-10-2-149 0 0,-27-7 552 0 0,-2-4-2 0 0,0-2 0 0 0,2-2 0 0 0,0-2 1 0 0,1-2-1 0 0,-34-23-550 0 0,-202-159 1186 0 0,272 194-1253 0 0,9 9-107 0 0,0 0-1 0 0,-1-1 0 0 0,1 1 1 0 0,-1 0-1 0 0,1 0 0 0 0,-1 0 1 0 0,1 0-1 0 0,-1 1 1 0 0,0-1-1 0 0,0 1 0 0 0,0 0 1 0 0,0-1-1 0 0,-1 1 175 0 0,4 1-755 0 0,0 0-297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1.1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 0 2272 0 0,'-2'63'2114'0'0,"-4"0"-1"0"0,-3 1-2113 0 0,0 10 269 0 0,2 15-269 0 0,1 49 70 0 0,-2 19-2403 0 0,12 113 2333 0 0,-1-233-984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1.5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0 104 3433 0 0,'1'0'352'0'0,"5"-8"627"0"0,-6 7-934 0 0,1 1 0 0 0,-1 0-1 0 0,0 0 1 0 0,0 0 0 0 0,0 0 0 0 0,0 0 0 0 0,0 0 0 0 0,0 0 0 0 0,1-1-1 0 0,-1 1 1 0 0,0 0 0 0 0,0 0 0 0 0,0 0 0 0 0,0 0 0 0 0,0 0 0 0 0,1 0-1 0 0,-1 0 1 0 0,0 0 0 0 0,0 0 0 0 0,0 0 0 0 0,0 0 0 0 0,1 0 0 0 0,-1 0-1 0 0,0 0 1 0 0,0 0 0 0 0,0 0 0 0 0,0 0 0 0 0,1 0 0 0 0,-1 0-1 0 0,0 0 1 0 0,0 0 0 0 0,0 0 0 0 0,0 1 0 0 0,0-1 0 0 0,1 0 0 0 0,-1 0-1 0 0,0 0 1 0 0,0 0 0 0 0,0 0 0 0 0,0 0 0 0 0,0 0 0 0 0,0 1 0 0 0,0-1-1 0 0,1 0 1 0 0,-1 0 0 0 0,0 0 0 0 0,0 0 0 0 0,0 0 0 0 0,0 1 0 0 0,0-1-1 0 0,0 0 1 0 0,0 0 0 0 0,0 0 0 0 0,0 0 0 0 0,0 0 0 0 0,0 1 0 0 0,0-1-1 0 0,0 0 1 0 0,0 0 0 0 0,0 0 0 0 0,0 0 0 0 0,0 1 0 0 0,0-1-45 0 0,11 109 499 0 0,-4 1 1 0 0,-5 16-500 0 0,-1-78 48 0 0,-7 343-1394 0 0,5-370 1237 0 0,-1 32-416 0 0</inkml:trace>
  <inkml:trace contextRef="#ctx0" brushRef="#br0" timeOffset="1">307 1 2513 0 0,'2'43'2914'0'0,"-3"29"-2914"0"0,0 16 624 0 0,7 111-103 0 0,-1-25-443 0 0,-2-22-25 0 0,3 11-64 0 0,7 81-645 0 0,-8-183 341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1.9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 5113 0 0,'1'-6'1094'0'0,"2"15"1645"0"0,14 264-1835 0 0,23 210-881 0 0,-39-473-103 0 0,-1-6-113 0 0,1 1 0 0 0,-1 0 0 0 0,1-1 1 0 0,0 1-1 0 0,0 0 0 0 0,0-1 1 0 0,1 1-1 0 0,-1-1 0 0 0,1 0 1 0 0,2 4 192 0 0,-3-8-35 0 0,-1 0 1 0 0,0 0 0 0 0,1 0 0 0 0,-1 0-1 0 0,1 0 1 0 0,-1 0 0 0 0,0-1 0 0 0,1 1-1 0 0,-1 0 1 0 0,0 0 0 0 0,0-1 0 0 0,1 1-1 0 0,-1 0 1 0 0,0 0 0 0 0,1-1 0 0 0,-1 1-1 0 0,0 0 1 0 0,0-1 0 0 0,0 1 0 0 0,1 0-1 0 0,-1-1 1 0 0,0 1 0 0 0,0 0 0 0 0,0-1-1 0 0,0 1 1 0 0,0-1 0 0 0,0 1-1 0 0,0 0 1 0 0,0-1 0 0 0,0 1 0 0 0,0 0-1 0 0,0-1 1 0 0,0 1 34 0 0,1-2-208 0 0,2-8-950 0 0</inkml:trace>
  <inkml:trace contextRef="#ctx0" brushRef="#br0" timeOffset="1">314 78 2072 0 0,'11'12'1401'0'0,"1"9"-545"0"0,-7 4-536 0 0,6 3 304 0 0,-4 3-216 0 0,-2 4-144 0 0,2 2-96 0 0,-2 5-512 0 0,-1-5 320 0 0,4 5-184 0 0,-4-5-160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21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1 122 5337 0 0,'3'-2'5257'0'0,"0"9"-4634"0"0,8 17-724 0 0,-1-10 138 0 0,0 0 0 0 0,0-1 0 0 0,1-1 0 0 0,1 0 0 0 0,1 1-37 0 0,-9-10 11 0 0,17 16 42 0 0,0 1 0 0 0,1 4-53 0 0,-15-16 43 0 0,0 1-1 0 0,0 1 1 0 0,-1-1 0 0 0,-1 1 0 0 0,0 0-1 0 0,4 10-41 0 0,9 22 302 0 0,-8-18 232 0 0,0 0 0 0 0,2 12-535 0 0,0-1 542 0 0,-8-27-361 0 0,-1 0 0 0 0,-1 0 0 0 0,1 0 0 0 0,-1 1 0 0 0,-1-1 1 0 0,1 1-1 0 0,-1 0-181 0 0,3-98 1188 0 0,-4 74-1156 0 0,0-1 0 0 0,-1 1 0 0 0,0 0 0 0 0,-2-2-32 0 0,-2-31 57 0 0,2-11-41 0 0,-1 3 37 0 0,2 0 0 0 0,4-18-53 0 0,-1 39-22 0 0,-2 28-313 0 0,1 0 1 0 0,0 1-1 0 0,0-1 0 0 0,1 0 0 0 0,0 1 0 0 0,0-1 0 0 0,0 1 1 0 0,1-1-1 0 0,0 1 0 0 0,1-1 0 0 0,-1 1 0 0 0,3-4 335 0 0,-4 9-148 0 0,0 0-1 0 0,0 0 0 0 0,-1 1 1 0 0,1-1-1 0 0,0 0 0 0 0,0 0 1 0 0,0 1-1 0 0,0-1 0 0 0,0 0 0 0 0,0 1 1 0 0,0-1-1 0 0,1 1 0 0 0,-1-1 149 0 0,1 1-342 0 0,10-4-1478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4.0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794 4 1872 0 0,'-1'-1'231'0'0,"0"1"0"0"0,0-1-1 0 0,1 1 1 0 0,-1 0-1 0 0,0-1 1 0 0,0 1 0 0 0,0 0-1 0 0,0 0 1 0 0,0 0-1 0 0,1-1 1 0 0,-1 1 0 0 0,0 0-1 0 0,0 0 1 0 0,0 0-1 0 0,0 1 1 0 0,0-1 0 0 0,0 0-1 0 0,0 0 1 0 0,1 0-1 0 0,-1 1 1 0 0,0-1 0 0 0,0 0-1 0 0,0 1 1 0 0,0-1-1 0 0,1 1 1 0 0,-1-1 0 0 0,0 1-1 0 0,1-1 1 0 0,-1 1-1 0 0,0 0 1 0 0,1-1 0 0 0,-1 1-1 0 0,0 0 1 0 0,1-1-231 0 0,-19 15 204 0 0,-1-1 0 0 0,0 0 0 0 0,-3-1-204 0 0,-15 9 387 0 0,1 3-1 0 0,1 1 1 0 0,-26 25-387 0 0,-36 26 371 0 0,56-46-294 0 0,4-3-22 0 0,-33 19-55 0 0,35-25-14 0 0,1 3-1 0 0,-6 6 15 0 0,-6 5-31 0 0,14-6-138 0 0,28-25-68 0 0,1 0 0 0 0,-2 0 0 0 0,1-1 0 0 0,0 1 0 0 0,-1-1-1 0 0,0 0 1 0 0,0-1 0 0 0,-4 3 237 0 0,5-3-403 0 0,4-3 331 0 0,1 0 0 0 0,0 0 0 0 0,0 0-1 0 0,-1 1 1 0 0,1-1 0 0 0,0 0 0 0 0,0 0 0 0 0,0 0-1 0 0,-1 0 1 0 0,1 1 0 0 0,0-1 0 0 0,-1 0 0 0 0,1 0-1 0 0,0 0 1 0 0,0 0 0 0 0,-1 0 0 0 0,1 0 0 0 0,0 0-1 0 0,-1 0 1 0 0,1 0 0 0 0,0 0 0 0 0,0 0 0 0 0,-1 0-1 0 0,1 0 1 0 0,0 0 0 0 0,-1 0 0 0 0,1 0 0 0 0,0 0-1 0 0,0 0 1 0 0,-1-1 0 0 0,1 1 0 0 0,0 0 0 0 0,0 0-1 0 0,-1 0 1 0 0,1 0 72 0 0,-2-2-835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4.3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5 1264 0 0,'-2'-1'247'0'0,"-2"-3"3490"0"0,11 20-1378 0 0,0-4-2312 0 0,0-1 53 0 0,-1 0 0 0 0,0 0 0 0 0,-1 0 0 0 0,0 0 0 0 0,-1 1 0 0 0,0 0 0 0 0,-1 0 0 0 0,0 0 0 0 0,-1 3-100 0 0,2 39 283 0 0,-1-9-19 0 0,-1 0 0 0 0,-5 46-264 0 0,-2-27 108 0 0,1-11-34 0 0,-3 1 1 0 0,-2-1 0 0 0,-7 23-75 0 0,-19 78 106 0 0,32-137-107 0 0,3-14-58 0 0,0-1-1 0 0,0 1 1 0 0,-1 0 0 0 0,1 0-1 0 0,-1 0 1 0 0,0-1-1 0 0,0 1 1 0 0,0 0-1 0 0,0-1 1 0 0,-1 1 0 0 0,0 0 59 0 0,-2-2-1529 0 0,4-1 622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4.7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 2136 0 0,'-2'-1'1846'0'0,"13"15"1747"0"0,6 2-3469 0 0,0-1 0 0 0,0-1 0 0 0,18 11-124 0 0,-9-9 78 0 0,11 6-3 0 0,-1 2-1 0 0,-1 1 0 0 0,27 26-74 0 0,-24-17 131 0 0,28 17-131 0 0,-29-22 129 0 0,-1 1 0 0 0,2 4-129 0 0,-28-23-42 0 0,28 25 60 0 0,-36-34-207 0 0,0 0 1 0 0,1 0-1 0 0,-1-1 0 0 0,1 1 0 0 0,0-1 1 0 0,0 1-1 0 0,-1-1 0 0 0,1 0 1 0 0,0 0-1 0 0,0 0 0 0 0,0 0 1 0 0,0-1-1 0 0,3 1 189 0 0,-6-3-1142 0 0,0 1 325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5.1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1715 2040 0 0,'1'3'679'0'0,"-1"-3"-520"0"0,0 1-1 0 0,1-1 1 0 0,-1 0-1 0 0,0 0 1 0 0,0 0-1 0 0,0 1 1 0 0,0-1-1 0 0,1 0 1 0 0,-1 0-1 0 0,0 0 1 0 0,0 0-1 0 0,0 1 0 0 0,1-1 1 0 0,-1 0-1 0 0,0 0 1 0 0,0 0-1 0 0,1 0 1 0 0,-1 0-1 0 0,0 0 1 0 0,0 0-1 0 0,1 0 1 0 0,-1 1-1 0 0,0-1 1 0 0,0 0-1 0 0,1 0 1 0 0,-1 0-1 0 0,0 0 0 0 0,0 0 1 0 0,1-1-1 0 0,-1 1 1 0 0,0 0-1 0 0,0 0 1 0 0,1 0-1 0 0,-1 0 1 0 0,0 0-1 0 0,0 0 1 0 0,1 0-1 0 0,-1 0 1 0 0,0-1-1 0 0,0 1 1 0 0,1 0-1 0 0,-1 0 0 0 0,0 0-158 0 0,11-3-668 0 0,6-1 835 0 0,-1-1 0 0 0,1 0 1 0 0,-1-1-1 0 0,-1 0 0 0 0,1-2 1 0 0,0-1-168 0 0,22-15 121 0 0,-2-3 1 0 0,4-5-122 0 0,-11 8 32 0 0,1 1 1 0 0,2 1-1 0 0,20-10-32 0 0,-3 4 61 0 0,10-9-61 0 0,-28 16 68 0 0,1 2 1 0 0,0 1 0 0 0,1 2 0 0 0,11-3-69 0 0,-39 16 13 0 0,22-3 137 0 0,-26 6-81 0 0,-1 0 39 0 0,0 0 55 0 0,0 0 34 0 0,0 0 16 0 0,0 0 2 0 0,0 0-9 0 0,0 0-18 0 0,0 0-11 0 0,0 0-36 0 0,0 0-53 0 0,0 0-44 0 0,0 0-2 0 0,0 0-13 0 0,0 0 2 0 0,17 2 105 0 0,-9-8-126 0 0,0 0 1 0 0,-1-1-1 0 0,0 0 1 0 0,6-7-11 0 0,-11 12 2 0 0,0 0-1 0 0,0-1 0 0 0,0 0 1 0 0,0 1-1 0 0,-1-1 1 0 0,1 0-1 0 0,-1 0 0 0 0,0 0 1 0 0,1 0-1 0 0,-2 0 0 0 0,1 0 1 0 0,0-1-1 0 0,0 1 0 0 0,-1 0 1 0 0,0 0-1 0 0,0 0 0 0 0,0-1 1 0 0,0 1-1 0 0,0-1-1 0 0,0-16 12 0 0,7-18 14 0 0,-4 24-14 0 0,0 0 1 0 0,-1 0 0 0 0,-1-4-13 0 0,-2-94 27 0 0,-1 64-16 0 0,2 0 0 0 0,3 0 0 0 0,1 0-1 0 0,3-6-10 0 0,5-28 13 0 0,-10 62-5 0 0,0 0 1 0 0,1 0 0 0 0,1 1 0 0 0,1-1 0 0 0,1 1-1 0 0,0 0 1 0 0,2 0 0 0 0,1-1-9 0 0,-8 19 2 0 0,0 0 0 0 0,0-1-1 0 0,0 1 1 0 0,0 0 0 0 0,0 0 0 0 0,0 0 0 0 0,0 0-1 0 0,0 1 1 0 0,1-1 0 0 0,-1 0 0 0 0,0 0 0 0 0,1 1-1 0 0,0-1-1 0 0,11-8 16 0 0,-12 8 8 0 0,-1 0-1 0 0,1-1 1 0 0,-1 1 0 0 0,0 0 0 0 0,1 0 0 0 0,-1-1-1 0 0,0 1 1 0 0,0 0 0 0 0,0 0 0 0 0,0-1 0 0 0,0 1 0 0 0,0 0-1 0 0,0 0 1 0 0,0-1 0 0 0,0 1 0 0 0,-1 0 0 0 0,1 0-1 0 0,0 0 1 0 0,-1-1 0 0 0,1 1 0 0 0,-1 0 0 0 0,1 0-1 0 0,-1 0 1 0 0,0 0 0 0 0,1 0 0 0 0,-1 0 0 0 0,0 0-1 0 0,0 0 1 0 0,0 0 0 0 0,0 0 0 0 0,0 0 0 0 0,0 1-1 0 0,0-1 1 0 0,-1 0-24 0 0,-12-6 158 0 0,-1 1 0 0 0,0 1-1 0 0,0 1 1 0 0,-1 0 0 0 0,-11-1-158 0 0,-87-8 948 0 0,70 10-415 0 0,0-2-1 0 0,-24-7-532 0 0,40 5 100 0 0,1-2-1 0 0,0 0 1 0 0,0-2-1 0 0,1-1 1 0 0,1-1-1 0 0,0-1 1 0 0,1-1-1 0 0,0-2 1 0 0,1 0-1 0 0,1-1 1 0 0,1-1-1 0 0,1-1 1 0 0,-1-3-100 0 0,10 11-25 0 0,0-1 1 0 0,1 0 0 0 0,0-1-1 0 0,1 0 1 0 0,0-1 0 0 0,-1-4 24 0 0,7 9-853 0 0,-1 1 0 0 0,1-1 1 0 0,1 1-1 0 0,-1-4 853 0 0,-1 4-1296 0 0,-7 8-717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5.4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1 920 0 0,'-6'56'704'0'0,"3"14"-216"0"0,-2-5-272 0 0,1-4 97 0 0,2 9-33 0 0,2-3-48 0 0,-3 3-80 0 0,5-18-128 0 0,-4 1-96 0 0,2-2-280 0 0,0-4 304 0 0,0-14-176 0 0,0-5-177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5.7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1360 0 0,'9'53'1749'0'0,"-3"1"0"0"0,-1 53-1749 0 0,-2-45 471 0 0,5 110 253 0 0,38 463-412 0 0,-31-544-496 0 0,-5-61-4 0 0</inkml:trace>
  <inkml:trace contextRef="#ctx0" brushRef="#br0" timeOffset="1">442 67 3721 0 0,'9'23'1153'0'0,"0"1"-1"0"0,-2 0 1 0 0,0 1 0 0 0,0 10-1153 0 0,12 102 763 0 0,-14-102-445 0 0,15 169 57 0 0,-6-46-689 0 0,12 24 314 0 0,-15-131-183 0 0,2 0-114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7.1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125 54 4137 0 0,'-14'-20'3406'0'0,"12"18"-3086"0"0,0 0 0 0 0,0-1 0 0 0,0 1 0 0 0,0-1 0 0 0,1 1 0 0 0,-1-1 0 0 0,1 1 0 0 0,0-1 0 0 0,-1 0-1 0 0,1 0 1 0 0,0-2-320 0 0,1 5 188 0 0,0 0-37 0 0,0 0-16 0 0,0 0-18 0 0,7 21 57 0 0,-3-8-135 0 0,0 0 0 0 0,-1 0 0 0 0,-1 0 0 0 0,0 1 0 0 0,0-1 0 0 0,-2 8-39 0 0,-1 13 182 0 0,-2-1 0 0 0,-6 27-182 0 0,-4 29 151 0 0,5-36-101 0 0,5-35-32 0 0,0 1 0 0 0,1-1 0 0 0,1 6-18 0 0,-1 28 23 0 0,-1 0-1 0 0,-3 0 1 0 0,-5 14-23 0 0,-21 153 43 0 0,18-95-1659 0 0,9-75 322 0 0,6-32 23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8.1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1295 4937 0 0,'-6'0'1130'0'0,"-2"1"1739"0"0,19 12-1814 0 0,-2-6-1042 0 0,12 10 25 0 0,0 0-1 0 0,16 8-37 0 0,17 9 41 0 0,36 32-41 0 0,10 7 66 0 0,-58-46 166 0 0,42 22-232 0 0,-69-42-23 0 0,0 0 0 0 0,0-1 1 0 0,1-1-1 0 0,0 0 1 0 0,0-1-1 0 0,1-1 1 0 0,14 1 22 0 0,70 0-1461 0 0,-101-4 1603 0 0,0 0 11 0 0,0 0-10 0 0,0 0 5 0 0,0 0-3 0 0,0 0-6 0 0,0 0-26 0 0,0-1-28 0 0,10-2-34 0 0,1 1-39 0 0,-7 2-9 0 0,-1-1 1 0 0,1 1 0 0 0,-1-1-1 0 0,0 0 1 0 0,1 0 0 0 0,-1 0-1 0 0,0 0 1 0 0,0-1 0 0 0,0 1-1 0 0,0-1 1 0 0,0 0 0 0 0,0 0-1 0 0,0 0 1 0 0,0 0 0 0 0,1-2-4 0 0,36-30 61 0 0,37-25-61 0 0,-28 23-12 0 0,10-11 12 0 0,11-18 15 0 0,-29 26 19 0 0,2 1 0 0 0,2 2 1 0 0,35-21-35 0 0,-60 43 19 0 0,-15 10 4 0 0,0 0 0 0 0,1 0 0 0 0,0 1 0 0 0,0 0 0 0 0,0 0-1 0 0,0 0 1 0 0,0 1 0 0 0,5-2-23 0 0,-11 4 70 0 0,1 0-1 0 0,-1 0 0 0 0,0 0 0 0 0,0 0 1 0 0,0 0-1 0 0,1 0 0 0 0,-1 0 1 0 0,0 0-1 0 0,0 0 0 0 0,0 0 1 0 0,0 0-1 0 0,1-1 0 0 0,-1 1 0 0 0,0 0 1 0 0,0 0-1 0 0,0 0 0 0 0,0 0 1 0 0,0 0-1 0 0,1-1 0 0 0,-1 1 1 0 0,0 0-1 0 0,0 0 0 0 0,0 0 0 0 0,0 0 1 0 0,0-1-1 0 0,0 1 0 0 0,0 0 1 0 0,0 0-1 0 0,0 0 0 0 0,0-1 1 0 0,0 1-1 0 0,0 0 0 0 0,0 0 0 0 0,1 0 1 0 0,-2-1-1 0 0,1 1 0 0 0,0 0 1 0 0,0 0-1 0 0,0 0 0 0 0,0-1 1 0 0,0 1-1 0 0,0 0 0 0 0,0 0 0 0 0,0 0 1 0 0,0-1-1 0 0,0 1 0 0 0,0 0 1 0 0,0 0-1 0 0,-1 0-69 0 0,1-13-179 0 0,6-82 299 0 0,-2 58-61 0 0,-2 0 1 0 0,-1 0 0 0 0,-3 0 0 0 0,-1-7-60 0 0,-7-57 48 0 0,5-1 0 0 0,7-100-48 0 0,-1 178 10 0 0,1 0 1 0 0,5-18-11 0 0,-6 32-1 0 0,2 0 1 0 0,-1 1 0 0 0,1-1-1 0 0,1 1 1 0 0,0 0 0 0 0,0 0-1 0 0,5-8 1 0 0,-4 13 44 0 0,13-17-121 0 0,-18 21 86 0 0,0 0 0 0 0,0-1 1 0 0,0 1-1 0 0,0 0 1 0 0,1-1-1 0 0,-1 1 0 0 0,0 0 1 0 0,0-1-1 0 0,0 1 0 0 0,0 0 1 0 0,0-1-1 0 0,0 1 1 0 0,0 0-1 0 0,0-1 0 0 0,0 1 1 0 0,0 0-1 0 0,0-1 0 0 0,0 1 1 0 0,0 0-1 0 0,0-1 1 0 0,-1 1-1 0 0,1 0 0 0 0,0-1 1 0 0,0 1-1 0 0,0 0 1 0 0,0-1-1 0 0,-1 1-9 0 0,0-1 48 0 0,1 1 0 0 0,-1-1 0 0 0,0 1 0 0 0,0-1 0 0 0,0 1 0 0 0,0 0 0 0 0,0-1 0 0 0,0 1 0 0 0,0 0 0 0 0,0 0 0 0 0,0 0 0 0 0,0 0 0 0 0,0-1 1 0 0,0 1-1 0 0,0 1-48 0 0,-224-20 1302 0 0,201 14-1244 0 0,-1 0-1 0 0,1-2 0 0 0,0-1 0 0 0,1-1 0 0 0,0 0 0 0 0,0-2 0 0 0,1-1 0 0 0,0-1 0 0 0,-4-4-57 0 0,-70-43 1 0 0,53 35-53 0 0,-11-10 52 0 0,43 28-9 0 0,10 7 5 0 0,1 0-1 0 0,-1-1 1 0 0,0 1-1 0 0,1 0 0 0 0,-1-1 1 0 0,1 1-1 0 0,-1-1 1 0 0,0 1-1 0 0,1-1 0 0 0,-1 1 1 0 0,1-1-1 0 0,-1 1 1 0 0,1-1-1 0 0,0 1 0 0 0,-1-1 1 0 0,1 1-1 0 0,-1-1 1 0 0,1 0-1 0 0,0 1 0 0 0,0-1 1 0 0,-1 0-1 0 0,1 1 1 0 0,0-1-1 0 0,0 0 0 0 0,0 0 1 0 0,0 1-1 0 0,0-1 1 0 0,0 0-1 0 0,0 1 0 0 0,0-1 1 0 0,0 0-1 0 0,0 0 5 0 0,0 1 11 0 0,-2-1 23 0 0,-7 6 27 0 0,-123 74 59 0 0,43-20-41 0 0,3 4 0 0 0,-42 41-79 0 0,78-60 9 0 0,7-7-11 0 0,-28 34 2 0 0,36-39-51 0 0,28-27-318 0 0,1 0-1 0 0,0 0 1 0 0,1 1-1 0 0,0-1 0 0 0,-1 1 1 0 0,2 0-1 0 0,-1 1 1 0 0,1-1-1 0 0,0 1 1 0 0,0 1 369 0 0,-5 9-1420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8.5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0 800 0 0,'0'21'592'0'0,"0"7"-128"0"0,0 4-232 0 0,0 4 81 0 0,2 3 23 0 0,-2 5-32 0 0,1 3-80 0 0,-1 0-104 0 0,0 11-56 0 0,0 9-32 0 0,0-6-272 0 0,0 13 208 0 0,0-4-88 0 0,0-4-128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8.8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 1232 0 0,'3'7'297'0'0,"-1"0"-1"0"0,1 0 1 0 0,-1 1-1 0 0,-1-1 0 0 0,1 1 1 0 0,-1-1-1 0 0,-1 1 1 0 0,1 2-297 0 0,1 12 410 0 0,17 150 841 0 0,-8 21-1251 0 0,-3 174-982 0 0,-6-217-186 0 0,-1-98 317 0 0</inkml:trace>
  <inkml:trace contextRef="#ctx0" brushRef="#br0" timeOffset="1">348 0 2521 0 0,'3'41'1208'0'0,"6"9"-680"0"0,-4 1-336 0 0,0 7 128 0 0,1 0-104 0 0,-5 5-72 0 0,3-5-8 0 0,-1 3-40 0 0,1 9-16 0 0,3 4-40 0 0,-2 1 16 0 0,0-17-64 0 0,4-2-552 0 0,0 5 504 0 0,-2-17-264 0 0,0-7-248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22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1 128 6153 0 0,'0'6'869'0'0,"1"1"0"0"0,0-1 0 0 0,0 1 0 0 0,1-1 0 0 0,1 6-869 0 0,2 1 320 0 0,0-1 0 0 0,0 1 0 0 0,1-1 1 0 0,2 1-321 0 0,-7-11 15 0 0,0 0 0 0 0,0 0 1 0 0,0 0-1 0 0,0 0 0 0 0,1-1 1 0 0,-1 1-1 0 0,1 0 0 0 0,-1-1 1 0 0,1 1-1 0 0,0-1 0 0 0,-1 1 1 0 0,1-1-1 0 0,0 0 0 0 0,0 0 1 0 0,0 0-1 0 0,0 0 1 0 0,0 0-1 0 0,0 0 0 0 0,0-1 1 0 0,0 1-1 0 0,1-1 0 0 0,-1 1 1 0 0,0-1-1 0 0,0 0 0 0 0,0 0 1 0 0,1 0-1 0 0,-1 0 0 0 0,1 0-15 0 0,1-1 6 0 0,-1 0-1 0 0,1-1 1 0 0,-1 1-1 0 0,0-1 0 0 0,1 0 1 0 0,-1 0-1 0 0,0 0 1 0 0,0 0-1 0 0,0 0 0 0 0,0-1 1 0 0,0 0-1 0 0,-1 1 0 0 0,1-1 1 0 0,-1 0-1 0 0,0 0 1 0 0,1-1-6 0 0,5-8 39 0 0,-1 1 0 0 0,0-1 0 0 0,-1 0 0 0 0,0 0 1 0 0,3-12-40 0 0,-7 18 30 0 0,-1 1 0 0 0,1-1 0 0 0,-1 0 0 0 0,-1 1 0 0 0,1-1 0 0 0,-1 0 0 0 0,0 0 0 0 0,0 1 0 0 0,0-1 0 0 0,-1 0 0 0 0,0 0 0 0 0,0 1 0 0 0,0-1 0 0 0,-3-4-30 0 0,3 6 79 0 0,-1 1 1 0 0,0-1-1 0 0,0 1 1 0 0,0 0-1 0 0,0 0 1 0 0,0 0-1 0 0,-1 0 1 0 0,1 0-1 0 0,-1 0 1 0 0,0 1-1 0 0,0-1 1 0 0,0 1 0 0 0,0 0-1 0 0,0 0 1 0 0,0 0-1 0 0,-4-2-79 0 0,5 3 56 0 0,0 1-1 0 0,0-1 1 0 0,-1 0-1 0 0,1 1 1 0 0,0-1-1 0 0,-1 1 1 0 0,1 0 0 0 0,0 0-1 0 0,0 0 1 0 0,-1 0-1 0 0,1 0 1 0 0,0 0-1 0 0,-1 1 1 0 0,1-1 0 0 0,0 1-1 0 0,0 0 1 0 0,-1-1-1 0 0,1 1 1 0 0,0 0-1 0 0,0 0 1 0 0,0 1 0 0 0,0-1-1 0 0,0 0 1 0 0,0 1-1 0 0,1-1 1 0 0,-1 1-1 0 0,0 0-55 0 0,-4 3-95 0 0,1 1 0 0 0,0-1 0 0 0,1 1 0 0 0,-1 1 0 0 0,1-1-1 0 0,0 1 1 0 0,1-1 0 0 0,0 1 0 0 0,0 0 0 0 0,0 0 0 0 0,1 0-1 0 0,0 1 1 0 0,0-1 0 0 0,1 1 0 0 0,0-1 0 0 0,0 1 0 0 0,1-1-1 0 0,-1 1 1 0 0,2-1 0 0 0,-1 1 0 0 0,1-1 0 0 0,1 1 0 0 0,-1-1-1 0 0,1 1 1 0 0,2 4 95 0 0,1-1-837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9.2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 2729 0 0,'2'-9'576'0'0,"9"-27"885"0"0,-11 35-1391 0 0,1-1 1 0 0,-1 1-1 0 0,1-1 1 0 0,-1 1-1 0 0,1 0 1 0 0,0 0-1 0 0,0-1 1 0 0,-1 1-1 0 0,1 0 1 0 0,0 0 0 0 0,0 0-1 0 0,0 0 1 0 0,1 0-1 0 0,-1 0 1 0 0,0 0-1 0 0,0 0 1 0 0,0 0-1 0 0,1 1 1 0 0,-1-1-1 0 0,0 0 1 0 0,1 1-71 0 0,0 0 78 0 0,-1 0 0 0 0,1 1 0 0 0,-1-1 0 0 0,1 0 0 0 0,-1 1 0 0 0,0-1 0 0 0,1 1 0 0 0,-1 0 0 0 0,1 0 0 0 0,-1-1 0 0 0,0 1 0 0 0,0 0 0 0 0,1 0 0 0 0,-1 0 0 0 0,0 0 0 0 0,0 0 0 0 0,0 1-1 0 0,0-1 1 0 0,0 0 0 0 0,-1 0 0 0 0,1 1 0 0 0,0-1 0 0 0,0 0 0 0 0,-1 1 0 0 0,1-1 0 0 0,0 2-78 0 0,16 43 763 0 0,-17-43-707 0 0,33 123-289 0 0,-5 3 0 0 0,5 87 233 0 0,-25-157-609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39.8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128 23 4769 0 0,'-3'-4'1362'0'0,"-15"-13"1590"0"0,17 17-2892 0 0,1 0-1 0 0,-1-1 1 0 0,0 1 0 0 0,1 0 0 0 0,-1 0 0 0 0,0 0 0 0 0,1 0 0 0 0,-1 0 0 0 0,0 0-1 0 0,1 0 1 0 0,-1 0 0 0 0,0 0 0 0 0,1 0 0 0 0,-1 0 0 0 0,0 0 0 0 0,1 0-1 0 0,-1 1 1 0 0,1-1 0 0 0,-1 0 0 0 0,0 1 0 0 0,1-1 0 0 0,-1 0 0 0 0,1 1-1 0 0,-1-1 1 0 0,1 0 0 0 0,-1 1 0 0 0,1-1 0 0 0,-1 1 0 0 0,1-1 0 0 0,-1 1 0 0 0,1-1-1 0 0,0 1 1 0 0,-1-1 0 0 0,1 1 0 0 0,0 0 0 0 0,-1-1 0 0 0,1 1 0 0 0,0-1-1 0 0,0 1 1 0 0,0 0 0 0 0,-1 0-60 0 0,-6 18 74 0 0,0 1 0 0 0,2 0 1 0 0,0 0-1 0 0,1 1 0 0 0,-1 20-74 0 0,-15 136 237 0 0,7-74-115 0 0,3 30-122 0 0,2 233-239 0 0,7-211-2890 0 0,2-135 2032 0 0,3-1-480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40.8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1432 3505 0 0,'0'0'202'0'0,"0"1"-107"0"0,0-1 1 0 0,0 0 0 0 0,0 1 0 0 0,0-1 0 0 0,0 0 0 0 0,0 1 0 0 0,0-1 0 0 0,0 1-1 0 0,0-1 1 0 0,0 0 0 0 0,1 1 0 0 0,-1-1 0 0 0,0 0 0 0 0,0 1 0 0 0,1-1 0 0 0,-1 0-1 0 0,0 1 1 0 0,0-1 0 0 0,1 0 0 0 0,-1 0 0 0 0,0 1 0 0 0,1-1 0 0 0,-1 0 0 0 0,0 0-1 0 0,1 0 1 0 0,-1 1 0 0 0,0-1 0 0 0,1 0 0 0 0,-1 0 0 0 0,0 0-96 0 0,11 8 285 0 0,71 63-208 0 0,99 84 280 0 0,-145-125-117 0 0,2-2 0 0 0,11 4-240 0 0,-33-23 58 0 0,0 0-1 0 0,1-1 0 0 0,0 0 1 0 0,0-2-1 0 0,1 0 1 0 0,0-1-1 0 0,2 0-57 0 0,-3-2 81 0 0,0 0-1 0 0,1-1 1 0 0,-1 0-1 0 0,1-2 1 0 0,-1 0-1 0 0,17-2-80 0 0,-34 2 8 0 0,1 0 0 0 0,-1 0 0 0 0,1 0 0 0 0,-1 0 0 0 0,1 0 0 0 0,-1 0 0 0 0,1 0 0 0 0,-1-1 0 0 0,1 1 0 0 0,-1 0-1 0 0,1 0 1 0 0,-1 0 0 0 0,1 0 0 0 0,-1-1 0 0 0,1 1 0 0 0,-1 0 0 0 0,1-1 0 0 0,-1 1 0 0 0,0 0 0 0 0,1-1 0 0 0,-1 1 0 0 0,1 0 0 0 0,-1-1 0 0 0,0 1 0 0 0,0-1 0 0 0,1 1-1 0 0,-1 0 1 0 0,0-1 0 0 0,0 1 0 0 0,1-1 0 0 0,-1 1 0 0 0,0-1 0 0 0,0 1 0 0 0,0-1 0 0 0,0 1 0 0 0,0-1 0 0 0,0 1 0 0 0,0-1 0 0 0,0 1 0 0 0,0-1 0 0 0,0 1-8 0 0,0-1 106 0 0,0 1 48 0 0,0 0 26 0 0,0 0 32 0 0,0 0 16 0 0,0 0-2 0 0,0 0 3 0 0,0 0-17 0 0,0 0-38 0 0,0 0-42 0 0,0 0-28 0 0,7-7 258 0 0,3 3-342 0 0,0-1 0 0 0,-1 0 1 0 0,1 0-1 0 0,-1 0 0 0 0,0-2 1 0 0,0 1-1 0 0,-1-1 0 0 0,0 0 0 0 0,7-8-20 0 0,94-107 49 0 0,-60 63-26 0 0,3 3 0 0 0,58-49-23 0 0,11 3 236 0 0,-112 99-196 0 0,-9 3-25 0 0,0 0 1 0 0,0 0 0 0 0,1 0 0 0 0,-1 0-1 0 0,0 0 1 0 0,1-1 0 0 0,-1 1-1 0 0,0 0 1 0 0,0 0 0 0 0,1 0 0 0 0,-1 0-1 0 0,0 0 1 0 0,0 0 0 0 0,1 0 0 0 0,-1-1-1 0 0,0 1 1 0 0,0 0 0 0 0,1 0-1 0 0,-1 0 1 0 0,0 0 0 0 0,0-1 0 0 0,0 1-1 0 0,1 0 1 0 0,-1 0 0 0 0,0-1-1 0 0,0 1 1 0 0,0 0 0 0 0,0 0 0 0 0,0-1-1 0 0,1 1 1 0 0,-1 0 0 0 0,0 0-1 0 0,0-1 1 0 0,0 1 0 0 0,0 0 0 0 0,0-1-16 0 0,0 1 189 0 0,0 0 7 0 0,0 0-8 0 0,36-2 145 0 0,-22 0-273 0 0,-5 2 6 0 0,2 0 42 0 0,-4 1-4 0 0,-12-7 252 0 0,-11-18-195 0 0,12 16-100 0 0,1 0 0 0 0,0 0 0 0 0,0 0 0 0 0,1 0-1 0 0,0-3-60 0 0,-5-33 302 0 0,9-24-142 0 0,0 27-107 0 0,4-196 66 0 0,1-15-36 0 0,-4 207-46 0 0,3-112 100 0 0,-6 154-87 0 0,0-1 0 0 0,0 0 0 0 0,-1 0 0 0 0,1 0 0 0 0,-1 1 0 0 0,0-1 0 0 0,0 0 0 0 0,0 0 0 0 0,0 1 0 0 0,-1-1 0 0 0,0 1 0 0 0,1-1 0 0 0,-1 1 0 0 0,-1 0 0 0 0,1 0 0 0 0,0 0 0 0 0,-1 0 0 0 0,1 0 0 0 0,-1 0 0 0 0,0 1 0 0 0,0-1 0 0 0,0 1 0 0 0,0 0 0 0 0,0 0 0 0 0,-1 0 0 0 0,1 0 0 0 0,-1 0-50 0 0,-11-3 192 0 0,0 0 1 0 0,0 1-1 0 0,0 1 0 0 0,0 0 1 0 0,0 1-1 0 0,-4 0-192 0 0,-19-3-39 0 0,5-1 82 0 0,0-2 1 0 0,1-1 0 0 0,0-2-1 0 0,1-1 1 0 0,0-1 0 0 0,1-2-1 0 0,-5-3-43 0 0,-27-19 22 0 0,5 4-12 0 0,-20-7-10 0 0,60 32-18 0 0,-1 0 1 0 0,0 2-1 0 0,0 0 0 0 0,-1 1 0 0 0,0 1 1 0 0,-13-1 17 0 0,30 5-7 0 0,1 0 1 0 0,-1-1-1 0 0,1 1 0 0 0,-1 0 1 0 0,1 0-1 0 0,-1 0 1 0 0,1 0-1 0 0,-1 1 1 0 0,1-1-1 0 0,-1 0 1 0 0,1 1-1 0 0,0-1 1 0 0,-1 1-1 0 0,1-1 1 0 0,-1 1-1 0 0,1-1 1 0 0,0 1-1 0 0,0 0 1 0 0,-1 0-1 0 0,1 0 1 0 0,0 0-1 0 0,0 0 1 0 0,0 0-1 0 0,0 0 1 0 0,0 0-1 0 0,0 0 1 0 0,0 0-1 0 0,0 1 1 0 0,1-1-1 0 0,-2 1 7 0 0,1 4-22 0 0,-1-1 0 0 0,1 0 0 0 0,0 1 0 0 0,0-1 0 0 0,1 1 0 0 0,0-1 0 0 0,0 4 22 0 0,-1 12-15 0 0,-2 3 14 0 0,2-7 11 0 0,-2 0 1 0 0,0 0-1 0 0,-2 6-10 0 0,-5 5 18 0 0,0 0 1 0 0,-2 0 0 0 0,-2-1-1 0 0,0-1 1 0 0,-1 0 0 0 0,-7 6-19 0 0,-8 8 39 0 0,-1-2 0 0 0,-2 0 0 0 0,-17 12-39 0 0,18-22 51 0 0,-27 19-51 0 0,23-19-144 0 0,-16 15 144 0 0,48-38-228 0 0,-1-1 1 0 0,1 1 0 0 0,0 0 0 0 0,0 0-1 0 0,1 1 1 0 0,-1 1 227 0 0,3-6-157 0 0,0 1 1 0 0,0-1 0 0 0,0 1-1 0 0,1-1 1 0 0,-1 1-1 0 0,0-1 1 0 0,1 1 0 0 0,0 0-1 0 0,-1-1 1 0 0,1 1-1 0 0,0 0 1 0 0,0-1 0 0 0,0 1-1 0 0,0 0 1 0 0,0-1-1 0 0,0 1 1 0 0,0-1 0 0 0,1 1-1 0 0,-1 0 1 0 0,0-1-1 0 0,1 1 1 0 0,0 0 0 0 0,-1-1-1 0 0,1 1 1 0 0,0-1-1 0 0,0 1 157 0 0,10 9-1507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41.1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 5 3657 0 0,'0'0'72'0'0,"-1"0"-36"0"0,1-1 1 0 0,0 1-1 0 0,0 0 1 0 0,-1-1-1 0 0,1 1 0 0 0,0 0 1 0 0,0 0-1 0 0,-1-1 1 0 0,1 1-1 0 0,0 0 0 0 0,-1 0 1 0 0,1-1-1 0 0,0 1 1 0 0,-1 0-1 0 0,1 0 0 0 0,-1 0 1 0 0,1 0-1 0 0,0 0 1 0 0,-1 0-1 0 0,1 0 0 0 0,-1-1 1 0 0,1 1-1 0 0,0 0 1 0 0,-1 0-1 0 0,1 0 0 0 0,0 1 1 0 0,-1-1-1 0 0,1 0 1 0 0,-1 0-1 0 0,1 0 0 0 0,0 0 1 0 0,-1 0-1 0 0,1 0 1 0 0,-1 0-1 0 0,1 1 0 0 0,0-1 1 0 0,-1 0-1 0 0,1 0 1 0 0,0 1-1 0 0,0-1 0 0 0,-1 0 1 0 0,1 0-1 0 0,0 1 1 0 0,-1-1-1 0 0,1 0 0 0 0,0 1 1 0 0,0-1-1 0 0,0 0 1 0 0,-1 1-1 0 0,1-1 1 0 0,0 0-1 0 0,0 1 0 0 0,0-1 1 0 0,0 0-1 0 0,0 1 1 0 0,0-1-1 0 0,0 1 0 0 0,0-1 1 0 0,0 0-1 0 0,0 1 1 0 0,0-1-1 0 0,0 1 0 0 0,0-1 1 0 0,0 0-1 0 0,0 1 1 0 0,0-1-1 0 0,0 1-36 0 0,-7 134 586 0 0,6 28-586 0 0,-1 4 11 0 0,-7 114-1123 0 0,6-212 564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41.5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87 600 0 0,'1'-2'120'0'0,"-1"1"0"0"0,1 0 1 0 0,0 0-1 0 0,0 0 0 0 0,-1-1 0 0 0,1 1 0 0 0,0 0 0 0 0,0 0 0 0 0,0 0 1 0 0,0 1-1 0 0,0-1 0 0 0,0 0 0 0 0,1 0 0 0 0,-1 0 0 0 0,0 1 0 0 0,0-1-120 0 0,0 1 60 0 0,0 0-1 0 0,0 0 1 0 0,-1 0 0 0 0,1 0-1 0 0,0 0 1 0 0,0 0-1 0 0,-1 1 1 0 0,1-1-1 0 0,0 0 1 0 0,-1 0-1 0 0,1 1 1 0 0,0-1 0 0 0,0 0-1 0 0,-1 1 1 0 0,1-1-1 0 0,-1 0 1 0 0,1 1-1 0 0,0-1 1 0 0,-1 1-1 0 0,1-1 1 0 0,-1 1 0 0 0,1 0-1 0 0,-1-1 1 0 0,1 1-1 0 0,-1-1 1 0 0,0 1-1 0 0,1 0 1 0 0,-1-1-1 0 0,0 1 1 0 0,1 0-60 0 0,3 9 290 0 0,0 0 0 0 0,-1 0 0 0 0,0 0 0 0 0,0 0 1 0 0,-1 0-1 0 0,0 1 0 0 0,-1-1 0 0 0,0 4-290 0 0,3 18 274 0 0,11 93 582 0 0,0 85-856 0 0,-11 127 172 0 0,-3-166-66 0 0,4 167-897 0 0,-3-300 473 0 0</inkml:trace>
  <inkml:trace contextRef="#ctx0" brushRef="#br0" timeOffset="1">379 18 3001 0 0,'8'-17'1520'0'0,"1"17"-664"0"0,3 10-400 0 0,-3 15 96 0 0,3-2 40 0 0,1 19-7 0 0,-1 10-1 0 0,2 9-208 0 0,0 2-88 0 0,0 11-32 0 0,-2-2-80 0 0,2 3-56 0 0,2 4-24 0 0,-4-4 8 0 0,2 8-32 0 0,0-1-40 0 0,2-1 16 0 0,2 8-16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42.9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208 110 1480 0 0,'-1'-9'1033'0'0,"1"0"0"0"0,-2 0 0 0 0,1 1 0 0 0,-1-1 0 0 0,-3-8-1033 0 0,4 14 314 0 0,0-1 1 0 0,0 1 0 0 0,-1 0 0 0 0,1 0 0 0 0,-1-1 0 0 0,0 1 0 0 0,0 0 0 0 0,0 0 0 0 0,0 0-1 0 0,0 1 1 0 0,-1-1 0 0 0,1 1 0 0 0,-1-1 0 0 0,0 1 0 0 0,-1-1-315 0 0,3 2 150 0 0,-3 0 128 0 0,-5 11-169 0 0,1 3-95 0 0,1 1 0 0 0,0-1 0 0 0,1 1-1 0 0,1 1 1 0 0,0-1 0 0 0,1 3-14 0 0,-26 107 85 0 0,-1 5-21 0 0,5 7-64 0 0,17-74-768 0 0,2 1-1 0 0,3 0 0 0 0,4 50 769 0 0,0-100-840 0 0,0 0-341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44.0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1157 3001 0 0,'13'2'1750'0'0,"0"-1"0"0"0,0 2 1 0 0,0 0-1 0 0,6 2-1750 0 0,75 25-291 0 0,-12-4 446 0 0,-46-15-140 0 0,0 2 0 0 0,-1 1 1 0 0,0 1-1 0 0,-2 2 0 0 0,0 2 0 0 0,-1 0 0 0 0,0 3 0 0 0,-2 1-15 0 0,22 16 42 0 0,-16-13 33 0 0,-1 2 1 0 0,-2 0 0 0 0,24 28-76 0 0,-17-11 186 0 0,15 12-186 0 0,-5-14 134 0 0,-46-39-105 0 0,0 0 1 0 0,0 0 0 0 0,0-1-1 0 0,1 1 1 0 0,-1-1 0 0 0,1 0 0 0 0,0 0-1 0 0,0 0 1 0 0,0-1 0 0 0,0 0-1 0 0,4 2-29 0 0,-8-4 151 0 0,-1 0 26 0 0,0 0 26 0 0,0 0 37 0 0,0 0 36 0 0,0 0 14 0 0,0 0-20 0 0,0 0-32 0 0,0 0-41 0 0,0 0-26 0 0,0 0-37 0 0,4 1-103 0 0,-1-1 0 0 0,1 1 0 0 0,0-1 0 0 0,-1 0-1 0 0,1 0 1 0 0,0 0 0 0 0,0 0 0 0 0,-1 0 0 0 0,1-1-1 0 0,0 0-30 0 0,1 1 30 0 0,3-1-26 0 0,-1 0 1 0 0,1-1 0 0 0,-1 0-1 0 0,0 0 1 0 0,0 0-1 0 0,1-1 1 0 0,-1 0-1 0 0,-1 0 1 0 0,1-1 0 0 0,-1 0-1 0 0,1 0 1 0 0,-1 0-1 0 0,0-1 1 0 0,3-3-5 0 0,146-132 33 0 0,-16 17 9 0 0,28-24 28 0 0,-140 126-57 0 0,-21 18 92 0 0,-1 0-1 0 0,0 0 1 0 0,0-1 0 0 0,-1 0-1 0 0,1 0 1 0 0,-1 0-1 0 0,1-1 1 0 0,-2 0 0 0 0,1 0-1 0 0,0 0 1 0 0,-1 0 0 0 0,0 0-1 0 0,0 0 1 0 0,1-5-105 0 0,-3 5 184 0 0,0 0 1 0 0,-1-1-1 0 0,0 1 0 0 0,0 0 1 0 0,0 0-1 0 0,-1-1 0 0 0,0 1 1 0 0,0 0-1 0 0,0 0 0 0 0,-1 0 1 0 0,1 0-1 0 0,-1 0 0 0 0,-1 0 1 0 0,0-2-185 0 0,-13-37 165 0 0,12 28-106 0 0,0 0 0 0 0,1 1 0 0 0,1-1 0 0 0,0-15-59 0 0,7-68 337 0 0,4 0 1 0 0,19-77-338 0 0,-5 33 114 0 0,-16 105-51 0 0,2 1 0 0 0,13-34-63 0 0,-18 62 22 0 0,2-8 1 0 0,-5 17-21 0 0,-1 0 0 0 0,0-1-1 0 0,0 1 1 0 0,0 0 0 0 0,0 0 0 0 0,0-1 0 0 0,0 1 0 0 0,0 0 0 0 0,0-1-1 0 0,0 1 1 0 0,-1 0 0 0 0,1-1 0 0 0,0 1 0 0 0,0 0 0 0 0,0 0 0 0 0,0-1-1 0 0,0 1 1 0 0,0 0 0 0 0,-1 0 0 0 0,1-1 0 0 0,0 1 0 0 0,0 0 0 0 0,0 0 0 0 0,0 0-1 0 0,-1-1 1 0 0,1 1 0 0 0,0 0 0 0 0,0 0 0 0 0,-1 0 0 0 0,1 0 0 0 0,0-1-1 0 0,0 1 1 0 0,-1 0 0 0 0,1 0 0 0 0,0 0 0 0 0,-1 0 0 0 0,1 0 0 0 0,0 0-1 0 0,0 0 1 0 0,-1 0 0 0 0,1 0 0 0 0,0 0 0 0 0,-1 0 0 0 0,1 0 0 0 0,0 0-1 0 0,-1 0-1 0 0,1 0 14 0 0,0 0-2 0 0,0 0 8 0 0,0 0-2 0 0,0 0 6 0 0,0 0 10 0 0,0 0 22 0 0,0 0 51 0 0,0 0 34 0 0,0 0 14 0 0,-16 1 627 0 0,-63 4-489 0 0,-7-4-293 0 0,5 0 81 0 0,49-1-55 0 0,0-2 1 0 0,0-1 0 0 0,-1-2 0 0 0,2-1-1 0 0,-4-2-26 0 0,1-3 20 0 0,0-1 0 0 0,-10-6-20 0 0,31 10-14 0 0,1 1 0 0 0,0-2-1 0 0,0 0 1 0 0,0 0 0 0 0,1-1 0 0 0,1-1-1 0 0,-1 1 1 0 0,2-2 0 0 0,0 1 0 0 0,-6-10 14 0 0,13 18-13 0 0,1-1 0 0 0,-1 1 1 0 0,1 0-1 0 0,0-1 1 0 0,0 1-1 0 0,0-1 1 0 0,0 1-1 0 0,0-1 0 0 0,1 1 1 0 0,0-1-1 0 0,0 0 1 0 0,0 1-1 0 0,0-1 1 0 0,0 1-1 0 0,1-3 13 0 0,0-13 176 0 0,-7 13-142 0 0,1 3-29 0 0,1 0-1 0 0,-1 1 1 0 0,0 0 0 0 0,0 0 0 0 0,0 0 0 0 0,0 0 0 0 0,0 1-1 0 0,0 0 1 0 0,-1 0 0 0 0,1 0 0 0 0,0 1 0 0 0,-1 0 0 0 0,1 0-1 0 0,0 0 1 0 0,-1 1 0 0 0,1-1 0 0 0,-5 2-5 0 0,-19 5 41 0 0,-1 0 1 0 0,-23 10-42 0 0,19-6 15 0 0,-4 2-4 0 0,1 2 0 0 0,1 1 0 0 0,1 2 0 0 0,-19 13-11 0 0,-130 92-609 0 0,168-111 470 0 0,-8 4-93 0 0,-11 8-2430 0 0,1 2-1 0 0,1 1 1 0 0,-20 21 2662 0 0,43-34-2105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44.3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 0 2561 0 0,'-2'122'3527'0'0,"0"-68"-3303"0"0,-3 0 0 0 0,-7 27-224 0 0,-1 10 55 0 0,4-25 13 0 0,1-10-686 0 0,3 0 1 0 0,2 0-1 0 0,2 8 618 0 0,3-32-708 0 0,-2-2-309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44.6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2553 0 0,'8'123'4848'0'0,"-7"89"-4848"0"0,-1-19 558 0 0,3-24-342 0 0,8 203 1 0 0,-11-371-226 0 0,0 5-132 0 0,0-1 1 0 0,1 1-1 0 0,0 0 0 0 0,-1 0 0 0 0,2-1 1 0 0,-1 1-1 0 0,1-1 0 0 0,-1 1 0 0 0,2-1 1 0 0,-1 1-1 0 0,1-1 141 0 0,3 0-686 0 0,-2-8-390 0 0</inkml:trace>
  <inkml:trace contextRef="#ctx0" brushRef="#br0" timeOffset="1">317 108 1536 0 0,'7'-10'341'0'0,"-3"5"-97"0"0,-1 0 0 0 0,1 0-1 0 0,0 0 1 0 0,1 0 0 0 0,-1 1-1 0 0,1 0 1 0 0,0 0 0 0 0,0 0-1 0 0,5-3-243 0 0,-9 7 36 0 0,-1 0 0 0 0,0 0 0 0 0,1 0-1 0 0,-1 0 1 0 0,1 0 0 0 0,-1 0 0 0 0,0 0-1 0 0,1 0 1 0 0,-1 0 0 0 0,1 0 0 0 0,-1 0 0 0 0,0 0-1 0 0,1 0 1 0 0,-1 0 0 0 0,1 0 0 0 0,-1 0-1 0 0,0 0 1 0 0,1 0 0 0 0,-1 1 0 0 0,1-1 0 0 0,-1 0-1 0 0,0 0 1 0 0,1 0 0 0 0,-1 1 0 0 0,0-1-1 0 0,0 0 1 0 0,1 1 0 0 0,-1-1 0 0 0,0 0 0 0 0,1 1-1 0 0,-1-1 1 0 0,0 0 0 0 0,0 1 0 0 0,0-1-1 0 0,1 0 1 0 0,-1 1 0 0 0,0-1 0 0 0,0 0 0 0 0,0 1-1 0 0,0-1 1 0 0,0 1 0 0 0,0-1-36 0 0,3 20 691 0 0,-3-19-568 0 0,8 60 1194 0 0,3-1 0 0 0,4 8-1317 0 0,7 39 384 0 0,-7-15-150 0 0,-5 0 0 0 0,-2 36-234 0 0,-6-69-110 0 0,3 0 0 0 0,2-1 0 0 0,3 1 110 0 0,-8-50-93 0 0,1 0 0 0 0,-1-1 0 0 0,2 1 0 0 0,2 4 93 0 0,4 1-353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47.7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208 467 6033 0 0,'-8'0'2465'0'0,"-11"0"-111"0"0,19 0-2254 0 0,-1-1 1 0 0,1 1 0 0 0,-1 0-1 0 0,1 0 1 0 0,-1 0 0 0 0,1 0-1 0 0,-1-1 1 0 0,1 1 0 0 0,0 0-1 0 0,-1-1 1 0 0,1 1 0 0 0,-1 0-1 0 0,1 0 1 0 0,0-1 0 0 0,-1 1-1 0 0,1-1 1 0 0,0 1 0 0 0,-1 0-1 0 0,1-1 1 0 0,0 1 0 0 0,0-1-1 0 0,-1 1 1 0 0,1-1 0 0 0,0 1-1 0 0,0-1 1 0 0,0 1 0 0 0,0-1-1 0 0,0 1 1 0 0,0-1 0 0 0,0 1-1 0 0,0-1 1 0 0,0 1 0 0 0,0-1-101 0 0,7-9 234 0 0,19-20-26 0 0,3 1 1 0 0,0 1-1 0 0,2 1 0 0 0,26-17-208 0 0,10-1 97 0 0,2 3 0 0 0,2 3 1 0 0,2 3-1 0 0,49-16-97 0 0,-68 31 92 0 0,-30 11-11 0 0,0 1-1 0 0,1 1 1 0 0,0 1 0 0 0,6 0-81 0 0,-15 2 162 0 0,-16 2 35 0 0,-13 2-91 0 0,13 1-130 0 0,0 0 3 0 0,0 0-7 0 0,6 10-36 0 0,2-2 53 0 0,5 6-7 0 0,1 0 1 0 0,1 0-1 0 0,0-2 0 0 0,1 1 18 0 0,55 37-34 0 0,134 91 44 0 0,-187-129-1 0 0,1-1-1 0 0,0 0 0 0 0,1-2 0 0 0,0 0 0 0 0,1-1 0 0 0,-1-1 0 0 0,1-1 0 0 0,1-1 1 0 0,-1-1-1 0 0,1-1 0 0 0,10 0-8 0 0,70 0 257 0 0,-102 18-239 0 0,-6 48 0 0 0,5-61-19 0 0,0 0-1 0 0,-1 0 1 0 0,0 0 0 0 0,0-1-1 0 0,-3 6 2 0 0,-5 23 18 0 0,2 37-3 0 0,2 20-15 0 0,-2 35-14 0 0,-4-12 17 0 0,-13 113 47 0 0,15-159-7 0 0,-4 0 0 0 0,-7 12-43 0 0,17-67 8 0 0,-1 4 0 0 0,-1 0 1 0 0,-1 0-1 0 0,-1 1-8 0 0,7-20 19 0 0,-1 1-1 0 0,1-1 1 0 0,0 0 0 0 0,-1 0-1 0 0,1 0 1 0 0,0 0-1 0 0,-1 0 1 0 0,1 0-1 0 0,-1 0 1 0 0,1 0 0 0 0,0 0-1 0 0,-1 0 1 0 0,1-1-1 0 0,0 1 1 0 0,0-1 0 0 0,-1 1-1 0 0,1-1-18 0 0,-8-1 196 0 0,-12 3-151 0 0,0 0 0 0 0,0 2-1 0 0,0 1 1 0 0,-5 1-45 0 0,8 1 32 0 0,1 0-1 0 0,0 0 1 0 0,-9 6-32 0 0,11-4 16 0 0,0-2 1 0 0,0 0-1 0 0,-4 0-16 0 0,-104 25 56 0 0,-2-6 0 0 0,-52 3-56 0 0,152-25-16 0 0,1 1 0 0 0,0 2-1 0 0,0 0 1 0 0,1 1 0 0 0,-20 10 16 0 0,42-16-5 0 0,1-1 1 0 0,-1 0-1 0 0,1 1 1 0 0,-1-1 0 0 0,0 0-1 0 0,1 0 1 0 0,-1 1-1 0 0,1-1 1 0 0,-1 0-1 0 0,0 0 1 0 0,1 0 0 0 0,-1 1-1 0 0,1-1 1 0 0,-1 0-1 0 0,0 0 1 0 0,1 0-1 0 0,-1 0 1 0 0,0 0-1 0 0,1 0 1 0 0,-1-1 0 0 0,1 1-1 0 0,-1 0 1 0 0,0 0-1 0 0,1 0 1 0 0,-1-1-1 0 0,1 1 1 0 0,-1 0-1 0 0,0 0 1 0 0,1-1 0 0 0,-1 1-1 0 0,1-1 1 0 0,-1 1-1 0 0,1 0 1 0 0,-1-1 4 0 0,-3-20 3 0 0,1-2 195 0 0,2 21-182 0 0,-13-19 108 0 0,-1 3-63 0 0,0 1-1 0 0,-1 1 0 0 0,-7-4-60 0 0,-18-19 76 0 0,2-1 1 0 0,2-2 0 0 0,1-2 0 0 0,0-4-77 0 0,-66-78 73 0 0,22 40-27 0 0,-18-8-46 0 0,86 84-11 0 0,8 7-1 0 0,0 0 0 0 0,1 0 0 0 0,-1-1 0 0 0,1 1 0 0 0,-1-1 1 0 0,1 0-1 0 0,0 0 12 0 0,2 2-25 0 0,0-2-40 0 0,9-10 29 0 0,13-16 27 0 0,23-25 9 0 0,-32 42 3 0 0,-2-1 0 0 0,1-1-1 0 0,-2 0 1 0 0,0 0 0 0 0,-1-1 0 0 0,0 0 0 0 0,-1-1-1 0 0,0-4-2 0 0,10-33-252 0 0,8-53 252 0 0,-16 67-237 0 0,8-49-790 0 0,-10 45-835 0 0,3 0-1 0 0,1 2 0 0 0,10-25 1863 0 0,-7 30-2160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22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48 102 4657 0 0,'1'-2'297'0'0,"0"1"-82"0"0,-1 0 0 0 0,1 0 0 0 0,0 0 0 0 0,-1 0 0 0 0,1 0 0 0 0,0 0-1 0 0,0 0 1 0 0,0 0 0 0 0,0 0 0 0 0,0 1 0 0 0,0-1 0 0 0,0 0 0 0 0,0 0 0 0 0,0 1 0 0 0,0-1 0 0 0,0 1 0 0 0,0-1 0 0 0,1 1 0 0 0,-1 0 0 0 0,1-1-215 0 0,-1 1 959 0 0,-1 0-193 0 0,0 0-127 0 0,0 0-37 0 0,0 0-76 0 0,6 10-80 0 0,0-2-358 0 0,3 3 83 0 0,-1 1 1 0 0,-1 0 0 0 0,0 0 0 0 0,4 10-172 0 0,4 12 237 0 0,1 0 1 0 0,4 2-238 0 0,-5-9 3 0 0,-1 2 1 0 0,-1-1-1 0 0,2 9-3 0 0,40 108-3291 0 0,-53-134 1885 0 0</inkml:trace>
  <inkml:trace contextRef="#ctx0" brushRef="#br0" timeOffset="1">52 30 7082 0 0,'-4'-14'2984'0'0,"-1"2"-1856"0"0,-2 12-720 0 0,-4-2 97 0 0,4 0-121 0 0,0 2-96 0 0,5 0-16 0 0,1 0-104 0 0,-1 0-80 0 0,0 0-56 0 0,0 0-376 0 0,1 0-336 0 0,1 0-761 0 0,0 0 1137 0 0,0 0-904 0 0,0 0-584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48.1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7 143 1512 0 0,'-1'42'1145'0'0,"-1"7"-385"0"0,-2 0-424 0 0,4 9 200 0 0,0 5-32 0 0,2 3-240 0 0,-2 1-56 0 0,2 3-48 0 0,0-3-72 0 0,-1-1-88 0 0,1-1-176 0 0,0-5-448 0 0,1-4 528 0 0,-1-7-344 0 0,2-4-264 0 0</inkml:trace>
  <inkml:trace contextRef="#ctx0" brushRef="#br0" timeOffset="1">198 1 2096 0 0,'16'77'2223'0'0,"-3"1"0"0"0,0 54-2223 0 0,-2 158 712 0 0,-7-145-459 0 0,-2 7-147 0 0,8 121-151 0 0,-5-232-732 0 0,-5-41 767 0 0,0 0-1 0 0,0 0 1 0 0,0 0 0 0 0,0 1 0 0 0,0-1 0 0 0,0 0 0 0 0,1 0 0 0 0,-1 0-1 0 0,0 0 1 0 0,0 0 0 0 0,0 0 0 0 0,0 0 0 0 0,0 0 0 0 0,0 0-1 0 0,0 0 1 0 0,0 0 0 0 0,0 0 0 0 0,0 0 0 0 0,0 0 0 0 0,0 1 0 0 0,0-1-1 0 0,0 0 1 0 0,0 0 0 0 0,0 0 0 0 0,0 0 0 0 0,1 0 0 0 0,-1 0 0 0 0,0 0-1 0 0,0 0 1 0 0,0 0 0 0 0,0 0 0 0 0,0 0 0 0 0,0 0 0 0 0,0 0-1 0 0,0 0 1 0 0,0 0 0 0 0,0 0 0 0 0,0 0 0 0 0,0 0 0 0 0,1 0 0 0 0,-1 0-1 0 0,0 0 1 0 0,0 0 0 0 0,0 0 0 0 0,0 0 0 0 0,0 0 0 0 0,0 0-1 0 0,0-1 1 0 0,0 1 0 0 0,0 0 0 0 0,0 0 0 0 0,0 0 0 0 0,0 0 0 0 0,0 0-1 0 0,0 0 1 0 0,1 0 0 0 0,-1 0 0 0 0,0 0 0 0 0,0 0 0 0 0,0 0-1 0 0,0 0 1 0 0,0 0 0 0 0,0 0 0 0 0,0-1 0 0 0,0 1 0 0 0,0 0 0 0 0,0 0 10 0 0,4-9-327 0 0,4-11-252 0 0,-8 20 571 0 0,7-22-876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48.4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52 2609 0 0,'4'-6'325'0'0,"0"1"0"0"0,1 0 0 0 0,-1 0 0 0 0,1 0 0 0 0,0 0-1 0 0,0 1 1 0 0,1 0 0 0 0,2-2-325 0 0,-7 5 83 0 0,1 0-1 0 0,0 1 0 0 0,-1-1 0 0 0,1 0 0 0 0,0 0 0 0 0,0 1 0 0 0,0-1 0 0 0,-1 1 0 0 0,1 0 0 0 0,0-1 0 0 0,0 1 0 0 0,0 0 0 0 0,0 0 0 0 0,0 0 0 0 0,0 0 0 0 0,0 1 0 0 0,-1-1 1 0 0,1 0-1 0 0,0 1 0 0 0,0 0 0 0 0,0-1 0 0 0,0 1 0 0 0,-1 0 0 0 0,1 0 0 0 0,0 0 0 0 0,-1 0 0 0 0,1 0 0 0 0,-1 0 0 0 0,1 0 0 0 0,-1 0 0 0 0,0 1 0 0 0,1-1 0 0 0,0 1-82 0 0,2 5 220 0 0,1 0 0 0 0,-1 0-1 0 0,0 1 1 0 0,-1-1-1 0 0,0 1 1 0 0,0 0-1 0 0,0 0 1 0 0,-1 0 0 0 0,0 5-220 0 0,6 13 380 0 0,13 58 530 0 0,-4 1 0 0 0,7 83-910 0 0,1 9 183 0 0,-16-123-308 0 0,-5-21-502 0 0,1-2 1 0 0,2 1-1 0 0,1-1 0 0 0,2 0 1 0 0,9 20 626 0 0,0-14-1448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49.6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686 52 4681 0 0,'0'0'71'0'0,"2"-3"507"0"0,0-1 1 0 0,0 1-1 0 0,0 0 1 0 0,0 0-1 0 0,0-1 1 0 0,-1 1 0 0 0,1-2-579 0 0,-2 4 131 0 0,0 1 0 0 0,0-1 0 0 0,0 0 0 0 0,1 0 0 0 0,-1 1 0 0 0,0-1 0 0 0,0 0 0 0 0,0 0 0 0 0,0 0 0 0 0,-1 1 0 0 0,1-1 0 0 0,0 0 0 0 0,0 1 0 0 0,0-1 0 0 0,-1 0 0 0 0,1 0 0 0 0,0 1 0 0 0,-1-1 0 0 0,1 0 1 0 0,0 1-132 0 0,-1-1 209 0 0,0 0 0 0 0,0 0 0 0 0,0 1 0 0 0,0-1 0 0 0,0 0 0 0 0,0 1 0 0 0,0-1 0 0 0,0 1 0 0 0,0-1 0 0 0,0 1 0 0 0,-1 0 0 0 0,1-1 0 0 0,0 1 0 0 0,0 0 0 0 0,0 0 0 0 0,0 0 0 0 0,-1 0 0 0 0,1 0-209 0 0,-9 0 115 0 0,1 0 0 0 0,-1 0 0 0 0,1 1 1 0 0,0 0-1 0 0,-1 1 0 0 0,1 0 1 0 0,0 1-1 0 0,0 0 0 0 0,-7 3-115 0 0,-32 20 202 0 0,2 1 0 0 0,0 3 0 0 0,-3 5-202 0 0,-69 45 14 0 0,52-36-29 0 0,34-22-22 0 0,-21 11 37 0 0,13-10-100 0 0,-22 18 100 0 0,60-40-7 0 0,1 0-1 0 0,0 0 1 0 0,0 0 0 0 0,0 0-1 0 0,0 0 1 0 0,0 1 0 0 0,0-1-1 0 0,0 0 1 0 0,0 0-1 0 0,0 1 1 0 0,1-1 0 0 0,-1 0-1 0 0,0 1 1 0 0,1-1 0 0 0,-1 0-1 0 0,1 1 1 0 0,-1-1-1 0 0,1 1 1 0 0,0 0 7 0 0,-1 2-26 0 0,1-3-16 0 0,0-1-2 0 0,0 0 11 0 0,0 0 6 0 0,0 0-4 0 0,1 0 27 0 0,1 1 0 0 0,-1-1 0 0 0,0 1 0 0 0,1 0-1 0 0,-1 0 1 0 0,0-1 0 0 0,1 1 0 0 0,-1 0-1 0 0,0 0 1 0 0,0 0 0 0 0,0 0 0 0 0,0 0-1 0 0,0 1 1 0 0,0-1 0 0 0,0 0 0 0 0,0 0 0 0 0,0 1-1 0 0,-1-1 1 0 0,1 0 0 0 0,0 1 0 0 0,-1-1-1 0 0,0 1 1 0 0,1 0 4 0 0,8 13-16 0 0,0 1 5 0 0,-1 1-1 0 0,0-1 0 0 0,-1 2 1 0 0,-1-1-1 0 0,0 0 1 0 0,2 17 11 0 0,2 44-38 0 0,-3 1 1 0 0,-4 9 37 0 0,0-32-7 0 0,-4-26 10 0 0,-1 0-1 0 0,-1 0 1 0 0,-1 0-1 0 0,-2-1 0 0 0,-2 3-2 0 0,-4 12 4 0 0,7-29-72 0 0,0 1 0 0 0,-1 14 68 0 0,-5 31-1168 0 0,7-60 816 0 0,4-1 349 0 0,0 0 0 0 0,0 0 1 0 0,-1 0-1 0 0,1 0 1 0 0,0 0-1 0 0,0 0 1 0 0,0 0-1 0 0,0 0 0 0 0,0 0 1 0 0,0 0-1 0 0,-1 0 1 0 0,1 0-1 0 0,0 0 0 0 0,0 0 1 0 0,0 0-1 0 0,0 0 1 0 0,0 0-1 0 0,-1 0 1 0 0,1 0-1 0 0,0 0 0 0 0,0 0 1 0 0,0 0-1 0 0,0 0 1 0 0,0 0-1 0 0,0 0 0 0 0,0 0 1 0 0,-1 1-1 0 0,1-1 1 0 0,0 0-1 0 0,0 0 1 0 0,0 0-1 0 0,0 0 0 0 0,0 0 1 0 0,0 0-1 0 0,0 0 1 0 0,0 0-1 0 0,0 1 0 0 0,0-1 1 0 0,0 0-1 0 0,0 0 1 0 0,-1 0-1 0 0,1 0 1 0 0,0 0-1 0 0,0 0 0 0 0,0 1 1 0 0,0-1-1 0 0,0 0 1 0 0,0 0-1 0 0,0 0 0 0 0,0 0 1 0 0,0 0-1 0 0,0 1 1 0 0,0-1 2 0 0,0 1-6 0 0,0 1-1 0 0,0 0 1 0 0,0 0 0 0 0,1 0 0 0 0,-1-1 0 0 0,0 1-1 0 0,1 0 1 0 0,-1-1 0 0 0,1 1 0 0 0,-1 0 0 0 0,1-1-1 0 0,0 1 7 0 0,18 17-62 0 0,-6-9 49 0 0,-1 1 7 0 0,2 2-12 0 0,2 0 0 0 0,0-1 0 0 0,12 7 18 0 0,140 91-122 0 0,-35-35 116 0 0,-53-31 114 0 0,53 40-108 0 0,-123-78 22 0 0,0 0-1 0 0,0 0 0 0 0,0-1 1 0 0,10 3-22 0 0,-19-7 10 0 0,-1-1 4 0 0,0 0-4 0 0,0 0 4 0 0,0 0-4 0 0,0 0 5 0 0,0 0-3 0 0,0 0-19 0 0,25-2-34 0 0,-16 0 39 0 0,-1 0 0 0 0,0 0 0 0 0,0-1 1 0 0,1 0-1 0 0,5-4 2 0 0,-4 3-2 0 0,-1-1 2 0 0,-1 0 0 0 0,0-1 0 0 0,-1 0-1 0 0,0 0 1 0 0,1 0 0 0 0,-2-1 0 0 0,1 0 0 0 0,-1-1-1 0 0,0 1 1 0 0,-1-1 0 0 0,2-4 0 0 0,15-17-6 0 0,132-149-22 0 0,-110 131 57 0 0,2 3 0 0 0,37-26-29 0 0,-70 60 34 0 0,0 0 0 0 0,1 1 0 0 0,0 0 0 0 0,15-6-34 0 0,-29 15 3 0 0,0 0 0 0 0,0 0 0 0 0,0 0 0 0 0,1 0 0 0 0,-1 0 0 0 0,0 0 0 0 0,0 0 0 0 0,0 0 0 0 0,0 0 1 0 0,0 0-1 0 0,1 0 0 0 0,-1 0 0 0 0,0 0 0 0 0,0 0 0 0 0,0 0 0 0 0,0 0 0 0 0,1 0 0 0 0,-1 0 0 0 0,0 0 0 0 0,0 0 0 0 0,0 0 0 0 0,0 0 1 0 0,0 0-1 0 0,1 0 0 0 0,-1 0 0 0 0,0 0 0 0 0,0 0 0 0 0,0 0 0 0 0,0 0 0 0 0,0 0 0 0 0,0 0 0 0 0,1 1 0 0 0,-1-1 0 0 0,0 0 1 0 0,0 0-1 0 0,0 0 0 0 0,0 0 0 0 0,0 0 0 0 0,0 0 0 0 0,0 0 0 0 0,0 1 0 0 0,0-1 0 0 0,1 0 0 0 0,-1 0 0 0 0,0 0 0 0 0,0 0 0 0 0,0 0 1 0 0,0 1-1 0 0,0-1-3 0 0,3-2 97 0 0,0-4-98 0 0,0 1-1 0 0,-1-1 1 0 0,0 0 0 0 0,0 0-1 0 0,0 0 1 0 0,0-1 0 0 0,-1 1 0 0 0,0 0-1 0 0,0-4 2 0 0,1-68 24 0 0,-1 47-18 0 0,0-200 21 0 0,3-84 41 0 0,-3 269-48 0 0,-1 16 13 0 0,1 1 1 0 0,3-4-34 0 0,-3 25 15 0 0,2 0 0 0 0,-1 0 0 0 0,1 1 1 0 0,0-1-1 0 0,3-4-15 0 0,-6 12 29 0 0,0-1 0 0 0,0 1 1 0 0,0 0-1 0 0,0-1 0 0 0,0 1 0 0 0,1-1 1 0 0,-1 1-1 0 0,0-1 0 0 0,0 1 0 0 0,0-1 1 0 0,0 1-1 0 0,0-1 0 0 0,0 1 0 0 0,0-1 1 0 0,-1 1-1 0 0,1-1 0 0 0,0 1 1 0 0,0-1-1 0 0,0 1 0 0 0,0 0 0 0 0,-1-1 1 0 0,1 1-1 0 0,0-1 0 0 0,0 1 0 0 0,-1 0 1 0 0,1-1-1 0 0,0 1 0 0 0,-1-1 0 0 0,1 1 1 0 0,0 0-1 0 0,-1 0 0 0 0,1-1 0 0 0,-1 1 1 0 0,1 0-1 0 0,0 0 0 0 0,-1-1 0 0 0,1 1 1 0 0,-1 0-1 0 0,1 0 0 0 0,-1 0 1 0 0,1 0-1 0 0,-1-1 0 0 0,1 1 0 0 0,-1 0 1 0 0,1 0-1 0 0,-1 0 0 0 0,1 0 0 0 0,-1 0 1 0 0,1 0-1 0 0,-1 1 0 0 0,1-1-29 0 0,-27 0-76 0 0,25 0 175 0 0,-244-8 1126 0 0,185 2-1034 0 0,1-3 0 0 0,-57-15-191 0 0,44 5-1351 0 0,1-3 0 0 0,1-3 0 0 0,-34-18 1351 0 0,65 23-1362 0 0,6 2-645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49.9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41 3305 0 0,'-2'37'1696'0'0,"2"5"-784"0"0,0 11-504 0 0,0-1 104 0 0,4 9 1 0 0,-1 8-97 0 0,-1 1-88 0 0,0 2-104 0 0,-2 8-72 0 0,0-3-56 0 0,1-1-56 0 0,-1-5-96 0 0,0-2-168 0 0,0-8-264 0 0,0-5 408 0 0,0-3-256 0 0,0-8-161 0 0</inkml:trace>
  <inkml:trace contextRef="#ctx0" brushRef="#br0" timeOffset="1">159 1 2497 0 0,'6'8'387'0'0,"-1"1"0"0"0,-1 0 0 0 0,0 0 0 0 0,0 1 1 0 0,-1-1-1 0 0,0 1 0 0 0,0 0 0 0 0,-1-1 1 0 0,0 1-1 0 0,-1 4-387 0 0,5 18 669 0 0,29 171 788 0 0,-10 1 1 0 0,-7 25-1458 0 0,7 38-531 0 0,-20-221-624 0 0,7 30 1155 0 0,-6-51-617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50.3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93 4185 0 0,'19'-27'1620'0'0,"-10"13"-690"0"0,0 1 0 0 0,1 0 0 0 0,5-5-930 0 0,-14 17 64 0 0,0 1 1 0 0,-1-1-1 0 0,1 0 0 0 0,0 1 0 0 0,0-1 1 0 0,0 1-1 0 0,0-1 0 0 0,0 1 0 0 0,0-1 1 0 0,0 1-1 0 0,0 0 0 0 0,0-1 0 0 0,0 1 1 0 0,0 0-1 0 0,0 0 0 0 0,0 0 0 0 0,0 0 1 0 0,0 0-1 0 0,0 0 0 0 0,0 0 0 0 0,0 0 1 0 0,0 0-1 0 0,0 0 0 0 0,0 1 0 0 0,0-1 1 0 0,0 0-1 0 0,0 1 0 0 0,0-1 0 0 0,0 1 1 0 0,0-1-1 0 0,0 1 0 0 0,0-1 0 0 0,0 1 1 0 0,-1 0-1 0 0,2 0-64 0 0,1 2 183 0 0,1 0 1 0 0,-1 1 0 0 0,0-1 0 0 0,0 1-1 0 0,0 0 1 0 0,-1 0 0 0 0,1 0-1 0 0,-1 0-183 0 0,3 8 254 0 0,0 0 0 0 0,-2 0 0 0 0,1 0-1 0 0,-1 0 1 0 0,-1 1 0 0 0,0 5-254 0 0,5 21 375 0 0,71 441 1201 0 0,-24-127-2242 0 0,-20-199-1366 0 0,-25-110 962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3:45.06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 1290 1360 0 0,'0'0'24'0'0,"0"0"1"0"0,0 0-1 0 0,0 0 0 0 0,0 0 0 0 0,0 0 0 0 0,0 0 0 0 0,-1 0 1 0 0,1 0-1 0 0,0 0 0 0 0,0-1 0 0 0,0 1 0 0 0,0 0 0 0 0,0 0 1 0 0,0 0-1 0 0,0 0 0 0 0,0 0 0 0 0,0 0 0 0 0,0 0 0 0 0,0 0 1 0 0,0-1-1 0 0,0 1 0 0 0,0 0 0 0 0,0 0 0 0 0,0 0 0 0 0,0 0 1 0 0,0 0-1 0 0,0 0 0 0 0,0 0 0 0 0,0-1 0 0 0,0 1 0 0 0,0 0 1 0 0,0 0-1 0 0,0 0 0 0 0,0 0 0 0 0,0 0 0 0 0,0 0 0 0 0,0 0 1 0 0,0-1-1 0 0,0 1 0 0 0,0 0 0 0 0,0 0 0 0 0,0 0 0 0 0,0 0 1 0 0,0 0-1 0 0,0 0 0 0 0,1 0 0 0 0,-1 0 0 0 0,0 0 0 0 0,0 0 1 0 0,0-1-1 0 0,0 1 0 0 0,0 0 0 0 0,0 0 0 0 0,0 0 0 0 0,0 0 1 0 0,1 0-1 0 0,-1 0 0 0 0,0 0-24 0 0,0 0 60 0 0,0 0 0 0 0,1 0 1 0 0,-1 0-1 0 0,0 0 0 0 0,0-1 0 0 0,1 1 1 0 0,-1 0-1 0 0,0 0 0 0 0,0 0 0 0 0,1 0 1 0 0,-1-1-1 0 0,0 1 0 0 0,0 0 1 0 0,0 0-1 0 0,0 0 0 0 0,1-1 0 0 0,-1 1 1 0 0,0 0-1 0 0,0 0 0 0 0,0-1 0 0 0,0 1 1 0 0,0 0-1 0 0,0-1 0 0 0,0 1 0 0 0,0 0 1 0 0,1 0-1 0 0,-1-1 0 0 0,0 1 1 0 0,0 0-1 0 0,0-1 0 0 0,0 1 0 0 0,-1 0-60 0 0,9-8 242 0 0,4-1-166 0 0,-6 5-55 0 0,0 0-1 0 0,-1 0 1 0 0,1 0-1 0 0,-1-1 0 0 0,0 1 1 0 0,-1-1-1 0 0,1-1 0 0 0,-1 1 1 0 0,3-6-21 0 0,9-18 44 0 0,1 0 0 0 0,2 0-44 0 0,23-37 52 0 0,19-45 83 0 0,-4-2 1 0 0,14-50-136 0 0,-51 109 33 0 0,3 0 0 0 0,2 2 1 0 0,2 1-1 0 0,3 1 0 0 0,30-40-33 0 0,14 2 557 0 0,8-9 503 0 0,-36 43-720 0 0,-27 36-292 0 0,-16 15-36 0 0,1 0-1 0 0,-1 0 1 0 0,0 0-1 0 0,0 0 1 0 0,0-1-1 0 0,1-2-11 0 0,-2 3-83 0 0,0 1 1 0 0,0-1-1 0 0,1 1 1 0 0,-1-1-1 0 0,1 1 1 0 0,-1 0-1 0 0,1 0 1 0 0,0 0-1 0 0,-1 1 1 0 0,1-1-1 0 0,1 0 83 0 0,5-3-318 0 0,-3 1-314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3:45.40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14 1 1024 0 0,'4'8'816'0'0,"-4"1"-295"0"0,-6-2-289 0 0,6 5 136 0 0,-1 4-64 0 0,1 0-128 0 0,0 1-72 0 0,-2 6-112 0 0,2 5-336 0 0,-2-1 296 0 0,-1-1-160 0 0,-1 5-96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3:46.12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27 21 2312 0 0,'-26'3'3896'0'0,"25"-2"-2891"0"0,15 0-936 0 0,62 3-63 0 0,-49-1-8 0 0,0-2-1 0 0,26-2 3 0 0,26-6-15 0 0,152-9 13 0 0,-171 14 11 0 0,1 4 0 0 0,49 7-9 0 0,-47 0 1 0 0,-1-2-1 0 0,2-4 0 0 0,-1-2 1 0 0,41-5-1 0 0,-20-6-16 0 0,96-9 45 0 0,-145 17-5 0 0,-19 0-6 0 0,0 1-1 0 0,-1 0 1 0 0,1 2 0 0 0,13 1-18 0 0,-14 0 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3:46.58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16 103 4905 0 0,'-2'-1'242'0'0,"1"1"0"0"0,0-1 0 0 0,0 0 0 0 0,0 0 0 0 0,0 1-1 0 0,1-1 1 0 0,-1 0 0 0 0,0 0 0 0 0,0 0 0 0 0,0 0 0 0 0,1 0 0 0 0,-1 0 0 0 0,0 0 0 0 0,1 0 0 0 0,-1-1-1 0 0,1 1 1 0 0,-1 0 0 0 0,1 0 0 0 0,0 0 0 0 0,-1-2-242 0 0,1 2 63 0 0,1-1 0 0 0,-1 1 0 0 0,0 0 0 0 0,0-1 0 0 0,1 1 0 0 0,-1-1 0 0 0,1 1 0 0 0,-1 0 0 0 0,1-1 0 0 0,-1 1 0 0 0,1 0 0 0 0,0 0 0 0 0,0-1 0 0 0,-1 1 0 0 0,2 0-63 0 0,3-4-42 0 0,0 0 0 0 0,0 0-1 0 0,0 1 1 0 0,1 0 0 0 0,-1 0-1 0 0,6-2 43 0 0,1-3 20 0 0,-9 7-4 0 0,-1 0 0 0 0,1 0 0 0 0,0 0 1 0 0,0 0-1 0 0,1 1 0 0 0,-1-1 1 0 0,0 1-1 0 0,1-1 0 0 0,2 1-16 0 0,-4 1 8 0 0,-1 0-1 0 0,1 0 1 0 0,0 0-1 0 0,-1 0 1 0 0,1 0-1 0 0,-1 1 1 0 0,1-1-1 0 0,0 1 1 0 0,-1-1-1 0 0,1 1 1 0 0,-1 0-1 0 0,1-1 1 0 0,-1 1-1 0 0,0 0 1 0 0,1 0-1 0 0,-1 0 0 0 0,0 0 1 0 0,1 0-1 0 0,-1 0 1 0 0,0 1-1 0 0,0-1 1 0 0,0 0-1 0 0,0 1 1 0 0,0-1-1 0 0,0 0 1 0 0,-1 1-1 0 0,1 0-7 0 0,24 43 31 0 0,-24-43-28 0 0,-1-1-1 0 0,1 1 1 0 0,-1 0-1 0 0,1 0 1 0 0,-1 0-1 0 0,0-1 1 0 0,0 1 0 0 0,0 0-1 0 0,0 0 1 0 0,0 0-1 0 0,0 0 1 0 0,0 0-1 0 0,0-1 1 0 0,-1 1 0 0 0,1 0-1 0 0,-1 0 1 0 0,0 1-3 0 0,-1 4 11 0 0,-16 46 38 0 0,15-45-47 0 0,-1 0 0 0 0,1 0 0 0 0,1 0 1 0 0,0 1-1 0 0,0-1 0 0 0,0 1 0 0 0,1-1 0 0 0,0 1 1 0 0,1-1-1 0 0,0 1 0 0 0,1 3-2 0 0,-1-12-11 0 0,0 1 0 0 0,0 0 1 0 0,0-1-1 0 0,0 1 0 0 0,1 0 0 0 0,-1-1 1 0 0,0 1-1 0 0,0 0 0 0 0,1-1 0 0 0,-1 1 0 0 0,1-1 1 0 0,-1 1-1 0 0,1-1 0 0 0,-1 1 0 0 0,1-1 1 0 0,-1 1-1 0 0,1-1 0 0 0,-1 1 0 0 0,1-1 0 0 0,-1 0 1 0 0,1 1-1 0 0,0-1 0 0 0,-1 0 0 0 0,1 1 1 0 0,0-1-1 0 0,-1 0 0 0 0,1 0 0 0 0,0 0 0 0 0,-1 0 1 0 0,1 1-1 0 0,0-1 0 0 0,-1 0 11 0 0,32-3-684 0 0,-27 2 678 0 0,38-8-343 0 0,-22-2-146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3:47.1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14 1 1952 0 0,'-4'0'1360'0'0,"3"0"-1270"0"0,1 0 1 0 0,0 0-1 0 0,-1 0 1 0 0,1 0-1 0 0,0 0 1 0 0,-1 0-1 0 0,1 0 1 0 0,0 0-1 0 0,0 0 1 0 0,-1 0 0 0 0,1 0-1 0 0,0 0 1 0 0,-1 0-1 0 0,1 0 1 0 0,0 0-1 0 0,-1 0 1 0 0,1 0-1 0 0,0 0 1 0 0,0 0-1 0 0,-1 0 1 0 0,1 1 0 0 0,0-1-1 0 0,-1 0 1 0 0,1 0-1 0 0,0 0 1 0 0,0 1-1 0 0,0-1 1 0 0,-1 0-1 0 0,1 0 1 0 0,0 1-91 0 0,7 15 206 0 0,-4-8-244 0 0,78 143 73 0 0,-1-7-42 0 0,-76-136 7 0 0,43 90 14 0 0,16 17-14 0 0,-45-85 2 0 0,1-1 1 0 0,2-1-1 0 0,0-1 0 0 0,2-1 0 0 0,24 21-2 0 0,-41-42 0 0 0,14 14 1 0 0,2-1-1 0 0,0-2 1 0 0,6 4-1 0 0,3-1 14 0 0,-1 2 1 0 0,-1 1 0 0 0,-1 2-1 0 0,-1 0 1 0 0,10 13-15 0 0,-10-5-70 0 0,-2 1 1 0 0,-1 1-1 0 0,-1 2 0 0 0,-2 0 1 0 0,-2 1-1 0 0,-1 1 0 0 0,-2 0 1 0 0,2 14 69 0 0,-11-34-350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22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7098 0 0,'3'3'485'0'0,"0"0"1"0"0,0 0 0 0 0,0 0 0 0 0,0 0-1 0 0,-1 1 1 0 0,1-1 0 0 0,-1 1 0 0 0,1 1-486 0 0,4 8 463 0 0,-1 1 0 0 0,-1 0 0 0 0,2 5-463 0 0,10 28 895 0 0,-7-25-536 0 0,-1 0 0 0 0,2 12-359 0 0,13 33 484 0 0,54 130 976 0 0,-13-25-34 0 0,-44-100-1093 0 0,-14-48-223 0 0,0 0 0 0 0,1-1 0 0 0,7 13-110 0 0,-14-33-3 0 0,4 5 98 0 0,-5-25 285 0 0,-3-12-407 0 0,-2 1 0 0 0,-1-1 1 0 0,-2 1-1 0 0,-4-11 27 0 0,7 29 10 0 0,1 0-1 0 0,-2 1 1 0 0,1 0-1 0 0,-1 0 1 0 0,0 0 0 0 0,-1 1-1 0 0,0 0 1 0 0,-1 0 0 0 0,1 0-1 0 0,-2 1 1 0 0,1 0 0 0 0,-1 1-1 0 0,0 0 1 0 0,0 0-1 0 0,0 1 1 0 0,-1 0 0 0 0,0 1-1 0 0,-3-1-9 0 0,-7-4 21 0 0,13 5-8 0 0,0 1 1 0 0,0-1-1 0 0,-1 2 1 0 0,1-1-1 0 0,-1 1 1 0 0,-2 0-14 0 0,7 1 5 0 0,1 1 1 0 0,0 0-1 0 0,0 0 1 0 0,0 0-1 0 0,-1 0 1 0 0,1 1-1 0 0,0-1 1 0 0,0 1-1 0 0,0-1 1 0 0,0 1-1 0 0,-1 0 1 0 0,1-1-1 0 0,0 1 1 0 0,0 0-1 0 0,1 1 1 0 0,-1-1-1 0 0,0 0 1 0 0,0 0-1 0 0,0 1 1 0 0,1-1-1 0 0,-1 1 1 0 0,1 0-1 0 0,-1-1 1 0 0,1 1-1 0 0,0 0-5 0 0,-1 0 7 0 0,0 1 0 0 0,1-1 0 0 0,0 1 0 0 0,0 0 0 0 0,-1-1 0 0 0,2 1 0 0 0,-1 0 0 0 0,0 0 0 0 0,0 0 0 0 0,1-1 0 0 0,0 1 0 0 0,-1 0 1 0 0,1 0-1 0 0,0 0 0 0 0,0 0 0 0 0,1 0 0 0 0,-1 0 0 0 0,1 0 0 0 0,-1-1 0 0 0,1 1 0 0 0,1 2-7 0 0,2 6 11 0 0,1 1 0 0 0,1 0 0 0 0,0-1 1 0 0,4 5-12 0 0,0 1 14 0 0,-4-6-14 0 0,-1-1 0 0 0,2 0-1 0 0,-1 0 1 0 0,1 0 0 0 0,1-1 0 0 0,0 0 0 0 0,0-1 0 0 0,0 0 0 0 0,1 0 0 0 0,1-1 0 0 0,-1 0-1 0 0,1 0 1 0 0,9 3 0 0 0,-16-8-47 0 0,1-1 0 0 0,-1 0 0 0 0,1-1 0 0 0,-1 1-1 0 0,1-1 1 0 0,-1 1 0 0 0,1-1 0 0 0,0 0 0 0 0,-1 0-1 0 0,1-1 1 0 0,0 1 0 0 0,-1-1 0 0 0,1 0-1 0 0,-1 0 1 0 0,1 0 0 0 0,-1 0 0 0 0,0 0 0 0 0,1-1-1 0 0,-1 0 1 0 0,0 1 0 0 0,0-1 0 0 0,0-1 0 0 0,0 1-1 0 0,0 0 48 0 0,5-5-312 0 0,-1 1-1 0 0,0-1 0 0 0,0 0 1 0 0,-1 0-1 0 0,0-1 1 0 0,0 0-1 0 0,-1 0 0 0 0,2-4 313 0 0,9-18-1336 0 0,-2-4-572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3:47.84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92 2096 0 0,'2'-8'3455'0'0,"-2"7"-3353"0"0,0 1 1 0 0,0-1 0 0 0,0 1-1 0 0,0-1 1 0 0,0 1-1 0 0,0-1 1 0 0,0 1 0 0 0,0-1-1 0 0,1 1 1 0 0,-1-1-1 0 0,0 1 1 0 0,0-1 0 0 0,0 1-1 0 0,1 0 1 0 0,-1-1 0 0 0,0 1-1 0 0,0-1 1 0 0,1 1-1 0 0,-1-1 1 0 0,0 1 0 0 0,1 0-103 0 0,0-2 11 0 0,11-7 47 0 0,-1 1 1 0 0,2 0 0 0 0,-1 1-1 0 0,1 0 1 0 0,10-4-59 0 0,-13 7 43 0 0,1 0 0 0 0,-1 1 1 0 0,0 0-1 0 0,1 0 1 0 0,0 1-44 0 0,-6 1 24 0 0,1 0 1 0 0,-1 1-1 0 0,1 0 0 0 0,-1-1 1 0 0,1 2-1 0 0,-1-1 1 0 0,1 1-1 0 0,-1 0 1 0 0,1 0-1 0 0,3 1-24 0 0,-8 0 27 0 0,-1-1 0 0 0,0 0 0 0 0,1 1 0 0 0,-1-1 0 0 0,0 0 0 0 0,0 0 0 0 0,0 1 0 0 0,0-1 0 0 0,0 0 0 0 0,0 1 0 0 0,-1-1 0 0 0,1 0 0 0 0,0 1 0 0 0,-1-1 0 0 0,1 0 0 0 0,-1 0 0 0 0,1 0 0 0 0,-1 1 0 0 0,1-1 0 0 0,-1 0 0 0 0,0 0-27 0 0,-17 34 4 0 0,9-21-5 0 0,6-9-8 0 0,-1-1 1 0 0,1 1-1 0 0,0 1 0 0 0,1-1 0 0 0,-1 0 0 0 0,0 4 9 0 0,2-7-2 0 0,1 1 0 0 0,-1-1 0 0 0,1 0 0 0 0,0 1-1 0 0,0-1 1 0 0,0 1 0 0 0,0-1 0 0 0,0 1 0 0 0,0-1 0 0 0,1 1 0 0 0,-1-1-1 0 0,1 1 1 0 0,0-1 0 0 0,0 1 0 0 0,0-1 0 0 0,0 0 0 0 0,0 0-1 0 0,0 1 1 0 0,1-1 2 0 0,5 11 0 0 0,-4-7 1 0 0,1-1 0 0 0,0 1-1 0 0,-1-1 1 0 0,2 0 0 0 0,-1 1 0 0 0,1-2 0 0 0,-1 1 0 0 0,4 2-1 0 0,-4-4 24 0 0,-1 0 0 0 0,0 1 1 0 0,1 0-1 0 0,-2 0 0 0 0,1 0 1 0 0,0 0-1 0 0,-1 0 0 0 0,0 0 0 0 0,0 0 1 0 0,0 1-1 0 0,0-1 0 0 0,-1 1 0 0 0,0 0 1 0 0,0-1-1 0 0,0 1 0 0 0,0 0 1 0 0,-1 0-1 0 0,0-1 0 0 0,0 1 0 0 0,0 0 1 0 0,-1 0-1 0 0,1-1 0 0 0,-1 1 0 0 0,0 0 1 0 0,0-1-1 0 0,-1 1 0 0 0,0 0 1 0 0,1-1-1 0 0,-2 0 0 0 0,1 0 0 0 0,0 1 1 0 0,-1-1-1 0 0,0 0 0 0 0,0-1 0 0 0,-2 3-24 0 0,-1 0 180 0 0,-1-1-1 0 0,1 0 0 0 0,-1 0 1 0 0,0 0-1 0 0,-5 1-179 0 0,-7 6 324 0 0,17-11-375 0 0,0 0 1 0 0,0 0-1 0 0,0 0 0 0 0,0-1 1 0 0,-1 1-1 0 0,1 0 1 0 0,0-1-1 0 0,0 1 1 0 0,0-1-1 0 0,0 0 0 0 0,-1 0 1 0 0,1 0-1 0 0,0 0 1 0 0,0 0-1 0 0,0 0 1 0 0,-1 0-1 0 0,1-1 0 0 0,0 1 1 0 0,0-1-1 0 0,0 0 1 0 0,0 0-1 0 0,0 0 1 0 0,0 0-1 0 0,0 0 0 0 0,0 0 51 0 0,0-1-701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23.39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72 0 0,'21'28'160'0'0,"-3"0"16"0"0,-6-5 48 0 0,2 2-64 0 0,4-4 112 0 0,-4 0-24 0 0,3-2 24 0 0,-3 0-32 0 0,-1-1-80 0 0,2-1-16 0 0,-2-3-32 0 0,-5-2 1 0 0,1 1-57 0 0,0 1-56 0 0,-2-5 0 0 0,-2-1 0 0 0,0-1-8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23.89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 1 1472 0 0,'-2'12'816'0'0,"2"6"-415"0"0,5 6-65 0 0,0 4-64 0 0,2-3-16 0 0,4 8-152 0 0,3 0 64 0 0,4 11-120 0 0,-3-2-40 0 0,6 5 16 0 0,4 9-8 0 0,3 0-248 0 0,-2 2 208 0 0,6 4-136 0 0,-3 2-88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24.30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195 1 1008 0 0,'-6'0'290'0'0,"0"1"0"0"0,0 0 0 0 0,0 0-1 0 0,0 0 1 0 0,0 1 0 0 0,0 0 0 0 0,1 0 0 0 0,-1 0-1 0 0,1 1 1 0 0,0 0 0 0 0,0 0 0 0 0,0 0 0 0 0,0 1 0 0 0,0-1-1 0 0,0 1 1 0 0,0 1-290 0 0,-11 12 491 0 0,1-1-1 0 0,1 2 1 0 0,-9 12-491 0 0,19-23 126 0 0,0-1-21 0 0,0 1 0 0 0,0 1 0 0 0,1-1 0 0 0,0 0 1 0 0,1 1-1 0 0,-1 0 0 0 0,1-1 0 0 0,1 1 0 0 0,-1 0 0 0 0,2 0 1 0 0,-1 0-1 0 0,1 0 0 0 0,0 0 0 0 0,1 0 0 0 0,-1 0 0 0 0,2 0 0 0 0,-1 0 1 0 0,3 7-106 0 0,-2-9 6 0 0,-1 1 1 0 0,2-1-1 0 0,-1 0 1 0 0,1 0-1 0 0,-1 0 1 0 0,2 0-1 0 0,-1 0 1 0 0,1-1-1 0 0,0 0 1 0 0,0 1 0 0 0,0-2-1 0 0,0 1 1 0 0,1 0-1 0 0,0-1 1 0 0,0 0-1 0 0,1 0 1 0 0,-1 0-1 0 0,1-1 1 0 0,-1 1-1 0 0,1-1 1 0 0,0-1-1 0 0,1 1 1 0 0,0-1-7 0 0,-5-1-55 0 0,0-1 0 0 0,-1 0-1 0 0,1 0 1 0 0,0 0 0 0 0,0 0 0 0 0,0 0 0 0 0,-1 0-1 0 0,1 0 1 0 0,0 0 0 0 0,-1-1 0 0 0,1 1-1 0 0,0-1 1 0 0,0 1 0 0 0,-1-1 0 0 0,1 0 0 0 0,-1 1-1 0 0,1-1 1 0 0,-1 0 0 0 0,1 0 0 0 0,-1 0 0 0 0,1 0-1 0 0,-1-1 1 0 0,0 1 0 0 0,0 0 0 0 0,1-1 0 0 0,0 0 55 0 0,2-4-332 0 0,-1 0 0 0 0,1 0 1 0 0,-1 0-1 0 0,0-1 1 0 0,0 1-1 0 0,0-2 332 0 0,4-11-924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24.67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6 0 1392 0 0,'-2'7'944'0'0,"2"7"-399"0"0,0-2-297 0 0,0 9 168 0 0,-2 2-112 0 0,2 7-128 0 0,-2 0-48 0 0,2 5-56 0 0,0 3-16 0 0,4 3-32 0 0,-2 1-128 0 0,1 2-192 0 0,2-6-216 0 0,2-3 400 0 0,0 5-272 0 0,2-8-160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25.01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3 3393 0 0,'1'-3'1154'0'0,"1"14"424"0"0,16 29-1420 0 0,2-2-1 0 0,21 33-157 0 0,-1-1 29 0 0,-3 2 1 0 0,7 26-30 0 0,51 155 58 0 0,22 158 44 0 0,-59-191 12 0 0,11-2-114 0 0,-46-149-6 0 0,-6-18-274 0 0,2-1 0 0 0,1 0 0 0 0,15 21 280 0 0,-3-6-1563 0 0,-23-48 768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25.38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 41 5689 0 0,'0'-7'2153'0'0,"-4"5"-1593"0"0,4 2-440 0 0,0 0-40 0 0,0-1-32 0 0,0-1 0 0 0,0 0 8 0 0,0 0-32 0 0,0 1-8 0 0,9-3-8 0 0,2 1-16 0 0,1-1-360 0 0,0 1-312 0 0,0-1 544 0 0,-3 1-384 0 0,2 1-337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25.7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94 1 2216 0 0,'-7'15'1456'0'0,"0"1"-1"0"0,1 0 0 0 0,1 1 0 0 0,-2 12-1455 0 0,4-16 202 0 0,1 1-1 0 0,0 0 0 0 0,1 0 0 0 0,1 0 1 0 0,0 0-1 0 0,0 0 0 0 0,2 0 0 0 0,0 0 1 0 0,2 8-202 0 0,-3-20 22 0 0,0 0 1 0 0,0 1-1 0 0,0-1 0 0 0,0 0 1 0 0,0 0-1 0 0,0 0 1 0 0,1 0-1 0 0,-1 0 1 0 0,1 0-1 0 0,0-1 0 0 0,1 2-22 0 0,-2-2 36 0 0,-1-1-2 0 0,0 0-21 0 0,0 0-5 0 0,0 0 0 0 0,0 0 2 0 0,14-3 20 0 0,7-1 7 0 0,-11 1-16 0 0,-1 1-1 0 0,1 1 1 0 0,0-1-1 0 0,0 2 1 0 0,-1-1-1 0 0,1 1 1 0 0,0 1-1 0 0,0 0 1 0 0,0 0-1 0 0,-1 1 1 0 0,7 2-21 0 0,-14-3 9 0 0,-1 0 0 0 0,0 0 0 0 0,0 0 0 0 0,0 1 0 0 0,0-1 0 0 0,0 0 0 0 0,-1 1 0 0 0,1-1-1 0 0,0 0 1 0 0,-1 1 0 0 0,1-1 0 0 0,0 1 0 0 0,-1 0-9 0 0,3 6 44 0 0,-1-5-30 0 0,-1 1 0 0 0,0-1 0 0 0,0 1 0 0 0,0-1 0 0 0,-1 0 0 0 0,1 1 0 0 0,-1 0 0 0 0,0-1 1 0 0,0 1-1 0 0,0-1 0 0 0,0 1 0 0 0,0-1 0 0 0,-1 1 0 0 0,0-1 0 0 0,0 1 0 0 0,0-1 0 0 0,-1 2-14 0 0,-1 4 18 0 0,-1-1 1 0 0,0 0-1 0 0,-1 0 0 0 0,-4 6-18 0 0,6-10 22 0 0,-1 0 0 0 0,0 0 0 0 0,0 0 0 0 0,0 0 0 0 0,0-1 0 0 0,-1 0 0 0 0,1 0 0 0 0,-1 0 0 0 0,0 0 0 0 0,0-1 0 0 0,-4 2-22 0 0,-5 2 65 0 0,3 0 25 0 0,0-1 1 0 0,-1 0-1 0 0,0-1 1 0 0,-12 2-91 0 0,19-5-58 0 0,-1 1 1 0 0,0-2-1 0 0,0 1 1 0 0,0 0-1 0 0,1-1 1 0 0,-1 0-1 0 0,0-1 1 0 0,0 1-1 0 0,0-1 1 0 0,1-1-1 0 0,-3 0 58 0 0,7 2-92 0 0,0 0 1 0 0,0 0-1 0 0,0-1 1 0 0,0 1-1 0 0,0 0 0 0 0,1-1 1 0 0,-1 1-1 0 0,0-1 1 0 0,0 1-1 0 0,1-1 0 0 0,-1 1 1 0 0,0-1-1 0 0,1 0 0 0 0,-1 1 1 0 0,0-1-1 0 0,1 0 1 0 0,-1 1-1 0 0,1-1 0 0 0,-1 0 1 0 0,1 0-1 0 0,0 0 1 0 0,-1 1-1 0 0,1-1 0 0 0,0 0 1 0 0,-1 0-1 0 0,1 0 92 0 0,0-9-1325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26.80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4 664 0 0,'1'-1'152'0'0,"-1"1"1"0"0,1-1-1 0 0,0 1 0 0 0,0-1 1 0 0,0 1-1 0 0,0 0 0 0 0,-1 0 1 0 0,1-1-1 0 0,0 1 0 0 0,0 0 1 0 0,0 0-1 0 0,0 0 0 0 0,0 0 1 0 0,0 0-1 0 0,-1 0 0 0 0,1 0 1 0 0,0 0-1 0 0,0 1 0 0 0,0-1 1 0 0,0 0-153 0 0,23 8-411 0 0,-13-4 589 0 0,2-1-185 0 0,-1-1 0 0 0,1 0 0 0 0,0-1 1 0 0,-1 0-1 0 0,5-1 7 0 0,18 1-21 0 0,65 4-93 0 0,1-3 0 0 0,94-12 114 0 0,-85 2-30 0 0,1 5-1 0 0,12 5 31 0 0,221 22 25 0 0,-245-11 132 0 0,11 6-157 0 0,35 5 732 0 0,-52-8 895 0 0,43 15-1627 0 0,-81-23-291 0 0,-36-3 92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27.75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151 11 1576 0 0,'0'0'68'0'0,"0"-1"-1"0"0,0 1 1 0 0,0 0-1 0 0,0-1 0 0 0,0 1 1 0 0,0-1-1 0 0,0 1 1 0 0,0-1-1 0 0,0 1 1 0 0,-1 0-1 0 0,1-1 0 0 0,0 1 1 0 0,0 0-1 0 0,0-1 1 0 0,-1 1-1 0 0,1 0 1 0 0,0-1-1 0 0,0 1 0 0 0,-1 0 1 0 0,1-1-1 0 0,0 1 1 0 0,-1 0-1 0 0,1 0 1 0 0,0-1-1 0 0,-1 1 0 0 0,1 0 1 0 0,-1 0-1 0 0,1 0 1 0 0,0-1-1 0 0,-1 1 0 0 0,1 0 1 0 0,-1 0-1 0 0,1 0-67 0 0,-20 1 1504 0 0,16 0-1228 0 0,-1 1 0 0 0,1-1-1 0 0,-1 1 1 0 0,1 0 0 0 0,0 0-1 0 0,0 0 1 0 0,-1 1-276 0 0,-1 3 131 0 0,1 0 0 0 0,-1 0 0 0 0,1 0 0 0 0,0 1 0 0 0,1-1 0 0 0,0 1 0 0 0,0 0 0 0 0,0 1 0 0 0,1-1 0 0 0,0 1 0 0 0,0 0-131 0 0,-4 15 148 0 0,1 1 0 0 0,0 0 1 0 0,2 2-149 0 0,-2 12 183 0 0,2 1 1 0 0,2 0 0 0 0,1 1 0 0 0,2-1 0 0 0,2 0 0 0 0,3 7-184 0 0,-6-42 19 0 0,1 0 0 0 0,-1 0 0 0 0,1-1 0 0 0,0 1 0 0 0,1 0 0 0 0,-1-1 1 0 0,1 1-1 0 0,-1-1 0 0 0,1 1 0 0 0,0-1 0 0 0,0 0 0 0 0,1 0 1 0 0,-1 0-1 0 0,1 0 0 0 0,1 2-19 0 0,-2-4 10 0 0,1 1 1 0 0,-1-1-1 0 0,0 0 0 0 0,1 0 1 0 0,-1 0-1 0 0,1 0 1 0 0,-1 0-1 0 0,1-1 0 0 0,0 1 1 0 0,-1-1-1 0 0,1 0 1 0 0,0 1-1 0 0,-1-1 0 0 0,1-1 1 0 0,0 1-1 0 0,-1 0 1 0 0,1 0-1 0 0,0-1 0 0 0,-1 0 1 0 0,1 1-1 0 0,-1-1 1 0 0,3-1-11 0 0,0-1 16 0 0,0 1 1 0 0,0-1-1 0 0,-1 0 1 0 0,1-1-1 0 0,-1 1 1 0 0,1-1-1 0 0,-1 0 1 0 0,0 0-1 0 0,0 0 1 0 0,-1 0-1 0 0,1-1 1 0 0,-1 0 0 0 0,0 1-1 0 0,0-1 1 0 0,-1 0-1 0 0,0-1 1 0 0,1 1-1 0 0,-1-2-16 0 0,3-7 43 0 0,0-1-1 0 0,-1 1 1 0 0,-1-1 0 0 0,0 1-1 0 0,-1-1 1 0 0,-1-7-43 0 0,-1 17 15 0 0,0 1 1 0 0,0-1-1 0 0,-1 0 0 0 0,0 0 0 0 0,1 1 1 0 0,-2-1-1 0 0,1 1 0 0 0,-1-1 0 0 0,1 1 1 0 0,-1-1-1 0 0,0 1 0 0 0,-1 0 0 0 0,1 0 1 0 0,-2-1-16 0 0,2 3 5 0 0,1 0 1 0 0,-1 0-1 0 0,1 0 0 0 0,-1 0 1 0 0,0 1-1 0 0,0-1 1 0 0,0 1-1 0 0,0 0 1 0 0,0-1-1 0 0,0 1 1 0 0,0 0-1 0 0,0 0 1 0 0,-1 0-1 0 0,1 0 1 0 0,0 1-1 0 0,-1-1 1 0 0,1 1-1 0 0,0-1 1 0 0,-1 1-1 0 0,1 0 1 0 0,-1 0-1 0 0,1 0 1 0 0,0 0-1 0 0,-1 0 1 0 0,1 0-1 0 0,-1 1 0 0 0,-1 0-5 0 0,0 0-142 0 0,0 0-1 0 0,1 0 0 0 0,-1 1 0 0 0,1-1 1 0 0,0 1-1 0 0,-1 0 0 0 0,1 0 0 0 0,0 0 1 0 0,0 0-1 0 0,0 0 0 0 0,0 1 0 0 0,0 0 1 0 0,1-1-1 0 0,-1 1 0 0 0,1 0 0 0 0,0 0 1 0 0,-1 0-1 0 0,1 1 0 0 0,1-1 0 0 0,-1 0 1 0 0,0 2 142 0 0,-7 11-1295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27.49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45 57 2128 0 0,'0'-2'324'0'0,"1"-1"0"0"0,-1 1 0 0 0,0-1 0 0 0,-1 1 0 0 0,1-1 0 0 0,0 1 0 0 0,-1 0 0 0 0,1-1 0 0 0,-1 1 0 0 0,0-1 0 0 0,0 1 0 0 0,0 0 0 0 0,0 0 0 0 0,0 0 0 0 0,0-1 0 0 0,0 1 0 0 0,-1 0 0 0 0,1 0 0 0 0,-1 1 0 0 0,0-1 0 0 0,1 0 0 0 0,-1 0 0 0 0,0 1 0 0 0,0-1 0 0 0,-1 0-324 0 0,2 2 48 0 0,0 0 61 0 0,-4 9-30 0 0,3-1-61 0 0,-1 0 1 0 0,1 0 0 0 0,0 1-1 0 0,1 0 1 0 0,0-1 0 0 0,1 1-1 0 0,0 0 1 0 0,0-1 0 0 0,0 1-1 0 0,3 8-18 0 0,5 55 173 0 0,0 38-173 0 0,-4-39 51 0 0,0 117 71 0 0,-2-156-536 0 0,-2 0 1 0 0,-2 0-1 0 0,-1-1 1 0 0,-1 1 0 0 0,-6 20 413 0 0,11-44-735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28.21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3 1768 0 0,'0'-1'287'0'0,"0"-1"81"0"0,13 3-73 0 0,208 21-268 0 0,-72-8-35 0 0,29 0-46 0 0,81-7 54 0 0,-55 2 51 0 0,-1 1 281 0 0,59-3-515 0 0,-244-7-163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28.57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6 97 6857 0 0,'-2'-2'1545'0'0,"-1"-5"175"0"0,3 7-1704 0 0,0-1-1 0 0,0 1 1 0 0,0-1-1 0 0,1 1 0 0 0,-1-1 1 0 0,0 1-1 0 0,1-1 1 0 0,-1 1-1 0 0,0-1 0 0 0,1 1 1 0 0,-1-1-1 0 0,1 1 1 0 0,-1 0-1 0 0,0-1 1 0 0,1 1-1 0 0,-1 0 0 0 0,1-1 1 0 0,-1 1-1 0 0,1 0 1 0 0,-1-1-1 0 0,1 1 0 0 0,0 0 1 0 0,-1 0-16 0 0,77-44 93 0 0,-66 38-46 0 0,0 0-1 0 0,1 2 0 0 0,-1-1 0 0 0,1 1 1 0 0,0 1-1 0 0,5-1-46 0 0,-8 2 114 0 0,-8 2 13 0 0,-1 0 24 0 0,0 0-2 0 0,0 1 6 0 0,-6 34 45 0 0,4-21-157 0 0,0-1-1 0 0,-1 1 1 0 0,0-1 0 0 0,-1 0 0 0 0,-1 0 0 0 0,-1 0-43 0 0,-21 44 76 0 0,-3 6-33 0 0,0 6-43 0 0,22-49-275 0 0,2 0 0 0 0,0 0 1 0 0,1 1-1 0 0,1 0 0 0 0,-1 15 275 0 0,5-12-496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28.94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36 0 5633 0 0,'-2'0'138'0'0,"0"0"0"0"0,0 0 0 0 0,1 0 0 0 0,-1 1 0 0 0,0-1 0 0 0,0 0 0 0 0,1 1 0 0 0,-1-1 0 0 0,0 1 0 0 0,1-1-1 0 0,-1 1 1 0 0,1 0 0 0 0,-1 0 0 0 0,1 0 0 0 0,-1 0 0 0 0,1 0 0 0 0,-1 0 0 0 0,1 0 0 0 0,0 0 0 0 0,0 1 0 0 0,-1-1-138 0 0,2 0 56 0 0,0-1-5 0 0,0 0-23 0 0,0 0-18 0 0,9 5-27 0 0,1 0 9 0 0,-5-2 5 0 0,0 0-1 0 0,0 0 0 0 0,0-1 1 0 0,1 0-1 0 0,-1 0 1 0 0,1 0-1 0 0,-1-1 0 0 0,1 0 1 0 0,5 1 3 0 0,51 1-34 0 0,1-2 0 0 0,10-3 34 0 0,-34 0-11 0 0,283-15-22 0 0,-275 15 26 0 0,46-2-276 0 0,-1 3 1 0 0,1 4-1 0 0,36 9 283 0 0,-92-4-497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29.43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261 69 2072 0 0,'-1'-1'199'0'0,"0"1"0"0"0,1-1 0 0 0,-1 0-1 0 0,0 1 1 0 0,1-1 0 0 0,-1 1-1 0 0,0-1 1 0 0,0 1 0 0 0,0-1-1 0 0,1 1 1 0 0,-1-1 0 0 0,0 1-1 0 0,0 0 1 0 0,0 0 0 0 0,-1-1-199 0 0,2 1 84 0 0,-1 1 1 0 0,0-1 0 0 0,0 0-1 0 0,1 1 1 0 0,-1-1 0 0 0,0 1-1 0 0,1-1 1 0 0,-1 1 0 0 0,0-1-1 0 0,1 1 1 0 0,-1-1 0 0 0,1 1-1 0 0,-1-1 1 0 0,1 1 0 0 0,-1 0-1 0 0,1-1 1 0 0,0 1-1 0 0,-1 0 1 0 0,1 0 0 0 0,0-1-1 0 0,-1 1 1 0 0,1 0 0 0 0,0 0-1 0 0,0-1 1 0 0,0 1 0 0 0,-1 0-1 0 0,1 0 1 0 0,0 0-85 0 0,-3 14 131 0 0,0 0 1 0 0,0 1-1 0 0,1-1 0 0 0,1 12-131 0 0,4 36 384 0 0,4 17-384 0 0,-2-31 113 0 0,-2 0 0 0 0,-2 40-113 0 0,-2-76 72 0 0,-1 1-1 0 0,0-1 1 0 0,0 0 0 0 0,-1 0-1 0 0,-2 3-71 0 0,3-11 76 0 0,-1 1 0 0 0,1 0 0 0 0,-1-1 0 0 0,0 0 0 0 0,0 0 0 0 0,-1 0 1 0 0,1 0-1 0 0,-1 0 0 0 0,0-1 0 0 0,-1 1 0 0 0,1-1 0 0 0,-2 1-76 0 0,0-1 71 0 0,-1 0 1 0 0,1-1-1 0 0,0 0 1 0 0,-1 0-1 0 0,0-1 1 0 0,0 0-1 0 0,0 0 1 0 0,0 0-1 0 0,0-1 1 0 0,0 0-1 0 0,0-1 1 0 0,0 1-1 0 0,0-1 1 0 0,-1-1-1 0 0,1 1 1 0 0,0-1-1 0 0,0-1 1 0 0,0 1-1 0 0,0-1 1 0 0,0 0-1 0 0,1-1 1 0 0,-1 1-1 0 0,-3-3-71 0 0,9 4-2 0 0,0 1 0 0 0,0-1 0 0 0,1 1 0 0 0,-1 0 0 0 0,0-1 1 0 0,1 0-1 0 0,-1 1 0 0 0,1-1 0 0 0,-1 1 0 0 0,1-1 0 0 0,-1 0 0 0 0,1 1 0 0 0,-1-1 0 0 0,1 0 0 0 0,-1 1 0 0 0,1-1 0 0 0,0 0 0 0 0,0 0 0 0 0,-1 1 0 0 0,1-1 1 0 0,0 0-1 0 0,0 0 0 0 0,0 0 0 0 0,0 0 0 0 0,0 1 0 0 0,0-1 0 0 0,0 0 0 0 0,0 0 0 0 0,0 0 0 0 0,0 1 0 0 0,0-1 0 0 0,0 0 0 0 0,1 0 0 0 0,-1 0 0 0 0,0 1 1 0 0,1-1-1 0 0,-1 0 0 0 0,0 1 0 0 0,1-1 0 0 0,-1 0 0 0 0,1 1 0 0 0,-1-1 0 0 0,1 0 0 0 0,0 1 0 0 0,-1-1 0 0 0,1 1 0 0 0,-1-1 0 0 0,1 1 0 0 0,0-1 2 0 0,22-22-23 0 0,2 0 0 0 0,5-3 23 0 0,-5 5 52 0 0,0-1 0 0 0,-2-1 0 0 0,0-1-1 0 0,-2-2 1 0 0,-1 0 0 0 0,17-28-52 0 0,-8 6 316 0 0,-3-1 0 0 0,-3-1 0 0 0,14-42-316 0 0,-34 85 83 0 0,0-1 0 0 0,-1 0 0 0 0,0 0 1 0 0,-1 0-1 0 0,0 0 0 0 0,0 0 0 0 0,0 0 0 0 0,-1 0 1 0 0,-1 0-1 0 0,0-4-83 0 0,1 11 8 0 0,0 0-1 0 0,0 0 1 0 0,-1 0 0 0 0,1 0-1 0 0,0 0 1 0 0,-1 0 0 0 0,1 0 0 0 0,-1 0-1 0 0,1 0 1 0 0,-1 0 0 0 0,0 0 0 0 0,1 1-1 0 0,-1-1 1 0 0,0 0 0 0 0,1 0-1 0 0,-1 1 1 0 0,0-1 0 0 0,0 0 0 0 0,0 1-1 0 0,0-1 1 0 0,0 1 0 0 0,0-1 0 0 0,0 1-1 0 0,0 0 1 0 0,0-1 0 0 0,0 1-1 0 0,0 0 1 0 0,0 0 0 0 0,0-1 0 0 0,0 1-1 0 0,0 0 1 0 0,0 0 0 0 0,0 0-1 0 0,0 0 1 0 0,0 1 0 0 0,0-1 0 0 0,0 0-1 0 0,0 0 1 0 0,0 1 0 0 0,0-1 0 0 0,0 0-1 0 0,0 1 1 0 0,0-1 0 0 0,0 1-1 0 0,0-1 1 0 0,1 1 0 0 0,-2 0-8 0 0,-2 1-263 0 0,0 1 1 0 0,0 0-1 0 0,0 0 0 0 0,0 0 1 0 0,0 0-1 0 0,0 1 1 0 0,1-1-1 0 0,0 1 0 0 0,-2 3 263 0 0,-12 33-1641 0 0,10-19 262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29.87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0 101 4561 0 0,'40'-10'1607'0'0,"6"-2"-1679"0"0,-1 1-17 0 0,19-2 89 0 0,104-12-66 0 0,1 8 0 0 0,73 5 66 0 0,85 19 158 0 0,-195-3-556 0 0,-100-4 148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30.2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248 83 4889 0 0,'0'-3'288'0'0,"0"1"-1"0"0,-1-1 1 0 0,1 0 0 0 0,-1 0 0 0 0,0 0-1 0 0,0 1 1 0 0,0-1 0 0 0,0 0-1 0 0,-1 1 1 0 0,1-1 0 0 0,-1 1 0 0 0,1-1-1 0 0,-1 1 1 0 0,0 0 0 0 0,0-1-1 0 0,0 1 1 0 0,0 0 0 0 0,-2-1-288 0 0,-2-2 418 0 0,-1 0 1 0 0,0 1-1 0 0,0-1 0 0 0,0 1 1 0 0,-8-2-419 0 0,11 4 68 0 0,0 1 0 0 0,1 1 0 0 0,-1-1 0 0 0,0 1 0 0 0,0-1 0 0 0,0 1 0 0 0,0 0 0 0 0,0 1-1 0 0,0-1 1 0 0,0 1 0 0 0,0-1 0 0 0,1 1 0 0 0,-1 0 0 0 0,0 1 0 0 0,0-1 0 0 0,1 1 0 0 0,-1-1 0 0 0,1 1 0 0 0,-1 0 0 0 0,1 1-68 0 0,-6 5 39 0 0,1 0 0 0 0,1 1 1 0 0,0 0-1 0 0,0 0 0 0 0,1 0 0 0 0,0 1 0 0 0,0 0 1 0 0,1 1-1 0 0,0-1 0 0 0,1 1 0 0 0,1 0 0 0 0,-1 1-39 0 0,-1 6-10 0 0,1 0 0 0 0,1 1 0 0 0,1-1 0 0 0,0 1 0 0 0,2-1 0 0 0,0 1 0 0 0,1 3 10 0 0,-1-17-8 0 0,1 0 0 0 0,0 0 1 0 0,0 0-1 0 0,0 0 0 0 0,1 0 0 0 0,0 0 1 0 0,0-1-1 0 0,0 1 0 0 0,0-1 0 0 0,3 4 8 0 0,-4-7-3 0 0,-1 0 0 0 0,1 0 0 0 0,0 1 0 0 0,0-1 0 0 0,0-1 0 0 0,0 1 0 0 0,0 0-1 0 0,0 0 1 0 0,1 0 0 0 0,-1 0 0 0 0,0-1 0 0 0,0 1 0 0 0,1-1 0 0 0,-1 1 0 0 0,0-1 0 0 0,1 1 0 0 0,-1-1 0 0 0,0 0-1 0 0,1 1 1 0 0,-1-1 0 0 0,1 0 0 0 0,-1 0 0 0 0,0 0 0 0 0,1 0 0 0 0,-1 0 0 0 0,1-1 0 0 0,-1 1 0 0 0,0 0 0 0 0,1-1 0 0 0,-1 1-1 0 0,0-1 1 0 0,1 1 0 0 0,-1-1 0 0 0,0 0 0 0 0,0 1 0 0 0,0-1 0 0 0,0 0 0 0 0,1 0 0 0 0,-1 0 0 0 0,0-1 3 0 0,7-4-9 0 0,-1 0 0 0 0,0-1 1 0 0,-1 0-1 0 0,0-1 0 0 0,0 1 1 0 0,0-1-1 0 0,-1 0 0 0 0,3-8 9 0 0,8-16-17 0 0,8-26 17 0 0,-12 28-1 0 0,-5 8 12 0 0,-5 16 0 0 0,-1 1 0 0 0,1 0 1 0 0,0-1-1 0 0,0 1 0 0 0,1 0 0 0 0,0 0 1 0 0,-1 1-1 0 0,4-5-11 0 0,-5 8 14 0 0,0-2-16 0 0,0 11 131 0 0,-4 61-31 0 0,-8 43-98 0 0,-22 240-1581 0 0,32-342 449 0 0,1-8 961 0 0,-1-1-1 0 0,1 1 1 0 0,0 0-1 0 0,0-1 1 0 0,0 1-1 0 0,0 0 1 0 0,0-1-1 0 0,0 1 1 0 0,1 0-1 0 0,-1-1 1 0 0,0 1-1 0 0,1 0 172 0 0,1-1-1805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5:29.50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31 11 3329 0 0,'-2'-2'258'0'0,"0"1"0"0"0,0 0 0 0 0,0 0 0 0 0,0 0 1 0 0,0 0-1 0 0,-1 0 0 0 0,1 0 0 0 0,0 1 0 0 0,0-1 0 0 0,0 1 1 0 0,-1 0-1 0 0,-1-1-258 0 0,4 1 165 0 0,2 10-49 0 0,21 67 106 0 0,18 39-222 0 0,14 39 241 0 0,33 111 268 0 0,-60-190-394 0 0,4 0 0 0 0,2-2-1 0 0,5-1 1 0 0,2-3 0 0 0,3 0-115 0 0,-19-37 90 0 0,1 0 0 0 0,13 12-90 0 0,19 22 113 0 0,-39-45-349 0 0,-15-18 140 0 0,0 0 1 0 0,0 1-1 0 0,-1-1 0 0 0,1 1 1 0 0,-1 0-1 0 0,0 0 0 0 0,-1 0 1 0 0,3 6 95 0 0,1 3-512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5:29.82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34 1 3153 0 0,'-16'32'2084'0'0,"13"-29"-2043"0"0,1 1 0 0 0,0-1-1 0 0,1 1 1 0 0,-1-1 0 0 0,0 1 0 0 0,1 0-1 0 0,0-1 1 0 0,0 1 0 0 0,0 0 0 0 0,0 0-1 0 0,1 0 1 0 0,-1 0 0 0 0,1 0 0 0 0,0-1-1 0 0,0 1 1 0 0,1 1-41 0 0,7 42 219 0 0,8 72-94 0 0,-14-106-321 0 0,0 0 0 0 0,0 0 0 0 0,1 0 0 0 0,1 0 0 0 0,0-1 0 0 0,2 4 196 0 0,-3-11-584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5:30.17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78 382 2801 0 0,'2'0'159'0'0,"0"1"-1"0"0,0 0 1 0 0,0 0 0 0 0,0-1 0 0 0,0 0 0 0 0,1 1 0 0 0,-1-1 0 0 0,0 0 0 0 0,0 0 0 0 0,0 0 0 0 0,1 0 0 0 0,-1-1 0 0 0,0 1 0 0 0,0 0 0 0 0,0-1 0 0 0,1 0 0 0 0,-1 1 0 0 0,0-1 0 0 0,0 0 0 0 0,0 0 0 0 0,0 0-159 0 0,1-2 137 0 0,1 0 1 0 0,-1 0 0 0 0,1 0 0 0 0,-1 0-1 0 0,0 0 1 0 0,0-1 0 0 0,0 1 0 0 0,0-1-1 0 0,-1 0 1 0 0,1-1-138 0 0,4-9 228 0 0,0 0 1 0 0,-1-1-1 0 0,-1 0 1 0 0,-1 0-1 0 0,3-12-228 0 0,-3 7 268 0 0,0 0 0 0 0,-2-1 0 0 0,0 0 0 0 0,-2-6-268 0 0,0 19 129 0 0,0 0 0 0 0,-1-1 0 0 0,0 1-1 0 0,-1 0 1 0 0,0-1 0 0 0,0 1 0 0 0,0 0-1 0 0,-1 0 1 0 0,-1 1 0 0 0,1-1-1 0 0,-5-6-128 0 0,7 12 30 0 0,0 0 0 0 0,-1 0 1 0 0,1 0-1 0 0,0 1 0 0 0,0-1 0 0 0,-1 0 0 0 0,1 1 0 0 0,-1-1 0 0 0,0 1 0 0 0,1 0 0 0 0,-1-1 0 0 0,0 1 0 0 0,0 0 0 0 0,0 0 0 0 0,0 0 0 0 0,0 0 0 0 0,0 1 0 0 0,0-1 0 0 0,0 0 0 0 0,0 1 0 0 0,0 0 1 0 0,0-1-1 0 0,0 1 0 0 0,0 0 0 0 0,-1 0 0 0 0,1 0 0 0 0,0 0 0 0 0,0 0 0 0 0,0 1 0 0 0,0-1 0 0 0,0 1 0 0 0,0-1 0 0 0,0 1 0 0 0,0 0 0 0 0,0 0 0 0 0,0 0 0 0 0,0 0 0 0 0,0 0 0 0 0,0 0 0 0 0,1 1 1 0 0,-1-1-1 0 0,0 0 0 0 0,0 2-30 0 0,-4 3 4 0 0,-1 0 0 0 0,1 0 0 0 0,0 1 0 0 0,1 0 0 0 0,0 0 0 0 0,0 1 1 0 0,0-1-1 0 0,1 1 0 0 0,0 0 0 0 0,0 3-4 0 0,-6 17-471 0 0,2 1-1 0 0,1 0 1 0 0,1 1-1 0 0,0 9 472 0 0,3-1-872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5:32.00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14 37 1968 0 0,'-1'-6'610'0'0,"0"1"0"0"0,-1 0-1 0 0,0 0 1 0 0,0-1 0 0 0,-3-3-610 0 0,5 8 1094 0 0,15 30-976 0 0,0 1 0 0 0,-2 0 0 0 0,3 14-118 0 0,91 304 443 0 0,-82-260-176 0 0,16 34-267 0 0,-24-80-279 0 0,2-1-1 0 0,2-1 0 0 0,21 32 280 0 0,-29-54-391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28.7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 1258 1688 0 0,'0'1'193'0'0,"0"1"-1"0"0,0-1 0 0 0,-1 0 0 0 0,1 1 0 0 0,0-1 1 0 0,-1 0-1 0 0,1 1 0 0 0,-1-1 0 0 0,0 0 0 0 0,1 0 1 0 0,-1 0-1 0 0,0 1-192 0 0,0-1 97 0 0,0 0 0 0 0,0 0 0 0 0,1 0 0 0 0,-1 1 1 0 0,1-1-1 0 0,-1 0 0 0 0,1 0 0 0 0,-1 1 0 0 0,1-1 0 0 0,-1 0 0 0 0,1 0 0 0 0,0 1 1 0 0,0-1-1 0 0,0 0 0 0 0,0 1 0 0 0,0-1 0 0 0,0 0 0 0 0,0 1 0 0 0,0-1 0 0 0,1 0 1 0 0,-1 2-98 0 0,2 1 88 0 0,0 0 0 0 0,1 1 0 0 0,-1-1 0 0 0,1 0 0 0 0,0 0 0 0 0,0 0 0 0 0,0-1 0 0 0,0 1 0 0 0,1-1 0 0 0,0 0 1 0 0,-1 0-1 0 0,3 2-88 0 0,19 17 98 0 0,-14-12-84 0 0,0 0 1 0 0,1 0 0 0 0,5 2-15 0 0,20 16 8 0 0,-2-2-37 0 0,1-2 0 0 0,0-1 0 0 0,2-2 0 0 0,8 2 29 0 0,14 8 58 0 0,8 10-58 0 0,103 77 167 0 0,-113-77-52 0 0,-52-37-87 0 0,0 0 1 0 0,0 0 0 0 0,0 0 0 0 0,-1 1-1 0 0,0 0 1 0 0,0 0 0 0 0,0 0-1 0 0,-1 1 1 0 0,0 0 0 0 0,0 0 0 0 0,1 2-29 0 0,-4-7 34 0 0,-1-1-6 0 0,0 0 10 0 0,0 0-1 0 0,0 0-8 0 0,0 0 6 0 0,0 0-11 0 0,0 0-12 0 0,0 0 1 0 0,0 0-7 0 0,0 0-17 0 0,0 0 0 0 0,0 0-2 0 0,0 0 4 0 0,0 0 3 0 0,0 0 14 0 0,0 0 27 0 0,0 0 62 0 0,0 0 45 0 0,0 0 30 0 0,0 0 51 0 0,0 0 70 0 0,3-15 2353 0 0,15 1-2530 0 0,-11 10-21 0 0,7-5-58 0 0,0 1 10 0 0,-1 1 1 0 0,-1-2-1 0 0,0 0 0 0 0,8-7-47 0 0,102-107 150 0 0,-56 58-147 0 0,-19 20 39 0 0,10-16-42 0 0,8-11 55 0 0,27-33 39 0 0,-88 100-78 0 0,1 0 0 0 0,-1 0 0 0 0,1 1 0 0 0,0 0 0 0 0,0-1 0 0 0,0 2 0 0 0,1-1-1 0 0,-1 0 1 0 0,5-1-16 0 0,-8 4 4 0 0,-1 1 0 0 0,1-1-1 0 0,-1 0 1 0 0,1 1 0 0 0,0-1-1 0 0,-1 1 1 0 0,1 0 0 0 0,-1-1-1 0 0,1 1 1 0 0,0 0 0 0 0,0 0-1 0 0,-1 0 1 0 0,1 0 0 0 0,0 0-1 0 0,-1 1 1 0 0,1-1 0 0 0,0 0-1 0 0,-1 1 1 0 0,1-1 0 0 0,-1 1 0 0 0,1 0-1 0 0,0-1 1 0 0,-1 1 0 0 0,0 0-1 0 0,1 0 1 0 0,-1 0 0 0 0,1 0-1 0 0,-1 0 1 0 0,0 0 0 0 0,0 1-1 0 0,0-1 1 0 0,0 0 0 0 0,0 1-1 0 0,0-1 1 0 0,0 0 0 0 0,0 1-1 0 0,0-1 1 0 0,0 2-4 0 0,-1-2 16 0 0,0-1 5 0 0,0 0-5 0 0,0 0-5 0 0,19 29 41 0 0,-18-27-50 0 0,-1-1 0 0 0,1 0 0 0 0,0 1 0 0 0,0-1 1 0 0,0 0-1 0 0,0 1 0 0 0,0-1 0 0 0,0 0 0 0 0,0 0 1 0 0,0 0-1 0 0,0 0 0 0 0,1 0 0 0 0,-1 0 0 0 0,0 0 1 0 0,1 0-1 0 0,-1 0 0 0 0,1-1 0 0 0,-1 1 0 0 0,2 0-2 0 0,5-8 2 0 0,-3 3-3 0 0,-3 3 1 0 0,-1 0-1 0 0,1 0 0 0 0,0 0 1 0 0,-1 0-1 0 0,1 0 1 0 0,-1-1-1 0 0,1 1 0 0 0,-1-1 1 0 0,0 1-1 0 0,0-1 0 0 0,0 1 1 0 0,0-1-1 0 0,0 0 1 0 0,0 0-1 0 0,0 1 0 0 0,0-1 1 0 0,0 0-1 0 0,-1 0 0 0 0,1 0 1 0 0,-1 0-1 0 0,0 0 1 0 0,1 0-1 0 0,-1 0 0 0 0,0 0 1 0 0,0-1 0 0 0,-39-258-34 0 0,17 113 30 0 0,10 52 66 0 0,-15-55-62 0 0,-10-2 136 0 0,25 133-134 0 0,12 20 10 0 0,-58-3 350 0 0,-19-5-362 0 0,64 6 5 0 0,1-1 0 0 0,-1 0 0 0 0,1-1 0 0 0,0-1 0 0 0,0 0 0 0 0,0 0 0 0 0,1-1 0 0 0,-1-1 0 0 0,0-1-5 0 0,-11-5 3 0 0,-7-6-6 0 0,1-1 0 0 0,0-1 0 0 0,2-1 1 0 0,-21-22 2 0 0,-93-107-14 0 0,104 108 14 0 0,35 42-1 0 0,-3-5-2 0 0,0-1 0 0 0,-1 1 0 0 0,0 1 0 0 0,-1-1 0 0 0,1 1 0 0 0,-1 0 0 0 0,-3-1 3 0 0,2 21 167 0 0,-1 10-88 0 0,-7 0-1 0 0,-1 0 0 0 0,-1-1 0 0 0,-2-1-1 0 0,-5 4-77 0 0,5-3 47 0 0,-67 81 114 0 0,31-36 574 0 0,-43 41-735 0 0,79-90 85 0 0,-2-1 0 0 0,0 0 0 0 0,-1-2 0 0 0,0-1 0 0 0,-1-1 0 0 0,-1-1 0 0 0,-7 3-85 0 0,-46 16-3386 0 0,72-33 1843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5:32.38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40 0 2721 0 0,'0'4'223'0'0,"-1"-1"0"0"0,0 1 0 0 0,1-1 1 0 0,-1 1-1 0 0,0-1 0 0 0,-1 0 0 0 0,1 1 1 0 0,0-1-1 0 0,-2 1-223 0 0,-6 21 187 0 0,1 16-233 0 0,3 0 0 0 0,1 1 0 0 0,1-1 0 0 0,3 1 0 0 0,1 0-1 0 0,3-1 1 0 0,3 14 46 0 0,-4-32-337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5:32.71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0 704 0 0,'2'1'105'0'0,"-1"0"1"0"0,0-1-1 0 0,0 1 0 0 0,0 0 0 0 0,0 0 0 0 0,0 0 0 0 0,0 0 1 0 0,0 0-1 0 0,0 0 0 0 0,0 0 0 0 0,-1 0 0 0 0,1 0 1 0 0,0 1-1 0 0,0-1 0 0 0,-1 0 0 0 0,1 0 0 0 0,-1 2-105 0 0,9 26 741 0 0,-7-20-371 0 0,2 7-65 0 0,-2 0-1 0 0,0 0 0 0 0,-1 1 0 0 0,-1-1-304 0 0,2 17 269 0 0,1 33 404 0 0,-4 10-673 0 0,2 43 181 0 0,0-67-189 0 0,-2-30-224 0 0,2 1 0 0 0,1-1-1 0 0,3 19 233 0 0,1-20-389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5:34.00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 7 1584 0 0,'-10'-6'2268'0'0,"13"17"-1686"0"0,12 16-608 0 0,29 42 213 0 0,8 14-17 0 0,51 130 721 0 0,72 219-891 0 0,-153-378-657 0 0,1-1 0 0 0,16 23 657 0 0,-28-58-565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5:35.83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32 1 2328 0 0,'-1'0'156'0'0,"-1"0"-1"0"0,1 1 0 0 0,0-1 0 0 0,0 0 0 0 0,0 1 0 0 0,0-1 0 0 0,1 1 0 0 0,-1 0 0 0 0,0-1 0 0 0,0 1 0 0 0,0 0 0 0 0,0 0 0 0 0,1-1 0 0 0,-1 1 0 0 0,0 0 0 0 0,1 0 0 0 0,-1 0 0 0 0,0 0 0 0 0,1 0 0 0 0,-1 0 1 0 0,1 0-1 0 0,0 0 0 0 0,-1 0 0 0 0,1 0 0 0 0,0 0 0 0 0,0 0 0 0 0,-1 1-155 0 0,-5 34-664 0 0,6-30 994 0 0,-3 22-283 0 0,1 0 0 0 0,1 0-1 0 0,3 18-46 0 0,0 8 47 0 0,3 47-162 0 0,-2-59 23 0 0,-1-17-12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5:36.21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1 155 2929 0 0,'2'-4'333'0'0,"2"-1"26"0"0,0-1 1 0 0,-1 1-1 0 0,0-1 0 0 0,0 1 0 0 0,-1-1 0 0 0,1-2-359 0 0,0 3 169 0 0,0 0-1 0 0,0 0 0 0 0,0 0 1 0 0,1 0-1 0 0,0 1 0 0 0,0 0 1 0 0,0 0-1 0 0,4-3-168 0 0,2-2 290 0 0,-1-1-26 0 0,1 1 0 0 0,0 1 0 0 0,10-8-264 0 0,-17 15 25 0 0,-1-1 1 0 0,1 1-1 0 0,-1-1 0 0 0,1 1 1 0 0,-1 0-1 0 0,1 0 1 0 0,0 0-1 0 0,-1 0 0 0 0,1 0 1 0 0,0 0-1 0 0,0 1 1 0 0,0-1-1 0 0,0 1 0 0 0,0 0 1 0 0,-1 0-1 0 0,1 0 1 0 0,0 1-1 0 0,0-1 0 0 0,0 0 1 0 0,0 1-1 0 0,2 1-25 0 0,-4-1 17 0 0,1 0 1 0 0,0 0-1 0 0,0 1 0 0 0,-1-1 1 0 0,1 1-1 0 0,-1 0 0 0 0,1-1 0 0 0,-1 1 1 0 0,0 0-1 0 0,1 0 0 0 0,-1 0 1 0 0,0 0-1 0 0,0 0 0 0 0,0 0 0 0 0,-1 0 1 0 0,1 0-1 0 0,-1 0 0 0 0,1 1 1 0 0,-1-1-1 0 0,1 0 0 0 0,-1 0 0 0 0,0 1-17 0 0,1 10 72 0 0,-1 0-1 0 0,0 0 1 0 0,0 4-72 0 0,-1-9 33 0 0,0 9 16 0 0,0 0 0 0 0,-1-1 0 0 0,-1 1-1 0 0,-1-1 1 0 0,0 0 0 0 0,-6 11-49 0 0,6-16 26 0 0,-1-1 0 0 0,0 0 0 0 0,0-1 0 0 0,-1 1 0 0 0,-1-1 0 0 0,0-1 0 0 0,0 1 1 0 0,0-1-1 0 0,-1 0 0 0 0,-5 3-26 0 0,5-4 55 0 0,-22 19 262 0 0,29-25-275 0 0,0 1 0 0 0,-1-1 0 0 0,1 1 0 0 0,0 0 0 0 0,-1-1 0 0 0,1 1 0 0 0,0 0 0 0 0,0 0 0 0 0,0 0 0 0 0,1 0 0 0 0,-1-1-1 0 0,0 1 1 0 0,1 0 0 0 0,-1 0 0 0 0,1 1-42 0 0,0-1 71 0 0,0-2-22 0 0,0 0-38 0 0,0 0-31 0 0,0 0-9 0 0,19-1-7 0 0,0 0 1 0 0,0 0 0 0 0,6-3 35 0 0,-19 3-14 0 0,0-1 0 0 0,0 1 0 0 0,0-1-1 0 0,-1 0 1 0 0,1-1 0 0 0,-1 1 0 0 0,0-1 0 0 0,1 0 0 0 0,1-2 14 0 0,4-2-29 0 0,10-6-39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6:57.87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 1 7338 0 0,'-4'3'4370'0'0,"3"-2"-4340"0"0,0-1 1 0 0,0 1-1 0 0,1-1 1 0 0,-1 1-1 0 0,0 0 1 0 0,0-1-1 0 0,1 1 1 0 0,-1 0-1 0 0,1-1 1 0 0,-1 1-1 0 0,0 0 1 0 0,1 0-1 0 0,-1-1 1 0 0,1 1-1 0 0,0 0-30 0 0,-3 20 30 0 0,1-1 0 0 0,1 1 1 0 0,1 17-31 0 0,0-3 43 0 0,0 260-1920 0 0,0-280 1153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6:58.31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6 159 6561 0 0,'3'-2'463'0'0,"1"-1"0"0"0,0 0 1 0 0,0 0-1 0 0,-1 0 0 0 0,0-1 0 0 0,1 1 0 0 0,-1-1 0 0 0,-1 0 0 0 0,2-1-463 0 0,-1 0 173 0 0,1 0 0 0 0,0 1-1 0 0,0-1 1 0 0,0 1 0 0 0,4-3-173 0 0,9-6 331 0 0,24-16 44 0 0,-14 12-223 0 0,-19 11-76 0 0,0 1-1 0 0,0 1 0 0 0,1-1 1 0 0,-1 1-1 0 0,6-1-75 0 0,-9 3 120 0 0,0 1 1 0 0,0 0-1 0 0,0 0 0 0 0,0 0 0 0 0,0 0 1 0 0,4 1-121 0 0,-8 0 197 0 0,-1 0 6 0 0,0 0 7 0 0,0 0-3 0 0,0 0 10 0 0,0 0-6 0 0,0 0-12 0 0,-1 38 146 0 0,-2 1-1 0 0,-2 3-344 0 0,3-32 27 0 0,0 1-1 0 0,-1-1 1 0 0,1 0-1 0 0,-2 1 1 0 0,0-1 0 0 0,0 0-1 0 0,-2 2-26 0 0,1-3 12 0 0,-7 23 23 0 0,9-24-13 0 0,0 0 0 0 0,0-1 0 0 0,0 0 0 0 0,-1 1 0 0 0,-5 5-22 0 0,3-1 42 0 0,6-10-29 0 0,-1 0 1 0 0,0 0 0 0 0,1-1 0 0 0,-1 1 0 0 0,0 0-1 0 0,0-1 1 0 0,0 1 0 0 0,0 0 0 0 0,0-1 0 0 0,0 1-1 0 0,-1-1 1 0 0,1 0 0 0 0,0 1 0 0 0,-1-1 0 0 0,1 0-1 0 0,-1 0 1 0 0,-1 1-14 0 0,3-2-3 0 0,0 0-9 0 0,0 0-13 0 0,1 0 5 0 0,11 4 8 0 0,-1 1 0 0 0,1 0 0 0 0,6 5 12 0 0,24 11-3 0 0,-34-17 17 0 0,0 0-1 0 0,-1 0 1 0 0,1 1-1 0 0,-1 0 0 0 0,0 0 1 0 0,-1 0-1 0 0,0 1 0 0 0,1 0 1 0 0,-2 1-1 0 0,1-1 1 0 0,-1 1-1 0 0,2 4-13 0 0,-4-8 58 0 0,-1 1 0 0 0,0 0 0 0 0,0-1-1 0 0,0 1 1 0 0,-1 0 0 0 0,0 1 0 0 0,1-1 0 0 0,-1 0 0 0 0,-1 0 0 0 0,1 0-1 0 0,-1 1 1 0 0,1-1 0 0 0,-1 0 0 0 0,-1 1 0 0 0,1-1 0 0 0,0 0 0 0 0,-1 0-1 0 0,0 1 1 0 0,0-1 0 0 0,0 0 0 0 0,-1 0 0 0 0,1 0 0 0 0,-1 0 0 0 0,0 0-1 0 0,-1 1-57 0 0,-2 1 30 0 0,-1 0-1 0 0,0 0 1 0 0,0 0-1 0 0,0-1 1 0 0,-1 0-1 0 0,0 0 1 0 0,0-1-1 0 0,0 0 0 0 0,0 0 1 0 0,0-1-1 0 0,-1 0 1 0 0,0 0-1 0 0,0 0 1 0 0,-1-1-30 0 0,-3 0-369 0 0,0 0 1 0 0,1-2 0 0 0,-1 1-1 0 0,0-1 1 0 0,0-1 0 0 0,0 0 0 0 0,1-1-1 0 0,-1 0 1 0 0,0-1 0 0 0,1 0 0 0 0,0-1-1 0 0,0 0 1 0 0,0 0 0 0 0,-6-5 368 0 0,-28-14-1969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6:58.67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7666 0 0,'6'20'2672'0'0,"-5"-3"-2120"0"0,12 18-472 0 0,-5-7-72 0 0,7 9-16 0 0,4 12 0 0 0,5 11 0 0 0,-1-4 16 0 0,0-5 8 0 0,8 10-160 0 0,1-2-632 0 0,5 1 664 0 0,-1-2-344 0 0,3-2-344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21.75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11 10 5353 0 0,'-6'-9'2870'0'0,"2"14"-1475"0"0,4 29-1118 0 0,14 89-166 0 0,14 168-326 0 0,-22-213-86 0 0,-3-44 29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22.10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211 23 2497 0 0,'0'0'49'0'0,"0"0"1"0"0,1 0 0 0 0,-1-1 0 0 0,0 1 0 0 0,1 0-1 0 0,-1 0 1 0 0,0-1 0 0 0,1 1 0 0 0,-1 0 0 0 0,0-1 0 0 0,0 1-1 0 0,1 0 1 0 0,-1-1 0 0 0,0 1 0 0 0,0 0 0 0 0,1-1-1 0 0,-1 1 1 0 0,0-1 0 0 0,0 1 0 0 0,0 0 0 0 0,0-1 0 0 0,0 1-1 0 0,0-1 1 0 0,0 1 0 0 0,0-1 0 0 0,0 1 0 0 0,0 0-1 0 0,0-1 1 0 0,0 1 0 0 0,0-1 0 0 0,0 1 0 0 0,0-1 0 0 0,0 1-1 0 0,0 0 1 0 0,-1-1 0 0 0,1 1 0 0 0,0 0 0 0 0,0-1-1 0 0,0 1 1 0 0,-1-1 0 0 0,1 1 0 0 0,0 0 0 0 0,0 0 0 0 0,-1-1-1 0 0,1 1 1 0 0,0 0 0 0 0,-1-1 0 0 0,1 1 0 0 0,0 0-1 0 0,-1 0-49 0 0,-25-5 1895 0 0,25 5-1846 0 0,-3 0 78 0 0,-1 0 0 0 0,1 0 0 0 0,0 1 0 0 0,-1 0 0 0 0,1 0 1 0 0,0 0-1 0 0,0 0 0 0 0,-1 1 0 0 0,1 0 0 0 0,1 0 0 0 0,-1 0 0 0 0,0 0 0 0 0,0 0 1 0 0,1 1-1 0 0,-1 0 0 0 0,1-1 0 0 0,0 1 0 0 0,0 1 0 0 0,-3 2-127 0 0,-7 10 210 0 0,0 0-1 0 0,0 2 1 0 0,-5 10-210 0 0,10-14 275 0 0,2-4-197 0 0,1 0 1 0 0,0 1-1 0 0,0 0 0 0 0,1 0 1 0 0,1 0-1 0 0,0 0 0 0 0,0 1 1 0 0,1 0-1 0 0,1-1 0 0 0,0 1 1 0 0,0 0-1 0 0,1-1 0 0 0,1 1 1 0 0,0 0-1 0 0,0 0 0 0 0,1-1 0 0 0,2 4-78 0 0,-1-4 1 0 0,0 0-1 0 0,0 0 1 0 0,2-1-1 0 0,-1 1 0 0 0,1-1 1 0 0,1 0-1 0 0,0 0 0 0 0,0-1 1 0 0,1 0-1 0 0,0 0 0 0 0,0 0 1 0 0,1-1-1 0 0,1 0 0 0 0,-1-1 1 0 0,1 0-1 0 0,0 0 0 0 0,1-1 1 0 0,0 1-1 0 0,-5-5-82 0 0,1 0 0 0 0,-1 1 0 0 0,1-2 1 0 0,-1 1-1 0 0,1 0 0 0 0,-1-1 0 0 0,1 0 1 0 0,0-1-1 0 0,0 1 0 0 0,0-1 0 0 0,-1 0 0 0 0,1-1 1 0 0,0 1-1 0 0,0-1 0 0 0,-1 0 0 0 0,1-1 1 0 0,0 1-1 0 0,-1-1 0 0 0,1 0 0 0 0,-1-1 0 0 0,0 1 1 0 0,0-1-1 0 0,0 0 0 0 0,0 0 0 0 0,2-2 82 0 0,10-9-645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42.3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22 7 4913 0 0,'-10'-6'3474'0'0,"10"6"-3420"0"0,0 0-1 0 0,-1 0 1 0 0,1 0-1 0 0,0 0 0 0 0,-1 0 1 0 0,1 0-1 0 0,0 0 0 0 0,-1 0 1 0 0,1 0-1 0 0,0 0 0 0 0,-1 0 1 0 0,1 0-1 0 0,0 0 0 0 0,-1 0 1 0 0,1 0-1 0 0,0 0 0 0 0,0 1 1 0 0,-1-1-1 0 0,1 0 0 0 0,0 0 1 0 0,-1 0-1 0 0,1 0 0 0 0,0 1 1 0 0,0-1-1 0 0,-1 0 0 0 0,1 0 1 0 0,0 1-1 0 0,0-1 0 0 0,-1 0 1 0 0,1 0-1 0 0,0 1 0 0 0,0-1 1 0 0,0 0-1 0 0,0 1 0 0 0,-1-1 1 0 0,1 0-1 0 0,0 1 0 0 0,0-1 1 0 0,0 0-1 0 0,0 1 0 0 0,0-1 1 0 0,0 0-1 0 0,0 1 0 0 0,0-1 1 0 0,0 0-1 0 0,0 1 0 0 0,0-1 1 0 0,0 0-1 0 0,0 1 0 0 0,0-1 1 0 0,0 0-54 0 0,-1 122 759 0 0,8 60-759 0 0,-1-21 62 0 0,3 16-484 0 0,2-61-3755 0 0,-9-102 2520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22.44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11 1206 2521 0 0,'-11'173'4134'0'0,"11"-133"-3953"0"0,0 112-251 0 0,6 0 0 0 0,10 22 70 0 0,-11-145-303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23.2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47 2 6929 0 0,'-2'0'186'0'0,"1"-1"-1"0"0,0 1 1 0 0,0 0-1 0 0,0 0 0 0 0,0 0 1 0 0,0 0-1 0 0,0 0 1 0 0,0 0-1 0 0,-1 0 0 0 0,1 0 1 0 0,0 0-1 0 0,0 1 1 0 0,0-1-1 0 0,0 0 0 0 0,0 1 1 0 0,0-1-1 0 0,0 1 0 0 0,0-1 1 0 0,0 1-1 0 0,0-1 1 0 0,0 1-1 0 0,0 0 0 0 0,0-1 1 0 0,0 2-186 0 0,-1 0 152 0 0,1 0 1 0 0,-1 1 0 0 0,1-1-1 0 0,-1 0 1 0 0,1 1 0 0 0,0 0-1 0 0,0-1 1 0 0,0 1-1 0 0,0-1 1 0 0,0 3-153 0 0,-1 9-2 0 0,0 0 1 0 0,1 0-1 0 0,1 0 1 0 0,0 1 1 0 0,0-9 142 0 0,7 436-14 0 0,-6-274-3268 0 0,0-145 1793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23.61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1 153 6577 0 0,'38'-15'3993'0'0,"17"-9"-3993"0"0,21-9 299 0 0,-68 29-251 0 0,0 0 1 0 0,1 0-1 0 0,-1-1 1 0 0,-1 0-1 0 0,1-1 0 0 0,-1 0 1 0 0,0 0-1 0 0,0 0 1 0 0,-1-1-1 0 0,6-7-48 0 0,-6 10-13 0 0,-6 4-67 0 0,1 0 0 0 0,-1-1 1 0 0,0 1-1 0 0,1 0 0 0 0,-1 0 1 0 0,0 0-1 0 0,0 0 0 0 0,1 0 1 0 0,-1-1-1 0 0,0 1 0 0 0,0 0 0 0 0,1 0 1 0 0,-1 0-1 0 0,0 0 0 0 0,0-1 1 0 0,0 1-1 0 0,0 0 0 0 0,1 0 1 0 0,-1-1-1 0 0,0 1 0 0 0,0 0 1 0 0,0 0-1 0 0,0-1 0 0 0,0 1 0 0 0,0 0 1 0 0,1-1-1 0 0,-1 1 0 0 0,0 0 1 0 0,0 0-1 0 0,0-1 0 0 0,0 1 1 0 0,0 0-1 0 0,0-1 80 0 0,0 0-1268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23.95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138 1 2625 0 0,'-6'2'433'0'0,"0"1"1"0"0,1 1-1 0 0,0-1 1 0 0,0 1-1 0 0,0 0 1 0 0,0 0-1 0 0,0 1 1 0 0,1-1-1 0 0,0 1 1 0 0,0 0-1 0 0,0 0 1 0 0,1 0-1 0 0,-1 1 1 0 0,1-1-1 0 0,0 1 1 0 0,1 0-1 0 0,-2 4-433 0 0,-22 63 1746 0 0,12-37-1035 0 0,10-27-413 0 0,0 0 0 0 0,1 1 1 0 0,-3 8-299 0 0,6-15 15 0 0,-1-1 38 0 0,0 0 0 0 0,1 1 1 0 0,-1-1-1 0 0,1 0 0 0 0,0 1 0 0 0,-1-1 0 0 0,1 1 0 0 0,0-1 0 0 0,1 1 0 0 0,-1-1 0 0 0,1 2-53 0 0,0-3 27 0 0,0 1-1 0 0,0-1 1 0 0,0 1-1 0 0,0-1 1 0 0,1 0-1 0 0,-1 0 1 0 0,0 1-1 0 0,1-1 0 0 0,-1 0 1 0 0,1 0-1 0 0,0-1 1 0 0,-1 1-1 0 0,1 0 1 0 0,0 0-1 0 0,-1-1 1 0 0,1 1-1 0 0,1-1-26 0 0,10 5 3 0 0,0 0-1 0 0,0-1 1 0 0,1-1 0 0 0,0 0-1 0 0,0-1 1 0 0,0 0 0 0 0,0-1-1 0 0,0-1 1 0 0,3 0-3 0 0,8-2 11 0 0,-16 1 7 0 0,1 0 1 0 0,-1 0-1 0 0,1 1 1 0 0,-1 1-1 0 0,1-1 1 0 0,-1 1-1 0 0,0 1 1 0 0,3 0-19 0 0,-9 0-46 0 0,4 2 293 0 0,-4 14 63 0 0,-3 26-210 0 0,-1-39-76 0 0,0 1 0 0 0,0 0 0 0 0,0-1 0 0 0,-1 1 0 0 0,0-1-1 0 0,0 0 1 0 0,0 0 0 0 0,-1 0 0 0 0,0 0 0 0 0,0 0 0 0 0,0 0 0 0 0,-1-1 0 0 0,1 1 0 0 0,-3 0-24 0 0,-8 13 70 0 0,7-10-59 0 0,-1-1 0 0 0,0 1-1 0 0,0-2 1 0 0,0 1 0 0 0,-1-1 0 0 0,0-1-1 0 0,-1 1 1 0 0,1-1 0 0 0,-1-1 0 0 0,-3 1-11 0 0,-11 7-216 0 0,20-11 174 0 0,1 0 0 0 0,0 0 0 0 0,0 0 0 0 0,-1 0-1 0 0,1-1 1 0 0,0 1 0 0 0,-1-1 0 0 0,1 0 0 0 0,0 0 0 0 0,-1 0 0 0 0,1 0 0 0 0,-1-1 0 0 0,1 1-1 0 0,0-1 1 0 0,0 0 0 0 0,-1 0 0 0 0,0-1 42 0 0,-7 0-183 0 0,-13-3-313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24.32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107 1 7330 0 0,'-6'7'450'0'0,"-1"1"1"0"0,1 0 0 0 0,0 0 0 0 0,1 0 0 0 0,0 1 0 0 0,0 0 0 0 0,1 0 0 0 0,0 0-1 0 0,1 0 1 0 0,0 1 0 0 0,0-1 0 0 0,1 2-451 0 0,-4 22-160 0 0,2 1 0 0 0,0 32 160 0 0,-1 8 281 0 0,-11 82-543 0 0,6 0-1 0 0,8 17 263 0 0,2-159-403 0 0,2 0 0 0 0,-1 0 1 0 0,4 12 402 0 0,-1-7-654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24.69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178 128 3825 0 0,'3'-11'767'0'0,"-2"-1"0"0"0,1 0 0 0 0,-2 0 0 0 0,1 0 0 0 0,-2 0 0 0 0,1 0 0 0 0,-2 0 0 0 0,0 0 0 0 0,0-1-767 0 0,2 12 61 0 0,-5-5 980 0 0,4 6-984 0 0,0 0 0 0 0,0 0 1 0 0,0 0-1 0 0,1 0 0 0 0,-1 0 0 0 0,0 0 0 0 0,0 0 1 0 0,0 0-1 0 0,0 1 0 0 0,1-1 0 0 0,-1 0 0 0 0,0 1 0 0 0,0-1 1 0 0,1 1-1 0 0,-1-1 0 0 0,0 1 0 0 0,1-1 0 0 0,-1 1 0 0 0,0-1 1 0 0,1 1-1 0 0,-1 0-57 0 0,-2 1 13 0 0,-5 5 40 0 0,0 0 0 0 0,0 0-1 0 0,1 1 1 0 0,0 0 0 0 0,0 0-1 0 0,1 0 1 0 0,0 1 0 0 0,-4 7-53 0 0,-6 19 111 0 0,2 0 1 0 0,1 1 0 0 0,2 1 0 0 0,2 0 0 0 0,1 0-1 0 0,-1 15-111 0 0,6-23 124 0 0,1 1 0 0 0,1-1 0 0 0,2 1-1 0 0,1-1 1 0 0,1 0 0 0 0,1 1-1 0 0,2-2 1 0 0,1 1 0 0 0,3 6-124 0 0,-8-30 18 0 0,0 0 0 0 0,0-1 0 0 0,1 1 0 0 0,0-1 0 0 0,-1 1 0 0 0,1-1 1 0 0,1 0-1 0 0,-1 0 0 0 0,1 0 0 0 0,-1 0 0 0 0,1-1 0 0 0,0 1 0 0 0,1-1 0 0 0,-1 0 0 0 0,0 0 0 0 0,1-1 0 0 0,4 3-18 0 0,-6-4 4 0 0,0 0 0 0 0,0 0-1 0 0,0-1 1 0 0,0 1 0 0 0,1 0-1 0 0,-1-1 1 0 0,0 0 0 0 0,0 0-1 0 0,0 0 1 0 0,0 0 0 0 0,1-1-1 0 0,-1 1 1 0 0,0-1 0 0 0,0 1-1 0 0,0-1 1 0 0,0 0 0 0 0,0 0-1 0 0,0-1 1 0 0,0 1 0 0 0,-1-1-1 0 0,1 1 1 0 0,0-1 0 0 0,-1 0-1 0 0,1 0 1 0 0,-1 0 0 0 0,0 0-1 0 0,1-1 1 0 0,-1 1 0 0 0,0 0-1 0 0,0-2-3 0 0,5-6 25 0 0,0 0-1 0 0,-1-1 1 0 0,-1 1 0 0 0,0-1-1 0 0,0 0 1 0 0,-1-1-1 0 0,0 1 1 0 0,-1-1-1 0 0,-1 1 1 0 0,0-1-1 0 0,0 0 1 0 0,-1 0-1 0 0,-1-2-24 0 0,1 3 36 0 0,-1-1 0 0 0,-1 1 0 0 0,0-1 0 0 0,0 1 0 0 0,-1 0 0 0 0,-1 0 0 0 0,0 0-1 0 0,-1 0 1 0 0,0 0 0 0 0,0 0 0 0 0,-1 1 0 0 0,0 0 0 0 0,-6-8-36 0 0,-7-9-465 0 0,-12-16-897 0 0,19 32 691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25.02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33 1 5145 0 0,'0'0'94'0'0,"1"0"0"0"0,-1 0 0 0 0,0 0-1 0 0,0 0 1 0 0,0 0 0 0 0,0 0 0 0 0,0-1 0 0 0,0 1 0 0 0,0 0 0 0 0,0 0-1 0 0,0 0 1 0 0,1 0 0 0 0,-1 0 0 0 0,0 0 0 0 0,0 0 0 0 0,0 0-1 0 0,0 0 1 0 0,0 0 0 0 0,0 0 0 0 0,1 0 0 0 0,-1 0 0 0 0,0 0 0 0 0,0 0-1 0 0,0 0 1 0 0,0 0 0 0 0,0 0 0 0 0,0 0 0 0 0,0 0 0 0 0,1 0-1 0 0,-1 0 1 0 0,0 0 0 0 0,0 0 0 0 0,0 0 0 0 0,0 0 0 0 0,0 1 0 0 0,0-1-1 0 0,0 0 1 0 0,0 0 0 0 0,1 0 0 0 0,-1 0 0 0 0,0 0 0 0 0,0 0-1 0 0,0 0 1 0 0,0 0 0 0 0,0 0 0 0 0,0 1 0 0 0,0-1 0 0 0,0 0 0 0 0,0 0-1 0 0,0 0 1 0 0,0 0 0 0 0,0 0 0 0 0,0 0 0 0 0,0 0 0 0 0,0 1-1 0 0,0-1 1 0 0,0 0 0 0 0,0 0-94 0 0,2 14 1534 0 0,-1 23-2498 0 0,-2-30 1539 0 0,1 43-363 0 0,-6 268 258 0 0,2-252-451 0 0,-18 247-69 0 0,14-210-1416 0 0,8-86 878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25.36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0 503 1920 0 0,'15'-51'3053'0'0,"-12"35"-2157"0"0,2 1 1 0 0,-1 0-1 0 0,2 0 0 0 0,0 0 0 0 0,4-6-896 0 0,1 2 665 0 0,-7 11-394 0 0,0 0 1 0 0,1 0-1 0 0,0 1 0 0 0,0-1 1 0 0,2 0-272 0 0,18-20 690 0 0,1 1 0 0 0,1 2 0 0 0,26-19-690 0 0,50-35 1041 0 0,-80 64-690 0 0,0 1-1 0 0,1 1 0 0 0,1 2 1 0 0,16-6-351 0 0,-1 2 1024 0 0,-39 14-696 0 0,-1 1 15 0 0,0 0 2 0 0,0 0-3 0 0,0 0-38 0 0,3 11-22 0 0,0-2-216 0 0,-1 1-1 0 0,-1 0 0 0 0,1 0 0 0 0,-2 0 0 0 0,1 0 1 0 0,-1 0-1 0 0,-1 0 0 0 0,0 0 0 0 0,-1 4-65 0 0,-89 303 458 0 0,76-268-426 0 0,-6 11 114 0 0,-7 8-146 0 0,-15 43-1628 0 0,43-109 1432 0 0,-1 0-1 0 0,0 1 1 0 0,0-1 0 0 0,1 1 0 0 0,0-1-1 0 0,-1 1 1 0 0,1-1 0 0 0,0 1-1 0 0,0-1 1 0 0,1 1 0 0 0,-1 0 196 0 0,3-1-1343 0 0,-3-10-712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28.1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67 0 7074 0 0,'-3'1'146'0'0,"-1"1"0"0"0,1-1 0 0 0,0 0 0 0 0,-1 1 0 0 0,1 0 0 0 0,0 0 0 0 0,0 0 0 0 0,0 0 1 0 0,0 0-1 0 0,0 1 0 0 0,1 0 0 0 0,-1-1 0 0 0,1 1 0 0 0,-1 0 0 0 0,1 0 0 0 0,0 0 0 0 0,0 0 1 0 0,0 0-1 0 0,1 1 0 0 0,-1-1 0 0 0,1 1 0 0 0,0-1 0 0 0,0 1 0 0 0,0-1 0 0 0,0 1 1 0 0,1 2-147 0 0,-3 12-132 0 0,2 1 1 0 0,0 0-1 0 0,1 0 1 0 0,2 16 131 0 0,0-5 295 0 0,8 171-236 0 0,0 35-276 0 0,-8-159-1209 0 0,5 13 1426 0 0,-3-56-576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29.66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93 223 1960 0 0,'-3'0'170'0'0,"-1"1"0"0"0,1 0-1 0 0,0 0 1 0 0,0 0-1 0 0,0 0 1 0 0,0 0-1 0 0,0 1 1 0 0,0-1 0 0 0,0 1-1 0 0,0 0 1 0 0,1 0-1 0 0,-1 0 1 0 0,-1 2-170 0 0,3-2 56 0 0,-1 0 1 0 0,1 0 0 0 0,0 0-1 0 0,0 0 1 0 0,0 1-1 0 0,0-1 1 0 0,0 0 0 0 0,1 1-1 0 0,-1-1 1 0 0,1 0 0 0 0,-1 1-1 0 0,1-1 1 0 0,0 1-1 0 0,0-1 1 0 0,0 1 0 0 0,0-1-1 0 0,0 1 1 0 0,1 0-57 0 0,4 30 191 0 0,1-1-1 0 0,2 0 1 0 0,7 16-191 0 0,-3-9 75 0 0,5 34-75 0 0,-14-59 8 0 0,1 6 51 0 0,-1 0 0 0 0,0 1 1 0 0,-2-1-1 0 0,0 1 0 0 0,-1-1 1 0 0,-3 16-60 0 0,3-32 61 0 0,-1 0 0 0 0,0 0-1 0 0,0 0 1 0 0,-1 0 0 0 0,1 0 0 0 0,-1-1 0 0 0,0 1 0 0 0,0 0 0 0 0,0-1 0 0 0,0 1 0 0 0,-1-1 0 0 0,1 0 0 0 0,-1 0 0 0 0,0 0 0 0 0,0 0 0 0 0,0 0 0 0 0,0-1 0 0 0,-1 1 0 0 0,1-1 0 0 0,-1 0-1 0 0,1 0 1 0 0,-1 0 0 0 0,0-1 0 0 0,0 1 0 0 0,0-1 0 0 0,0 0 0 0 0,0 0 0 0 0,0 0 0 0 0,0 0 0 0 0,0-1 0 0 0,0 0 0 0 0,0 0 0 0 0,-4 0-61 0 0,7 0-6 0 0,1 0 0 0 0,-1 0 1 0 0,0 0-1 0 0,1 0 0 0 0,-1-1 1 0 0,1 1-1 0 0,-1 0 1 0 0,1 0-1 0 0,-1 0 0 0 0,1-1 1 0 0,-1 1-1 0 0,1 0 0 0 0,0-1 1 0 0,-1 1-1 0 0,1 0 0 0 0,-1-1 1 0 0,1 1-1 0 0,0 0 0 0 0,-1-1 1 0 0,1 1-1 0 0,0-1 0 0 0,-1 1 1 0 0,1-1-1 0 0,0 1 0 0 0,0-1 1 0 0,-1 1-1 0 0,1-1 0 0 0,0 1 1 0 0,0-1-1 0 0,0 1 1 0 0,0-1-1 0 0,0 1 0 0 0,0-1 1 0 0,0 0 5 0 0,-1-2-15 0 0,1 0 1 0 0,0 0 0 0 0,0 1 0 0 0,1-1 0 0 0,-1 0 0 0 0,1 0 0 0 0,-1 0-1 0 0,2-2 15 0 0,1-3-11 0 0,0-1 0 0 0,1 1 0 0 0,0 0 0 0 0,0 0 1 0 0,1 0-1 0 0,0 0 0 0 0,0 1 0 0 0,1 0 0 0 0,3-3 11 0 0,13-16 62 0 0,0-1 0 0 0,-2-1 0 0 0,-2-1 1 0 0,0 0-1 0 0,-2-2 0 0 0,8-19-62 0 0,-23 46 15 0 0,34-72 778 0 0,7-29-793 0 0,-34 80 384 0 0,0 1 0 0 0,-2-2 0 0 0,-1 1 0 0 0,-1 0 1 0 0,-1-1-1 0 0,0-15-384 0 0,-3 37 85 0 0,0 1 1 0 0,0-1 0 0 0,-1 1-1 0 0,1-1 1 0 0,-1 1-1 0 0,0-1 1 0 0,0 1 0 0 0,0 0-1 0 0,0-1 1 0 0,0 1-1 0 0,-1 0 1 0 0,1 0 0 0 0,-1 0-1 0 0,0 0 1 0 0,0 0-1 0 0,0 0 1 0 0,-1 1 0 0 0,1-1-1 0 0,0 1 1 0 0,-1-1-1 0 0,0 1 1 0 0,0 0 0 0 0,0 0-86 0 0,1 1 27 0 0,-1-1 0 0 0,0 1 0 0 0,1 1 0 0 0,-1-1 0 0 0,0 0 0 0 0,0 1 0 0 0,0-1 0 0 0,1 1 0 0 0,-1 0 0 0 0,0 0 0 0 0,0 0 1 0 0,0 0-1 0 0,0 1 0 0 0,0-1 0 0 0,1 1 0 0 0,-1-1 0 0 0,0 1 0 0 0,0 0 0 0 0,1 0 0 0 0,-1 0 0 0 0,1 1 0 0 0,-1-1 1 0 0,1 1-1 0 0,-1-1 0 0 0,1 1 0 0 0,0 0 0 0 0,0 0 0 0 0,-2 1-27 0 0,-9 10-280 0 0,1 1 0 0 0,0 1 1 0 0,1-1-1 0 0,0 2 0 0 0,-2 5 280 0 0,3-4-693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5:59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29 139 3001 0 0,'-28'-4'10842'0'0,"28"4"-10792"0"0,0 0 0 0 0,1 0 0 0 0,-1 0 0 0 0,0 0 0 0 0,0 0 0 0 0,0 0 0 0 0,0 0-1 0 0,0 0 1 0 0,0 0 0 0 0,0 0 0 0 0,0 0 0 0 0,0 0 0 0 0,0 0 0 0 0,0 1 0 0 0,0-1 0 0 0,0 0 0 0 0,0 0 0 0 0,0 0 0 0 0,0 0 0 0 0,0 0 0 0 0,0 0 0 0 0,0 0-1 0 0,0 0 1 0 0,0 0 0 0 0,0 0 0 0 0,0 0 0 0 0,0 0 0 0 0,0 0 0 0 0,0 1 0 0 0,0-1 0 0 0,0 0 0 0 0,0 0 0 0 0,0 0 0 0 0,0 0 0 0 0,0 0 0 0 0,0 0-1 0 0,0 0 1 0 0,0 0 0 0 0,0 0 0 0 0,0 0 0 0 0,0 0 0 0 0,0 0 0 0 0,0 0 0 0 0,0 0 0 0 0,0 0 0 0 0,-1 0 0 0 0,1 1 0 0 0,0-1 0 0 0,0 0 0 0 0,0 0 0 0 0,0 0-1 0 0,0 0 1 0 0,0 0 0 0 0,0 0 0 0 0,0 0 0 0 0,0 0 0 0 0,0 0 0 0 0,0 0 0 0 0,0 0 0 0 0,0 0 0 0 0,-1 0 0 0 0,1 0 0 0 0,0 0 0 0 0,0 0 0 0 0,0 0-1 0 0,0 0 1 0 0,0 0-50 0 0,15 6-324 0 0,37 7 473 0 0,1-2 0 0 0,24 0-149 0 0,-43-6 28 0 0,-17-3-20 0 0,0 0 0 0 0,1-2 0 0 0,-1 0 0 0 0,1-1 0 0 0,11-3-8 0 0,16 0 14 0 0,180-13 104 0 0,-165 11-90 0 0,-20 1 34 0 0,23 2-62 0 0,-11 2 46 0 0,-32 2 64 0 0,-15 0-88 0 0,0 0 1 0 0,-1-1-1 0 0,1 0 0 0 0,0 0 0 0 0,0 0 1 0 0,-1-1-1 0 0,1 0 0 0 0,0 1 0 0 0,-1-2 1 0 0,1 1-1 0 0,-1 0 0 0 0,1-1 0 0 0,-1 0 1 0 0,0 0-1 0 0,1 0 0 0 0,-1-1 1 0 0,3-2-23 0 0,27-24-6 0 0,-31 27 1 0 0,-1-1 0 0 0,1 1 0 0 0,-1-1 0 0 0,0 0 0 0 0,0 0 0 0 0,0 0 0 0 0,-1 0-1 0 0,1-1 1 0 0,-1 1 0 0 0,0 0 0 0 0,1-2 5 0 0,7-16 79 0 0,18-13 2607 0 0,-22 28-1179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43.23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299 1143 3217 0 0,'57'37'5250'0'0,"-19"-14"-4520"0"0,-1 2 0 0 0,18 18-730 0 0,154 148 351 0 0,-65-58-183 0 0,-38-28 472 0 0,-106-105-598 0 0,1 0 0 0 0,-1 1 0 0 0,0-1 0 0 0,0 0 0 0 0,0 1 0 0 0,1-1 0 0 0,-1 0 0 0 0,0 1 0 0 0,0-1-1 0 0,1 0 1 0 0,-1 0 0 0 0,0 1 0 0 0,1-1 0 0 0,-1 0 0 0 0,0 0 0 0 0,1 0 0 0 0,-1 1 0 0 0,0-1 0 0 0,1 0-1 0 0,-1 0 1 0 0,0 0 0 0 0,1 0 0 0 0,-1 0 0 0 0,0 0 0 0 0,1 0 0 0 0,-1 0 0 0 0,1 0 0 0 0,-1 0 0 0 0,0 0-1 0 0,1 0 1 0 0,-1 0 0 0 0,1 0 0 0 0,-1 0 0 0 0,0 0 0 0 0,1 0 0 0 0,-1-1-42 0 0,5-14 2752 0 0,5-17-2714 0 0,7 3-37 0 0,1 0 0 0 0,2 0-1 0 0,37-46 2 0 0,2 3 0 0 0,29-23-2 0 0,-43 50 2 0 0,3 2-1 0 0,1 2 0 0 0,52-32-1 0 0,-94 68 4 0 0,1 0 0 0 0,0 0 0 0 0,0 1 0 0 0,1 1-1 0 0,-1-1 1 0 0,1 1 0 0 0,-1 1 0 0 0,1-1 0 0 0,0 1-1 0 0,0 1 1 0 0,0 0 0 0 0,0 0 0 0 0,1 1 0 0 0,1 0-4 0 0,-7 2 8 0 0,0-1 0 0 0,0 1 0 0 0,0 0 1 0 0,0 0-1 0 0,-1 0 0 0 0,1 0 1 0 0,-1 1-1 0 0,1-1 0 0 0,-1 1 0 0 0,0 0 1 0 0,0 0-1 0 0,0 0 0 0 0,0 1 0 0 0,-1-1 1 0 0,3 4-9 0 0,-5-6 26 0 0,0-1-12 0 0,0 0 2 0 0,0 0 4 0 0,0 0-10 0 0,0 0 6 0 0,0 0-14 0 0,0-1-1 0 0,0 0 0 0 0,0 0 1 0 0,0 1-1 0 0,0-1 0 0 0,0 0 1 0 0,1 0-1 0 0,-1 1 0 0 0,0-1 1 0 0,0 0-1 0 0,0 1 0 0 0,1-1 1 0 0,-1 0-1 0 0,0 1 0 0 0,1-1 1 0 0,-1 0-1 0 0,1 1 0 0 0,-1-1 1 0 0,0 1-1 0 0,1-1-1 0 0,2-4 3 0 0,0 0 0 0 0,0 0 0 0 0,-1 0 0 0 0,0 0 0 0 0,0 0 0 0 0,0-1 0 0 0,-1 1 0 0 0,1-1 0 0 0,-1 1 1 0 0,-1-1-1 0 0,1 1 0 0 0,-1-1 0 0 0,0 1 0 0 0,0-3-3 0 0,-15-353 128 0 0,14 328-126 0 0,4-154 26 0 0,-1-34 8 0 0,-2 219-36 0 0,-1-16 45 0 0,0 0 0 0 0,-1 0 0 0 0,0 1-1 0 0,-2-1 1 0 0,-1-3-45 0 0,4 17 10 0 0,0 0 0 0 0,-1 0-1 0 0,1 0 1 0 0,-1 1 0 0 0,0-1 0 0 0,0 0 0 0 0,0 1 0 0 0,-1 0-1 0 0,1-1 1 0 0,-1 1 0 0 0,1 0 0 0 0,-1 0 0 0 0,0 0 0 0 0,-1 1-1 0 0,1-1 1 0 0,0 1 0 0 0,-1 0 0 0 0,1 0 0 0 0,-1 0 0 0 0,0 0-1 0 0,1 0 1 0 0,-1 1 0 0 0,0 0 0 0 0,0 0 0 0 0,-2-1-10 0 0,-20 0 75 0 0,0 0 0 0 0,0 2-1 0 0,0 0 1 0 0,-7 3-75 0 0,-6-1 69 0 0,-24-1-69 0 0,27-3 6 0 0,0-2-1 0 0,0-1 1 0 0,1-2-1 0 0,-1-2 1 0 0,-15-6-6 0 0,42 13 13 0 0,-1-1-1 0 0,1 1 1 0 0,-1 1-1 0 0,1 0 1 0 0,-1 0 0 0 0,0 1-1 0 0,0 0 1 0 0,1 0 0 0 0,-1 1-1 0 0,1 1 1 0 0,-1 0 0 0 0,-2 1-13 0 0,-21 6 82 0 0,0 2 0 0 0,-26 14-82 0 0,-3 0 35 0 0,-298 91-40 0 0,105-37-3648 0 0,225-69 2478 0 0,0-2 0 0 0,-29 5 1175 0 0,-10-4-2090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30.45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45 1 5009 0 0,'-3'1'148'0'0,"1"1"0"0"0,-1-1 0 0 0,0 1 0 0 0,0 0 1 0 0,1 0-1 0 0,-1 0 0 0 0,1 1 0 0 0,0-1 0 0 0,0 0 0 0 0,0 1 0 0 0,0 0 0 0 0,0-1 0 0 0,0 1 0 0 0,1 0 0 0 0,-1 0 0 0 0,1 0 1 0 0,0 0-1 0 0,0 0 0 0 0,0 0 0 0 0,0 1 0 0 0,0-1 0 0 0,1 0 0 0 0,-1 3-148 0 0,0 11-46 0 0,0 0 0 0 0,1 1 0 0 0,1-1 0 0 0,1 4 46 0 0,0 3 176 0 0,8 309 0 0 0,-6-136-1295 0 0,0-143 294 0 0,-3-32 35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7:30.91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262 199 3593 0 0,'1'-2'85'0'0,"4"-11"487"0"0,-1 0 0 0 0,-1 0 0 0 0,1-1 0 0 0,-2-1-572 0 0,-1 10 100 0 0,-1 1 0 0 0,0-1 0 0 0,0 0 0 0 0,0 1 1 0 0,-1-1-1 0 0,1 1 0 0 0,-1-1 0 0 0,0 1 0 0 0,0 0 1 0 0,-1-1-1 0 0,0 1 0 0 0,1 0 0 0 0,-1 0 0 0 0,-2-2-100 0 0,1 1 196 0 0,0 0 0 0 0,0 0 0 0 0,-1 0 0 0 0,0 1 0 0 0,0-1 0 0 0,0 1 0 0 0,-3-2-196 0 0,5 5 56 0 0,0 0 1 0 0,1-1 0 0 0,-1 1 0 0 0,0 0-1 0 0,0 0 1 0 0,0 1 0 0 0,0-1 0 0 0,0 0-1 0 0,0 1 1 0 0,0-1 0 0 0,0 1 0 0 0,0-1-1 0 0,0 1 1 0 0,0 0 0 0 0,0 0 0 0 0,0 0-1 0 0,0 0 1 0 0,0 0 0 0 0,-1 1 0 0 0,1-1-1 0 0,0 1 1 0 0,0-1 0 0 0,0 1-57 0 0,-7 3 65 0 0,0 1-1 0 0,0 0 1 0 0,1 0 0 0 0,0 1 0 0 0,0 0 0 0 0,0 0-1 0 0,1 1 1 0 0,0 0 0 0 0,0 0 0 0 0,1 1-1 0 0,0 0 1 0 0,0 0 0 0 0,1 0 0 0 0,-1 2-65 0 0,-6 13 24 0 0,0 0 1 0 0,2 0 0 0 0,1 1-1 0 0,-7 24-24 0 0,11-30-4 0 0,1 1 0 0 0,0-1-1 0 0,2 1 1 0 0,0 0-1 0 0,1 0 1 0 0,0 0 0 0 0,3 12 4 0 0,-2-30-4 0 0,0 1 1 0 0,-1-1 0 0 0,2 1 0 0 0,-1-1 0 0 0,0 0 0 0 0,0 1-1 0 0,0-1 1 0 0,1 1 0 0 0,-1-1 0 0 0,1 0 0 0 0,-1 1-1 0 0,1-1 1 0 0,0 0 0 0 0,-1 1 0 0 0,1-1 0 0 0,0 0-1 0 0,0 0 1 0 0,0 0 0 0 0,0 0 0 0 0,0 0 0 0 0,0 0-1 0 0,0 0 1 0 0,0 0 0 0 0,0 0 0 0 0,0 0 0 0 0,1-1-1 0 0,-1 1 1 0 0,0 0 0 0 0,1-1 0 0 0,-1 1 0 0 0,0-1 0 0 0,2 1 3 0 0,0-1-7 0 0,0 0 1 0 0,0-1-1 0 0,0 1 1 0 0,0 0-1 0 0,-1-1 1 0 0,1 0-1 0 0,0 0 1 0 0,0 0 0 0 0,0 0-1 0 0,-1 0 1 0 0,1-1-1 0 0,-1 1 1 0 0,1-1-1 0 0,-1 1 1 0 0,2-3 6 0 0,9-6-15 0 0,-1-1 1 0 0,0 0-1 0 0,-1-1 0 0 0,-1 0 1 0 0,0-1-1 0 0,0 0 1 0 0,2-6 14 0 0,12-23-6 0 0,14-35 6 0 0,-11 19 11 0 0,-3 3 17 0 0,-15 33 25 0 0,1 0 0 0 0,1 0-1 0 0,2 0-52 0 0,-12 20 18 0 0,-1 1 0 0 0,1 0 1 0 0,0 0-1 0 0,-1 0 0 0 0,1 0 0 0 0,0 0 0 0 0,0 0 0 0 0,0 0 0 0 0,0 1 0 0 0,0-1 0 0 0,0 0 0 0 0,0 0 0 0 0,0 1 0 0 0,1-1-18 0 0,-2 1 14 0 0,1 0 0 0 0,-1 0 0 0 0,0 0-1 0 0,1 0 1 0 0,-1 0 0 0 0,0 0 0 0 0,1 0 0 0 0,-1 0 0 0 0,1 0-1 0 0,-1 0 1 0 0,0 0 0 0 0,0 0 0 0 0,1 0 0 0 0,-1 1-1 0 0,0-1 1 0 0,1 0 0 0 0,-1 0 0 0 0,0 0 0 0 0,1 1 0 0 0,-1-1-1 0 0,0 0 1 0 0,0 0 0 0 0,1 1 0 0 0,-1-1 0 0 0,0 0 0 0 0,0 1-1 0 0,0-1 1 0 0,0 0 0 0 0,1 1 0 0 0,-1-1 0 0 0,0 0-14 0 0,2 5 101 0 0,-1 0 0 0 0,1 0 1 0 0,-1-1-1 0 0,0 1 0 0 0,-1 0 1 0 0,1 0-102 0 0,-1 0-11 0 0,6 60 341 0 0,-3 0 0 0 0,-3 8-330 0 0,0-5 50 0 0,-4 188 99 0 0,-1-47-366 0 0,5-209 206 0 0,0 6-307 0 0,0 1 0 0 0,0-1 1 0 0,0 1-1 0 0,1-1 0 0 0,0 0 0 0 0,0 1 0 0 0,0-1 1 0 0,1 0-1 0 0,0 0 0 0 0,1 2 318 0 0,3-6-1336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8:28.11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5 174 2481 0 0,'-1'-2'435'0'0,"1"0"1"0"0,-1 0-1 0 0,0 0 1 0 0,1 0-1 0 0,-1 0 1 0 0,1 0-1 0 0,0-1 1 0 0,0 1 0 0 0,0 0-1 0 0,0 0 1 0 0,0 0-1 0 0,0-1 1 0 0,0 1-436 0 0,11-30 1476 0 0,-5 22-1667 0 0,1 0 1 0 0,0 0 0 0 0,6-8 190 0 0,-10 15 321 0 0,2-3-283 0 0,-1 1 1 0 0,1 0 0 0 0,0 0 0 0 0,0 1 0 0 0,2-1-39 0 0,4-4 64 0 0,-8 6-45 0 0,0 1 0 0 0,0 0-1 0 0,1 0 1 0 0,-1 0 0 0 0,1 0 0 0 0,-1 0-1 0 0,1 1 1 0 0,-1 0 0 0 0,1 0-1 0 0,3-1-18 0 0,-5 1 14 0 0,0 1 0 0 0,-1 0 0 0 0,1-1-1 0 0,0 1 1 0 0,0 0 0 0 0,-1 0 0 0 0,1 0 0 0 0,0 0-1 0 0,0 0 1 0 0,-1 1 0 0 0,1-1 0 0 0,0 0 0 0 0,-1 1-1 0 0,1 0 1 0 0,0-1 0 0 0,-1 1 0 0 0,1 0 0 0 0,-1-1-1 0 0,1 1 1 0 0,-1 0 0 0 0,1 0 0 0 0,-1 1 0 0 0,2 0-15 0 0,0 3 38 0 0,0 1 0 0 0,0 0 0 0 0,0-1 0 0 0,0 1 0 0 0,-1 0 0 0 0,0 1 0 0 0,0-1 0 0 0,-1 0 0 0 0,1 1 0 0 0,-1-1 0 0 0,-1 1 0 0 0,1-1 0 0 0,-1 1 0 0 0,-1-1 0 0 0,1 1 0 0 0,-1-1 0 0 0,0 0 0 0 0,-2 7-37 0 0,-3 10 61 0 0,-1 1 0 0 0,-1-1 0 0 0,0-1 0 0 0,-7 10-61 0 0,-44 81 126 0 0,29-58-1 0 0,-18 46-125 0 0,41-69 24 0 0,6-31-27 0 0,1 0 0 0 0,0 0 0 0 0,0 0 0 0 0,-1 0 0 0 0,1 1 0 0 0,0-1 1 0 0,0 0-1 0 0,0 0 0 0 0,0 0 0 0 0,0 0 0 0 0,1 0 0 0 0,-1 0 0 0 0,0 0 0 0 0,0 0 1 0 0,1 0-1 0 0,-1 0 0 0 0,1 0 0 0 0,-1 0 0 0 0,1 0 0 0 0,-1 0 0 0 0,1 0 0 0 0,-1-1 0 0 0,1 1 1 0 0,0 0-1 0 0,0 0 3 0 0,0-1-30 0 0,-1 0-8 0 0,0 0 27 0 0,12-5-25 0 0,-1 2 33 0 0,-1 0 0 0 0,1 0 0 0 0,-1-1 1 0 0,0-1-1 0 0,0 0 0 0 0,-1 0 0 0 0,5-4 3 0 0,52-42 15 0 0,-30 22-2 0 0,2 1 0 0 0,4 0-13 0 0,-29 20 12 0 0,1 1 0 0 0,0 1 1 0 0,0-1-1 0 0,0 2 1 0 0,0 0-1 0 0,1 1 1 0 0,0 1-1 0 0,6-1-12 0 0,-19 3 3 0 0,-1 1 1 0 0,1 0-1 0 0,-1 0 1 0 0,1 0-1 0 0,0 0 1 0 0,-1 0-1 0 0,1 1 1 0 0,-1-1-1 0 0,1 0 0 0 0,-1 1 1 0 0,1-1-1 0 0,-1 1 1 0 0,0-1-1 0 0,1 1 1 0 0,-1 0-1 0 0,1-1 1 0 0,-1 1-1 0 0,0 0 0 0 0,1 0-3 0 0,15 23 38 0 0,-15-20-39 0 0,0-1-1 0 0,0 0 1 0 0,0 0-1 0 0,0 0 0 0 0,1 0 1 0 0,-1 0-1 0 0,1 0 1 0 0,2 1 1 0 0,2 1-4 0 0,0 1-9 0 0,1-1 0 0 0,0 0-1 0 0,0 0 1 0 0,6 2 13 0 0,-12-7 3 0 0,-1 1 0 0 0,0-1 0 0 0,0 1 0 0 0,1 0 0 0 0,-1-1 0 0 0,0 0 0 0 0,1 1 0 0 0,-1-1 0 0 0,1 0 0 0 0,-1 0 0 0 0,0 0 0 0 0,1 0 0 0 0,-1 0 0 0 0,1 0 0 0 0,-1 0 0 0 0,1 0 0 0 0,-1-1 0 0 0,0 1 0 0 0,1-1 0 0 0,-1 1 0 0 0,0-1 0 0 0,1 1 0 0 0,-1-1 0 0 0,0 0 0 0 0,0 1 0 0 0,0-1 0 0 0,1 0 0 0 0,-1 0 0 0 0,0 0-1 0 0,0 0 1 0 0,0 0 0 0 0,0-1-3 0 0,8-11 75 0 0,-5 9-40 0 0,-1-1-1 0 0,0 0 1 0 0,0 0-1 0 0,-1 0 1 0 0,1 0-1 0 0,-1 0 0 0 0,1-4-34 0 0,-1 3 38 0 0,6-22 193 0 0,-1 1 1 0 0,-2-1-1 0 0,0-5-231 0 0,-4 25 103 0 0,-1 0 0 0 0,0-1 1 0 0,0 1-1 0 0,0 0 0 0 0,-1 0 0 0 0,0 0 1 0 0,-1 0-1 0 0,0 0 0 0 0,0 0 0 0 0,-1 0 1 0 0,0 1-1 0 0,0-1 0 0 0,-2-2-103 0 0,3 7 36 0 0,1 0-1 0 0,-1 0 0 0 0,1 1 1 0 0,-1-1-1 0 0,0 1 1 0 0,0-1-1 0 0,0 1 0 0 0,-1 0 1 0 0,1 0-1 0 0,0 0 1 0 0,-1 0-1 0 0,1 0 0 0 0,-1 0 1 0 0,0 1-1 0 0,0-1 1 0 0,1 1-1 0 0,-1 0 0 0 0,0 0 1 0 0,0 0-1 0 0,0 0 1 0 0,0 0-1 0 0,-1 1 0 0 0,1-1 1 0 0,0 1-1 0 0,0 0 1 0 0,0 0-1 0 0,0 0 0 0 0,0 1 1 0 0,0-1-1 0 0,-1 1 1 0 0,1-1-1 0 0,0 1 0 0 0,-1 1-35 0 0,-5 1-36 0 0,1 1-1 0 0,0 0 0 0 0,0 1 0 0 0,1 0 1 0 0,-1 0-1 0 0,1 0 0 0 0,0 1 1 0 0,1 0-1 0 0,0 1 0 0 0,-1-1 0 0 0,1 2 37 0 0,-5 5-338 0 0,-11 12-759 0 0,1 2 1 0 0,2 0-1 0 0,0 1 0 0 0,-4 10 1097 0 0,4-2-1533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8:28.5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8 589 5665 0 0,'-2'-12'1961'0'0,"-3"1"-1529"0"0,7-8-336 0 0,5-7-96 0 0,8-4 16 0 0,-1-1 16 0 0,4-8 16 0 0,0-1 8 0 0,3-6-32 0 0,5-3-24 0 0,-2-2 16 0 0,4-5-264 0 0,-1-3 240 0 0,1 3-120 0 0,1-7-56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56.59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83 108 2593 0 0,'-16'-40'4135'0'0,"11"31"-3215"0"0,1-1-1 0 0,0 0 1 0 0,1-1-1 0 0,-2-10-919 0 0,1 15 667 0 0,4 6-648 0 0,0 0-1 0 0,0 0 1 0 0,0 0-1 0 0,0 0 1 0 0,0 0 0 0 0,0 0-1 0 0,0 0 1 0 0,0 0-1 0 0,0 1 1 0 0,0-1-1 0 0,0 0 1 0 0,0 0-1 0 0,0 0 1 0 0,0 0-1 0 0,0 0 1 0 0,0 0-1 0 0,0 0 1 0 0,0 0-1 0 0,0 0 1 0 0,0 0-1 0 0,0 1 1 0 0,0-1-1 0 0,0 0 1 0 0,0 0-1 0 0,0 0 1 0 0,0 0-1 0 0,0 0 1 0 0,0 0-1 0 0,0 0 1 0 0,0 0-1 0 0,-1 0 1 0 0,1 0 0 0 0,0 0-1 0 0,0 0 1 0 0,0 0-1 0 0,0 0 1 0 0,0 0-1 0 0,0 0 1 0 0,0 0-1 0 0,0 0 1 0 0,0 0-1 0 0,0 0 1 0 0,-1 1-1 0 0,1-1 1 0 0,0 0-1 0 0,0 0 1 0 0,0 0-1 0 0,0-1 1 0 0,0 1-1 0 0,0 0 1 0 0,0 0-1 0 0,0 0 1 0 0,0 0-1 0 0,0 0 1 0 0,-1 0-19 0 0,5 137 206 0 0,-6 0 0 0 0,-13 75-206 0 0,0 147-611 0 0,15-321 184 0 0,-9 99-3455 0 0,7-115 2323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56.96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71 5489 0 0,'6'0'2273'0'0,"-5"0"-1521"0"0,-1 0-512 0 0,0 0 48 0 0,0 0-96 0 0,0 0 8 0 0,62 12-32 0 0,-45-8-80 0 0,4-4-16 0 0,0 3-32 0 0,2-1-16 0 0,-4 2 24 0 0,6-1 16 0 0,-4 1-272 0 0,2-3-824 0 0,-4 1 888 0 0,4 0-424 0 0,-4 0-288 0 0</inkml:trace>
  <inkml:trace contextRef="#ctx0" brushRef="#br0" timeOffset="1">23 48 3169 0 0,'3'-1'192'0'0,"-1"-1"1"0"0,1 1-1 0 0,0-1 1 0 0,0 1 0 0 0,0 0-1 0 0,-1 0 1 0 0,1 1-1 0 0,0-1 1 0 0,0 0 0 0 0,0 1-1 0 0,1 0 1 0 0,0 0-193 0 0,44-2 55 0 0,-41 2 95 0 0,336-19 213 0 0,-332 18-346 0 0,332-13-786 0 0,-288 14 258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57.58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12 775 5521 0 0,'-3'-12'1969'0'0,"-6"-6"-1569"0"0,9-1-360 0 0,5-6-88 0 0,-1-3-8 0 0,12-3 16 0 0,1-11 16 0 0,11-4 0 0 0,-2-1 24 0 0,6-13 0 0 0,1-1-16 0 0,2-4 0 0 0,6 2-176 0 0,1-2-313 0 0,3-1 417 0 0,1 1-272 0 0,3 4-232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57.92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9 825 3337 0 0,'-2'-21'1888'0'0,"-3"-3"-1048"0"0,3-6-608 0 0,6 0 625 0 0,-3-1-865 0 0,13-8-32 0 0,4-3 24 0 0,1-5-24 0 0,0-4 24 0 0,6-3-1 0 0,5-6 17 0 0,5-10-240 0 0,-2-2-296 0 0,7-8 432 0 0,2-6-264 0 0,7-2-256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58.32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2445 3569 0 0,'6'-21'1176'0'0,"6"-7"-976"0"0,4-8-184 0 0,-4 1-64 0 0,9-7 16 0 0,-2-8 8 0 0,7-6 32 0 0,-1-2 0 0 0,3-11 0 0 0,2 3-8 0 0,1-2-384 0 0,3-3 336 0 0,4 3-168 0 0,2-4-144 0 0</inkml:trace>
  <inkml:trace contextRef="#ctx0" brushRef="#br0" timeOffset="1">971 886 5001 0 0,'16'-44'1832'0'0,"-4"9"-1447"0"0,11-14-345 0 0,6-16-40 0 0,3-2 0 0 0,5-10 0 0 0,12-3-16 0 0,7-8-313 0 0,-5-1-543 0 0,13-8 720 0 0,-4-1-416 0 0,1 2-416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02.76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 42 2184 0 0,'-1'0'63'0'0,"0"0"0"0"0,0 0-1 0 0,1-1 1 0 0,-1 1-1 0 0,0-1 1 0 0,1 1-1 0 0,-1-1 1 0 0,0 1-1 0 0,1-1 1 0 0,-1 1-1 0 0,1-1 1 0 0,-1 1 0 0 0,1-1-1 0 0,-1 0 1 0 0,1 1-1 0 0,0-1 1 0 0,-1 0-1 0 0,1 1 1 0 0,0-1-1 0 0,-1 0 1 0 0,1 0-1 0 0,0 1 1 0 0,0-1 0 0 0,-1 0-1 0 0,1 0 1 0 0,0 1-1 0 0,0-1 1 0 0,0 0-1 0 0,0 0 1 0 0,0 0-1 0 0,0 1 1 0 0,1-1-1 0 0,-1 0 1 0 0,0 0-1 0 0,0 1 1 0 0,0-1 0 0 0,1 0-1 0 0,-1 0 1 0 0,0 1-1 0 0,1-1 1 0 0,-1 0-1 0 0,1 0-62 0 0,1 0 12 0 0,-1-1-1 0 0,0 1 1 0 0,1 0-1 0 0,0 0 1 0 0,-1 0-1 0 0,1 0 1 0 0,0 0-1 0 0,-1 0 1 0 0,1 0-1 0 0,0 1 1 0 0,0-1-1 0 0,0 1 0 0 0,0-1 1 0 0,0 1-1 0 0,0 0 1 0 0,-1-1-1 0 0,3 1-11 0 0,-2 2 8 0 0,-1 0 0 0 0,1-1 0 0 0,-1 1 0 0 0,1 0 0 0 0,-1 0-1 0 0,0 0 1 0 0,1 0 0 0 0,-1 0 0 0 0,0 0 0 0 0,0 0 0 0 0,-1 0-8 0 0,1-1 3 0 0,7 20-14 0 0,-1 0 0 0 0,4 17 11 0 0,-10-32-11 0 0,0-1 0 0 0,0 1 0 0 0,-1-1 0 0 0,0 1 0 0 0,0-1 0 0 0,-1 1 0 0 0,0-1 0 0 0,0 1 0 0 0,0-1 0 0 0,0 1 0 0 0,-1-1 0 0 0,0 0 0 0 0,0 0 0 0 0,0 0 0 0 0,-1 0 0 0 0,0 0 0 0 0,0 1 11 0 0,-4 6-1 0 0,7-11-9 0 0,-2-1 2 0 0,2 0-15 0 0,0 0 10 0 0,0 0-3 0 0,0 0-10 0 0,0 0-11 0 0,0 0 1 0 0,3 0-9 0 0,6 0 14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40.7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 1 1088 0 0,'-1'0'218'0'0,"0"1"0"0"0,-1 0-1 0 0,1 0 1 0 0,0-1 0 0 0,0 1-1 0 0,0 0 1 0 0,1 0 0 0 0,-1 0 0 0 0,0 0-1 0 0,0 1 1 0 0,0-1 0 0 0,1 0-1 0 0,-1 0 1 0 0,0 0 0 0 0,1 1-1 0 0,0-1 1 0 0,-1 0 0 0 0,1 0 0 0 0,-1 1-1 0 0,1-1 1 0 0,0 0 0 0 0,0 1-218 0 0,1 29-654 0 0,0-21 1035 0 0,-9 102 1 0 0,19 224-28 0 0,-4-131-236 0 0,4-87-649 0 0,-11-95 292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03.30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1 296 0 0,'1'7'54'0'0,"0"0"0"0"0,1 1 0 0 0,0-1 0 0 0,0 0-1 0 0,0 0 1 0 0,1 1-54 0 0,0 0 21 0 0,15 29-21 0 0,-3-9 3 0 0,117 307 209 0 0,-83-198-93 0 0,5-3 0 0 0,6-2 0 0 0,17 19-119 0 0,-60-120 12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04.3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 72 936 0 0,'-6'-12'1466'0'0,"-3"-11"1276"0"0,9 22-2704 0 0,0 0 1 0 0,0 1-1 0 0,0-1 1 0 0,0 0-1 0 0,0 1 1 0 0,0-1-1 0 0,0 0 1 0 0,0 0-1 0 0,0 1 1 0 0,0-1-1 0 0,1 0 1 0 0,-1 0-1 0 0,0 1 1 0 0,0-1-1 0 0,1 0 1 0 0,-1 1-1 0 0,0-1 1 0 0,1 1-1 0 0,-1-1 1 0 0,1 0-1 0 0,-1 1 1 0 0,1-1-1 0 0,-1 1 1 0 0,1-1-1 0 0,-1 1 1 0 0,1 0-1 0 0,0-1 1 0 0,-1 1-1 0 0,2-1-38 0 0,1-1 59 0 0,1-1 1 0 0,0 1-1 0 0,0 0 0 0 0,1 1 0 0 0,-1-1 1 0 0,0 1-1 0 0,0-1 0 0 0,1 1 1 0 0,-1 1-1 0 0,1-1 0 0 0,-1 1 1 0 0,1-1-1 0 0,-1 1-59 0 0,-2 2 20 0 0,0 0 0 0 0,0 0 1 0 0,0 0-1 0 0,-1 0 0 0 0,1 0 0 0 0,-1 1 1 0 0,0-1-1 0 0,0 0 0 0 0,1 1 0 0 0,-1 1-20 0 0,0-3 11 0 0,3 11 18 0 0,0 0 0 0 0,-1 0-1 0 0,0 1 1 0 0,-1-1-1 0 0,0 1 1 0 0,-1-1 0 0 0,-1 4-29 0 0,0-15 1 0 0,0 4 8 0 0,0 0 1 0 0,0 0-1 0 0,0-1 1 0 0,-1 1 0 0 0,0 0-1 0 0,0 0 1 0 0,-1 0-1 0 0,-1 4-9 0 0,-3 11 22 0 0,6-15-17 0 0,0-3-3 0 0,-1-1-1 0 0,1 1 0 0 0,0-1 1 0 0,0 0-1 0 0,-1 1 0 0 0,1-1 1 0 0,-1 0-1 0 0,1 1 1 0 0,-1-1-1 0 0,1 0 0 0 0,-1 0 1 0 0,0 1-1 0 0,0-1-1 0 0,-1 2-21 0 0,2-3 17 0 0,-1 1 0 0 0,1-1-1 0 0,0 0 1 0 0,0 1-1 0 0,0-1 1 0 0,-1 0 0 0 0,1 1-1 0 0,0-1 1 0 0,0 0-1 0 0,0 1 1 0 0,0-1 0 0 0,0 1-1 0 0,0-1 1 0 0,0 0 0 0 0,0 1-1 0 0,0-1 1 0 0,0 1-1 0 0,0-1 1 0 0,0 0 0 0 0,0 1-1 0 0,0-1 1 0 0,0 0-1 0 0,0 1 1 0 0,0-1 0 0 0,1 1-1 0 0,-1-1 1 0 0,0 0 0 0 0,0 1-1 0 0,0-1 1 0 0,1 0-1 0 0,-1 0 1 0 0,0 1 0 0 0,0-1 4 0 0,14 26 40 0 0,-12-23 16 0 0,0-1-1 0 0,0 1 1 0 0,0 0-1 0 0,0 0 1 0 0,-1 0 0 0 0,0 0-1 0 0,1 1 1 0 0,-1-1-1 0 0,0 0 1 0 0,-1 1-1 0 0,1-1 1 0 0,-1 0-1 0 0,1 1 1 0 0,-1-1 0 0 0,0 1-1 0 0,0 1-55 0 0,-1-4 28 0 0,1-1 0 0 0,-1 1 0 0 0,1 0 0 0 0,-1-1 0 0 0,1 1-1 0 0,-1 0 1 0 0,1-1 0 0 0,-1 1 0 0 0,0-1 0 0 0,1 1 0 0 0,-1-1 0 0 0,0 1 0 0 0,0-1-1 0 0,1 1 1 0 0,-1-1 0 0 0,0 0 0 0 0,0 1 0 0 0,1-1 0 0 0,-1 0 0 0 0,0 0 0 0 0,0 0 0 0 0,0 0-1 0 0,0 0 1 0 0,1 0 0 0 0,-1 0 0 0 0,0 0 0 0 0,0 0 0 0 0,0 0 0 0 0,0 0 0 0 0,1 0-1 0 0,-1 0 1 0 0,0-1-28 0 0,-5 1-852 0 0,4 0 443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05.80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1 832 0 0,'0'0'598'0'0,"0"0"-182"0"0,0 0-183 0 0,0 0 38 0 0,0 0-32 0 0,0 0-71 0 0,8 10-68 0 0,52 63-4 0 0,5 7-5 0 0,18 34-91 0 0,-77-106 2 0 0,73 107 133 0 0,44 93-135 0 0,51 130 275 0 0,-172-334-270 0 0,33 62-117 0 0,2-1 0 0 0,12 11 112 0 0,-31-51-148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06.15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91 1 848 0 0,'-35'53'2162'0'0,"21"-32"-266"0"0,0 1 1 0 0,-7 16-1897 0 0,20-35 42 0 0,0-1 1 0 0,0 1-1 0 0,0 0 1 0 0,0-1-1 0 0,1 1 1 0 0,-1 0-1 0 0,1-1 1 0 0,0 1-1 0 0,0 0 1 0 0,0 0-1 0 0,0 0 1 0 0,0-1-1 0 0,0 1 1 0 0,1 0-1 0 0,-1 0 1 0 0,1-1-1 0 0,0 1 1 0 0,0 0-1 0 0,0-1 0 0 0,0 1 1 0 0,0-1-1 0 0,1 1 1 0 0,-1-1-1 0 0,1 0 1 0 0,0 0-1 0 0,-1 1 1 0 0,1-1-1 0 0,0 0 1 0 0,0-1-1 0 0,0 1 1 0 0,1 0-1 0 0,-1 0 1 0 0,2 0-43 0 0,-1 0-43 0 0,1 0 0 0 0,0 0 0 0 0,-1 0 1 0 0,1 0-1 0 0,0 0 0 0 0,0-1 0 0 0,0 0 1 0 0,0 0-1 0 0,1 0 0 0 0,-1 0 0 0 0,0-1 1 0 0,0 1-1 0 0,0-1 0 0 0,1 0 0 0 0,-1-1 1 0 0,0 1-1 0 0,0-1 0 0 0,1 1 0 0 0,-1-1 1 0 0,0-1-1 0 0,2 0 43 0 0,7-4-256 0 0,2-2-122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06.49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0 216 0 0,'0'26'112'0'0,"4"2"-72"0"0,-1-1-24 0 0,1 1 24 0 0,1-2-40 0 0,4 4 8 0 0,-2-6 8 0 0,0 4-16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06.82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51 3305 0 0,'-1'1'3135'0'0,"2"-2"-3107"0"0,-1 1 1 0 0,0 0-1 0 0,1-1 0 0 0,-1 1 0 0 0,1 0 1 0 0,-1-1-1 0 0,0 1 0 0 0,1 0 1 0 0,-1-1-1 0 0,1 1 0 0 0,-1 0 0 0 0,1 0 1 0 0,-1-1-1 0 0,1 1 0 0 0,-1 0 1 0 0,1 0-1 0 0,-1 0 0 0 0,1 0 1 0 0,-1 0-1 0 0,1 0 0 0 0,-1 0 0 0 0,1 0 1 0 0,-1 0-1 0 0,1 0 0 0 0,-1 0 1 0 0,1 0-1 0 0,-1 0 0 0 0,1 0-28 0 0,20-3 92 0 0,0-1 0 0 0,0-1 0 0 0,-1-1 0 0 0,9-3-92 0 0,-17 4-48 0 0,0 1 0 0 0,0 1 0 0 0,1 0 0 0 0,-1 1 0 0 0,1 0 48 0 0,-5 2-142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07.22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288 0 3305 0 0,'-10'8'816'0'0,"0"-1"0"0"0,1 2 0 0 0,0-1 0 0 0,-8 10-816 0 0,14-14 134 0 0,0 0 0 0 0,0 0 0 0 0,1 1 0 0 0,-1 0 0 0 0,1-1 0 0 0,0 1 0 0 0,0 0 0 0 0,1 0 0 0 0,-1 0 1 0 0,1 0-1 0 0,0 0 0 0 0,0 5-134 0 0,1-2 251 0 0,-2 3 5 0 0,1 0-1 0 0,0-1 0 0 0,1 1 1 0 0,0-1-1 0 0,1 1 0 0 0,0 0 1 0 0,0-1-1 0 0,1 0 1 0 0,1 1-1 0 0,0-1 0 0 0,1 1-255 0 0,-3-9 30 0 0,1 0 0 0 0,-1-1 0 0 0,1 1 0 0 0,0 0 0 0 0,-1-1 0 0 0,1 1 0 0 0,0-1 1 0 0,0 0-1 0 0,0 1 0 0 0,0-1 0 0 0,1 0 0 0 0,-1 0 0 0 0,0 0 0 0 0,0-1 0 0 0,1 1 0 0 0,-1-1 0 0 0,0 1 0 0 0,1-1 0 0 0,-1 0 0 0 0,1 1 0 0 0,-1-1 0 0 0,0-1 0 0 0,1 1-30 0 0,12 0-33 0 0,1-1 1 0 0,-1-1 0 0 0,3 0 32 0 0,-2 0 52 0 0,2 0-37 0 0,0 1-1 0 0,0 2 1 0 0,0 0 0 0 0,0 0-1 0 0,0 2 1 0 0,-1 0 0 0 0,16 5-15 0 0,-31-7 14 0 0,-1 0 1 0 0,1-1 0 0 0,0 1-1 0 0,-1 0 1 0 0,1 0 0 0 0,-1 0-1 0 0,0 0 1 0 0,1 0 0 0 0,-1 0-1 0 0,0 0 1 0 0,1 1 0 0 0,-1-1 0 0 0,0 0-1 0 0,0 1 1 0 0,0-1 0 0 0,0 1-1 0 0,0-1 1 0 0,0 1 0 0 0,-1 0-1 0 0,1-1 1 0 0,-1 1 0 0 0,1 0-15 0 0,6 35 248 0 0,-7-32-287 0 0,1 0 72 0 0,-1-1 0 0 0,0 1 0 0 0,0 0 0 0 0,0-1 0 0 0,-1 1 1 0 0,0-1-1 0 0,0 1 0 0 0,0-1 0 0 0,0 0 0 0 0,-1 1 0 0 0,1-1 0 0 0,-1 0 1 0 0,0 0-1 0 0,0 0 0 0 0,-1 0 0 0 0,0 1-33 0 0,-4 3 75 0 0,1 0 0 0 0,-1 0-1 0 0,-1-1 1 0 0,1 0 0 0 0,-8 5-75 0 0,8-7 23 0 0,-1 0 0 0 0,0 0 1 0 0,0-1-1 0 0,-1 0 0 0 0,1-1 1 0 0,-1 1-1 0 0,0-2 0 0 0,0 1 1 0 0,0-1-1 0 0,-1-1-23 0 0,-10 2-13 0 0,0-1 0 0 0,-1-1 1 0 0,-20-1 12 0 0,13-2-683 0 0,0-1 1 0 0,0-2-1 0 0,0-1 1 0 0,0-1-1 0 0,1-1 1 0 0,0-1 0 0 0,-19-10 682 0 0,11 2-1791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4:07.60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1672 0 0,'26'76'2037'0'0,"-4"-40"-1809"0"0,2 0 0 0 0,1-2 0 0 0,2-1 0 0 0,1-1 1 0 0,20 17-229 0 0,43 50 148 0 0,-31-27-4 0 0,-3 1 0 0 0,46 81-144 0 0,-16 7 150 0 0,-35-60-540 0 0,24 29 390 0 0,-52-94-184 0 0,2-6-101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1:00.47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247 398 6377 0 0,'-12'-11'2289'0'0,"0"-1"-1785"0"0,-14-4-440 0 0,3-6-48 0 0,-3-8 0 0 0,3-2-32 0 0,0-4-344 0 0,-2-10-440 0 0,1-10 664 0 0,-2-7-416 0 0,-1-11-369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9:05.6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0 570 3345 0 0,'3'-2'3278'0'0,"-3"-2"-2358"0"0,10-2-679 0 0,-9 5-239 0 0,13-4 85 0 0,0-1 0 0 0,0-1 0 0 0,-1-1 0 0 0,0 1 0 0 0,0-2 0 0 0,3-3-87 0 0,3-4 358 0 0,1 2-1 0 0,8-5-357 0 0,13-9 484 0 0,10-11-100 0 0,-2-2 1 0 0,-3-2-1 0 0,3-5-384 0 0,-19 19 48 0 0,2 2 1 0 0,0 1 0 0 0,8-2-49 0 0,27-22 126 0 0,-29 17 184 0 0,-36 22 6 0 0,-2 10-315 0 0,0 1 0 0 0,0-1 0 0 0,0 0 0 0 0,0 0 0 0 0,0 1 0 0 0,0-1 0 0 0,0 0 0 0 0,0 0 0 0 0,0 1 0 0 0,0-1 0 0 0,0 0 0 0 0,1 0 0 0 0,-1 1 0 0 0,0-1 0 0 0,1 0 0 0 0,-1 1 0 0 0,0-1 0 0 0,1 1 0 0 0,-1-1-1 0 0,29-24 36 0 0,-23 19-942 0 0,3 1-1118 0 0,-7 5 983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41.6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249 1131 2521 0 0,'-6'7'1096'0'0,"5"-6"-1012"0"0,0 0-1 0 0,0 0 0 0 0,0 1 1 0 0,0-1-1 0 0,-1 0 0 0 0,2 0 1 0 0,-1 1-1 0 0,0-1 1 0 0,0 0-1 0 0,0 1 0 0 0,1-1 1 0 0,-1 1-1 0 0,0-1 0 0 0,1 1 1 0 0,0-1-1 0 0,-1 1 0 0 0,1 0 1 0 0,0-1-1 0 0,0 1 0 0 0,0-1 1 0 0,0 1-1 0 0,0 0 0 0 0,0-1 1 0 0,0 1-1 0 0,0-1 1 0 0,1 1-1 0 0,-1 0-83 0 0,7 13 521 0 0,-6-11-415 0 0,0-1 0 0 0,1 1 1 0 0,-1-1-1 0 0,1 0 1 0 0,0 0-1 0 0,0 1 1 0 0,0-1-1 0 0,3 2-106 0 0,78 100 648 0 0,-50-68-595 0 0,-10-10-39 0 0,1-2 1 0 0,14 11-15 0 0,-21-21 12 0 0,2-2-1 0 0,-1 0 1 0 0,2-1 0 0 0,-1-1 0 0 0,2-1 0 0 0,-1-1 0 0 0,1-1 0 0 0,1 0 0 0 0,-1-2-1 0 0,20 4-11 0 0,114 24 434 0 0,-142-31-403 0 0,-10-3-34 0 0,-1 1 1 0 0,1-1-1 0 0,0 1 0 0 0,-1 0 0 0 0,1 0 0 0 0,-1 0 0 0 0,1 0 0 0 0,-1 0 0 0 0,0 1 0 0 0,0-1 0 0 0,1 1 0 0 0,-1 0 0 0 0,0-1 0 0 0,0 1 0 0 0,0 0 0 0 0,1 2 3 0 0,-2-3-22 0 0,-1-1 12 0 0,-16 23 595 0 0,16-24-557 0 0,0 1-1 0 0,-1 0 1 0 0,1 0-1 0 0,0 0 1 0 0,0 0-1 0 0,0 0 1 0 0,0 0-1 0 0,0 0 1 0 0,0 0 0 0 0,0 0-1 0 0,0 0 1 0 0,-1 0-1 0 0,1 0 1 0 0,0-1-1 0 0,0 1 1 0 0,0 0-1 0 0,0 0 1 0 0,0 0-1 0 0,0 0 1 0 0,0 0-1 0 0,0 0 1 0 0,0 0-1 0 0,0-1 1 0 0,0 1-1 0 0,0 0 1 0 0,0 0-1 0 0,0 0 1 0 0,0 0-1 0 0,0 0 1 0 0,0 0 0 0 0,0-1-1 0 0,0 1 1 0 0,0 0-1 0 0,0 0 1 0 0,0 0-1 0 0,0 0 1 0 0,0 0-1 0 0,0 0 1 0 0,0-1-1 0 0,0 1 1 0 0,0 0-1 0 0,0 0 1 0 0,0 0-1 0 0,1 0 1 0 0,-1 0-1 0 0,0 0 1 0 0,0 0-1 0 0,0 0 1 0 0,0 0-1 0 0,0-1 1 0 0,0 1-1 0 0,0 0 1 0 0,0 0 0 0 0,0 0-1 0 0,1 0 1 0 0,-1 0-1 0 0,0 0 1 0 0,0 0-1 0 0,0 0 1 0 0,0 0-28 0 0,13-13 436 0 0,20-17-499 0 0,-30 27 197 0 0,79-60 72 0 0,-42 33-142 0 0,13-14-64 0 0,-6-1 42 0 0,6-12-42 0 0,-28 28 23 0 0,2 1 1 0 0,0 1 0 0 0,2 2-1 0 0,1 1 1 0 0,11-6-24 0 0,13 0 117 0 0,2 2-1 0 0,1 3 1 0 0,18-4-117 0 0,-70 27 14 0 0,33-13 154 0 0,-36 14-123 0 0,-2 1-2 0 0,0 0 2 0 0,0 0-2 0 0,0 0 5 0 0,0 0 4 0 0,0 0-7 0 0,0 0 9 0 0,-1 0-27 0 0,0 0 0 0 0,0 1 1 0 0,0-1-1 0 0,0 0 1 0 0,0 0-1 0 0,0 0 0 0 0,0-1 1 0 0,1 1-1 0 0,-1 0 1 0 0,0 0-1 0 0,0 0 0 0 0,0-1 1 0 0,0 1-1 0 0,0 0 1 0 0,0-1-1 0 0,1 1 0 0 0,-1-1 1 0 0,0 1-1 0 0,0-1 0 0 0,1 1 1 0 0,-1-1-1 0 0,0 0 1 0 0,1 1-1 0 0,-1-1 0 0 0,0 0 1 0 0,1 0-28 0 0,-4-8 11 0 0,2 0 0 0 0,-1 0 0 0 0,1 0 0 0 0,1 0 0 0 0,-1 0 0 0 0,2-1 0 0 0,-1 1 0 0 0,1 0 0 0 0,0-1 0 0 0,2-4-11 0 0,-2 7 3 0 0,-1-75 43 0 0,-4 0 0 0 0,-7-28-46 0 0,10 94 6 0 0,-3-54 23 0 0,3-12-29 0 0,0 9 35 0 0,-11-120 55 0 0,12 155-69 0 0,1 20 4 0 0,-1 0-1 0 0,-1 0 1 0 0,-1 0 0 0 0,-3-11-25 0 0,5 24 12 0 0,-1 0 0 0 0,1 0 0 0 0,-1 0 0 0 0,-1 1 0 0 0,1-1 0 0 0,-1 0 0 0 0,0 1 0 0 0,0 0-1 0 0,0 0 1 0 0,0-1 0 0 0,-1 2 0 0 0,1-1 0 0 0,-1 0 0 0 0,0 1 0 0 0,-1 0 0 0 0,1 0 0 0 0,0 0 0 0 0,-1 0-12 0 0,-2-1 29 0 0,0 1 0 0 0,-1-1 0 0 0,1 2-1 0 0,0-1 1 0 0,-1 1 0 0 0,0 0 0 0 0,1 0 0 0 0,-1 1 0 0 0,0 0-1 0 0,0 0 1 0 0,0 1 0 0 0,0 0 0 0 0,0 1 0 0 0,0-1 0 0 0,0 2-1 0 0,-7 1-28 0 0,-107 23 172 0 0,85-19-144 0 0,0-1 0 0 0,0-2-1 0 0,-26-2-27 0 0,23-3-1 0 0,1-2 0 0 0,-1-1 0 0 0,-34-10 1 0 0,27 5-2 0 0,-1 2 0 0 0,-24 0 2 0 0,62 7 2 0 0,0 0-1 0 0,0 0 1 0 0,0 1-1 0 0,0 0 1 0 0,1 1-1 0 0,-1 0 0 0 0,0 0 1 0 0,1 1-1 0 0,-1 0 1 0 0,1 1-1 0 0,0 0 0 0 0,0 0 1 0 0,0 1-1 0 0,1 1 1 0 0,-1-1-1 0 0,-6 7-1 0 0,-8 9 32 0 0,1 2-1 0 0,1 0 0 0 0,0 1 1 0 0,-8 15-32 0 0,0-1 50 0 0,-13 12-50 0 0,29-35-1 0 0,-23 24-29 0 0,-1-2 0 0 0,-2-1 0 0 0,-27 19 30 0 0,-105 69-2117 0 0,151-108 1397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9:06.9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 53 1328 0 0,'-5'-2'987'0'0,"-1"-1"0"0"0,0 0-1 0 0,1-1 1 0 0,0 1-1 0 0,0-1 1 0 0,0 0 0 0 0,0 0-1 0 0,1-1 1 0 0,-1 1-1 0 0,1-2-986 0 0,3 6 17 0 0,1 0-1 0 0,0 0 1 0 0,0 0-1 0 0,0-1 0 0 0,0 1 1 0 0,-1 0-1 0 0,1 0 1 0 0,0-1-1 0 0,0 1 1 0 0,0 0-1 0 0,0 0 0 0 0,0-1 1 0 0,0 1-1 0 0,0 0 1 0 0,0-1-1 0 0,0 1 1 0 0,0 0-1 0 0,0 0 0 0 0,0-1 1 0 0,0 1-1 0 0,0 0 1 0 0,0-1-1 0 0,0 1 0 0 0,0 0 1 0 0,0 0-1 0 0,0-1 1 0 0,0 1-1 0 0,0 0 1 0 0,0 0-1 0 0,1-1 0 0 0,-1 1 1 0 0,0 0-1 0 0,0 0 1 0 0,0-1-1 0 0,0 1 0 0 0,1 0 1 0 0,-1 0-1 0 0,0 0 1 0 0,0-1-1 0 0,0 1 1 0 0,1 0-1 0 0,-1 0 0 0 0,0 0 1 0 0,0 0-1 0 0,1 0 1 0 0,-1 0-1 0 0,0-1-16 0 0,20 1 45 0 0,-11 2-33 0 0,1-1 1 0 0,-1 1-1 0 0,0 1 1 0 0,1 0-1 0 0,-1 0 1 0 0,-1 1-1 0 0,1 0 1 0 0,7 5-13 0 0,257 140 21 0 0,-203-109 25 0 0,-53-28-24 0 0,0-2 0 0 0,1 0 1 0 0,0-1-1 0 0,0-1 0 0 0,5 1-22 0 0,-13-7 18 0 0,0 1 0 0 0,-1 0 0 0 0,1 1-1 0 0,-1 0 1 0 0,0 0 0 0 0,0 1-1 0 0,0 1 1 0 0,-1-1 0 0 0,0 1 0 0 0,3 3-18 0 0,23 31 166 0 0,-33-39-140 0 0,-1-1-1 0 0,0 0 6 0 0,0 0-2 0 0,0 0-8 0 0,0 0 9 0 0,0 0 2 0 0,0 0-3 0 0,0 0-10 0 0,0 0-5 0 0,0 0-3 0 0,0 0-2 0 0,0 0-19 0 0,0 0-5 0 0,0 0 2 0 0,0 0-14 0 0,0 0-1 0 0,0 0-8 0 0,0 0-5 0 0,0 0-53 0 0,0 0-96 0 0,0 0-48 0 0,0 0-64 0 0,0 0-112 0 0,0 0-54 0 0,0 0-51 0 0,5 20-6078 0 0,-5-19 5521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9:07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 27 1192 0 0,'0'0'250'0'0,"0"-1"-1"0"0,-1 1 1 0 0,1 0-1 0 0,0 0 1 0 0,-1 0-1 0 0,1-1 1 0 0,0 1-1 0 0,-1 0 0 0 0,1 0 1 0 0,0-1-1 0 0,0 1 1 0 0,-1 0-1 0 0,1-1 1 0 0,0 1-1 0 0,0 0 1 0 0,-1-1-1 0 0,1 1 1 0 0,0 0-1 0 0,0-1 1 0 0,0 1-1 0 0,0-1 1 0 0,0 1-1 0 0,0 0 1 0 0,0-1-1 0 0,-1 1 0 0 0,1-1 1 0 0,0 1-1 0 0,0 0 1 0 0,1-1-1 0 0,-1 1-249 0 0,0-1 116 0 0,0 0 1 0 0,0 1-1 0 0,0-1 0 0 0,0 0 0 0 0,-1 1 0 0 0,1-1 0 0 0,0 1 1 0 0,0-1-1 0 0,0 0 0 0 0,0 1 0 0 0,-1-1 0 0 0,1 1 0 0 0,0-1 0 0 0,-1 0 1 0 0,1 1-1 0 0,0-1 0 0 0,-1 1 0 0 0,1-1 0 0 0,-1 1 0 0 0,1-1 0 0 0,-1 1 1 0 0,1 0-1 0 0,-1-1 0 0 0,1 1 0 0 0,-1-1 0 0 0,1 1 0 0 0,-1 0 0 0 0,1 0 1 0 0,-1-1-1 0 0,0 1 0 0 0,1 0 0 0 0,-1 0 0 0 0,1 0 0 0 0,-1 0 0 0 0,0-1-116 0 0,1 1 20 0 0,-1 0 0 0 0,1 0 0 0 0,-1 0 0 0 0,1 0 0 0 0,-1 0 0 0 0,1 0 0 0 0,0 1 0 0 0,-1-1-1 0 0,1 0 1 0 0,-1 0 0 0 0,1 0 0 0 0,-1 0 0 0 0,1 0 0 0 0,0 1 0 0 0,-1-1 0 0 0,1 0 0 0 0,-1 0-1 0 0,1 1 1 0 0,0-1 0 0 0,-1 0 0 0 0,1 1 0 0 0,0-1 0 0 0,-1 0 0 0 0,1 1 0 0 0,0-1 0 0 0,0 0 0 0 0,-1 1-1 0 0,1 0-19 0 0,-3 17-42 0 0,2-3 80 0 0,1-10-36 0 0,-3 24 12 0 0,1 0 0 0 0,1 4-14 0 0,13 337 55 0 0,-14-46-305 0 0,-2-186-2551 0 0,4-126 2402 0 0,-1 16-968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9:08.1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5 2777 0 0,'3'-4'486'0'0,"-3"4"-371"0"0,0 0 0 0 0,1 0 0 0 0,-1 0 0 0 0,0 0 0 0 0,1 0 0 0 0,-1 0 0 0 0,0 0 0 0 0,1 1 0 0 0,-1-1 0 0 0,0 0 0 0 0,1 0 0 0 0,-1 0 1 0 0,0 0-1 0 0,0 1 0 0 0,1-1 0 0 0,-1 0 0 0 0,0 0 0 0 0,0 0 0 0 0,1 1 0 0 0,-1-1 0 0 0,0 0 0 0 0,0 0 0 0 0,0 1 0 0 0,0-1 0 0 0,1 0 0 0 0,-1 1 1 0 0,0-1-1 0 0,0 0 0 0 0,0 1 0 0 0,0-1 0 0 0,0 0 0 0 0,0 1 0 0 0,0-1 0 0 0,0 0 0 0 0,0 0 0 0 0,0 1 0 0 0,0-1-115 0 0,7 23 218 0 0,-1 1 0 0 0,-1 0 0 0 0,-2-1 0 0 0,1 14-218 0 0,-2 78 737 0 0,-4-1-1 0 0,-5 2-736 0 0,-33 226-992 0 0,37-299-95 0 0,2-25 30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9:08.4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 2809 0 0,'1'-1'261'0'0,"1"1"0"0"0,0-1 1 0 0,0 1-1 0 0,-1-1 1 0 0,1 1-1 0 0,0 0 1 0 0,0 0-1 0 0,0 0 0 0 0,0 0 1 0 0,-1 0-1 0 0,1 0 1 0 0,0 0-1 0 0,0 1 0 0 0,0-1 1 0 0,-1 1-1 0 0,1-1 1 0 0,1 2-262 0 0,31 15 1123 0 0,-23-10-782 0 0,59 37 262 0 0,-2 4 0 0 0,-2 2 0 0 0,10 15-603 0 0,34 25 164 0 0,-98-80-180 0 0,1-1 0 0 0,0 0 0 0 0,0 0 0 0 0,0-2 0 0 0,1 1 0 0 0,0-2 0 0 0,1 0 0 0 0,0-1 0 0 0,-1 0 0 0 0,2-1 0 0 0,-1-1 0 0 0,0 0 0 0 0,1-1 0 0 0,9 0 16 0 0,-14-2-240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39:08.8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0 400 3265 0 0,'4'1'558'0'0,"-1"0"0"0"0,1-1 0 0 0,-1 0 0 0 0,1 0 0 0 0,0 0 0 0 0,-1 0 0 0 0,1 0 0 0 0,-1-1 0 0 0,1 1 0 0 0,-1-1 0 0 0,1 0 0 0 0,-1 0 0 0 0,2-1-558 0 0,50-23 1590 0 0,-32 14-855 0 0,89-35 514 0 0,-61 27-690 0 0,-2-2 0 0 0,28-17-559 0 0,72-60 569 0 0,-91 58-761 0 0,1 3 1 0 0,18-7 191 0 0,-72 41-318 0 0,0 1 0 0 0,0 0 0 0 0,0 0 0 0 0,1 0 0 0 0,-1 1 1 0 0,1-1-1 0 0,-1 1 0 0 0,1 0 0 0 0,0 1 318 0 0,-1 0-1710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45.4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138 2 2449 0 0,'-4'-1'364'0'0,"1"1"1"0"0,-1 0 0 0 0,0-1 0 0 0,1 1 0 0 0,-1 0 0 0 0,0 1 0 0 0,1-1 0 0 0,-1 1 0 0 0,1-1 0 0 0,-3 2-365 0 0,4-1 51 0 0,1 0-1 0 0,0 0 1 0 0,-1 0-1 0 0,1 0 1 0 0,0 0-1 0 0,0 0 1 0 0,0 0-1 0 0,0 0 1 0 0,0 0-1 0 0,0 1 1 0 0,0-1-1 0 0,0 0 1 0 0,0 1-1 0 0,1-1 1 0 0,-1 0-1 0 0,1 1 0 0 0,-1-1 1 0 0,1 1-1 0 0,-1-1 1 0 0,1 1-1 0 0,0 0 1 0 0,0-1-1 0 0,0 1 1 0 0,-1-1-1 0 0,2 1 1 0 0,-1-1-51 0 0,-7 76 174 0 0,-7 18-174 0 0,1-9 25 0 0,-6 23 10 0 0,11-74-332 0 0,2 1 1 0 0,1-1 0 0 0,2 1 0 0 0,1 0 0 0 0,2 2 296 0 0,3-29-651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45.8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2881 0 0,'-1'165'4226'0'0,"2"153"-2990"0"0,15 27-1236 0 0,-14-313-513 0 0,2 0 0 0 0,2 0 0 0 0,1-1 0 0 0,5 15 513 0 0,-1-24-818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0:46.1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1400 0 0,'3'4'412'0'0,"0"0"1"0"0,0 0-1 0 0,0 1 0 0 0,0-1 0 0 0,-1 1 0 0 0,1-1 0 0 0,-1 1 0 0 0,-1 0 0 0 0,1 0 0 0 0,-1 0 1 0 0,1 4-413 0 0,7 61 1364 0 0,-6-39-792 0 0,27 277 683 0 0,-27-264-1203 0 0,1 5-8 0 0,21 189 128 0 0,-22-223-187 0 0,1 0 0 0 0,0 0 0 0 0,1-1 0 0 0,1 1 0 0 0,0-1 0 0 0,1 0 15 0 0,-7-13-8 0 0,1 0 0 0 0,0 0 0 0 0,-1 0-1 0 0,1 0 1 0 0,0 0 0 0 0,0 0-1 0 0,-1 0 1 0 0,1 0 0 0 0,0 0 0 0 0,0 0-1 0 0,0-1 1 0 0,0 1 0 0 0,0 0 0 0 0,1-1-1 0 0,-1 1 1 0 0,0-1 0 0 0,0 1-1 0 0,0-1 1 0 0,0 1 0 0 0,1-1 0 0 0,-1 0-1 0 0,0 1 1 0 0,0-1 0 0 0,1 0 8 0 0,1 0-23 0 0,-1-1 0 0 0,1 1 0 0 0,-1-1 0 0 0,1 1 0 0 0,-1-1 0 0 0,0 0 0 0 0,1 0 0 0 0,-1 0 0 0 0,0 0 0 0 0,1 0 0 0 0,-1 0 0 0 0,0-1 23 0 0,4-2-72 0 0,0 0 1 0 0,0-1-1 0 0,-1 0 0 0 0,1 0 1 0 0,-1-1-1 0 0,-1 1 0 0 0,4-6 72 0 0,23-53-739 0 0,10-27 559 0 0,-3-2-1 0 0,11-50 181 0 0,-34 96 31 0 0,1 4 389 0 0,19-37-420 0 0,-35 79 32 0 0,1-1 1 0 0,-1 0-1 0 0,1 1 1 0 0,0-1 0 0 0,0 1-1 0 0,0-1 1 0 0,0 1-1 0 0,0-1 1 0 0,1 1 0 0 0,-1 0-1 0 0,0-1 1 0 0,0 1-1 0 0,1 0 1 0 0,-1 0 0 0 0,1 0-1 0 0,-1 0 1 0 0,1 0-1 0 0,0 1 1 0 0,-1-1 0 0 0,1 0-1 0 0,0 1 1 0 0,-1-1-33 0 0,1 1 32 0 0,-1 1 1 0 0,0-1-1 0 0,0 0 1 0 0,1 1-1 0 0,-1-1 1 0 0,0 1-1 0 0,0-1 1 0 0,0 1 0 0 0,0 0-1 0 0,0-1 1 0 0,0 1-1 0 0,0 0 1 0 0,0 0-1 0 0,0 0 1 0 0,0-1-1 0 0,0 1 1 0 0,-1 0-1 0 0,1 0 1 0 0,0 0-1 0 0,-1 1 1 0 0,1-1-1 0 0,0 0 1 0 0,-1 0-1 0 0,1 0 1 0 0,-1 0-1 0 0,0 1 1 0 0,1-1-1 0 0,-1 0 1 0 0,0 0-33 0 0,9 37 278 0 0,-1 0 1 0 0,-2 0-1 0 0,-1 1 0 0 0,-3-1 0 0 0,0 11-278 0 0,1 16-47 0 0,11 120-479 0 0,-9-119 252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16:41:09.2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5 195 5705 0 0,'0'-2'2633'0'0,"0"0"-1537"0"0,-1 0-728 0 0,-1 1 152 0 0,0-1-144 0 0,2 0-88 0 0,0 0-88 0 0,0 1-120 0 0,0-1-48 0 0,47-38-8 0 0,-20 26-16 0 0,1 1-8 0 0,7-6 8 0 0,0-5-8 0 0,0 3 8 0 0,3-2 8 0 0,4-2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43.74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98 153 1576 0 0,'-17'-14'1215'0'0,"3"2"-265"0"0,1 0 0 0 0,1 0 0 0 0,-3-5-950 0 0,12 14 139 0 0,0-1-1 0 0,0 1 0 0 0,1-1 1 0 0,0 0-1 0 0,-1 0 1 0 0,1-1-1 0 0,1 1 1 0 0,-1 0-1 0 0,1 0 0 0 0,-1-1 1 0 0,1 1-1 0 0,1-1 1 0 0,-1 1-1 0 0,0-4-138 0 0,1 7 9 0 0,1 0 0 0 0,-1 0 0 0 0,0 0-1 0 0,0 0 1 0 0,1 0 0 0 0,-1 0 0 0 0,1 0 0 0 0,-1 0 0 0 0,0 0 0 0 0,1 1 0 0 0,0-1-1 0 0,-1 0 1 0 0,1 0 0 0 0,-1 1 0 0 0,1-1 0 0 0,0 0 0 0 0,0 1 0 0 0,-1-1-1 0 0,1 1 1 0 0,0-1 0 0 0,0 1 0 0 0,0-1 0 0 0,0 1 0 0 0,-1-1 0 0 0,1 1 0 0 0,0 0-1 0 0,0-1 1 0 0,0 1 0 0 0,0 0 0 0 0,0 0 0 0 0,0 0 0 0 0,0 0 0 0 0,0 0 0 0 0,0 0-1 0 0,0 0 1 0 0,0 0-9 0 0,36 4 10 0 0,13 10 26 0 0,-1 3 0 0 0,-1 2 0 0 0,27 15-36 0 0,-16-7 50 0 0,-6-3-711 0 0,-1 2 0 0 0,-1 2 0 0 0,35 26 661 0 0,-45-23-994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59.3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756 0 640 0 0,'-28'4'1866'0'0,"23"-4"-1621"0"0,0 0 0 0 0,0 1 0 0 0,0 0 0 0 0,0 0 0 0 0,0 0-1 0 0,0 1 1 0 0,1-1 0 0 0,-1 1 0 0 0,0 0 0 0 0,1 0 0 0 0,-3 3-245 0 0,-47 25 293 0 0,19-12-213 0 0,-46 24 208 0 0,-56 19-288 0 0,-55 17 811 0 0,167-69-562 0 0,0 0-1 0 0,-1-2 1 0 0,-1-1-249 0 0,-23 7 245 0 0,35-10-2503 0 0,15-3 1590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59.71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 0 1064 0 0,'-9'20'2098'0'0,"8"3"-1957"0"0,1 0-1 0 0,1-1 1 0 0,2 10-141 0 0,0 3 194 0 0,6 194 1143 0 0,-6-94-820 0 0,7 6-517 0 0,-4-85 99 0 0,4 0-1 0 0,6 21-98 0 0,-3-12 196 0 0,-13-64-170 0 0,0-1-2 0 0,0 0-28 0 0,0 0-27 0 0,0 0-56 0 0,0 0-115 0 0,0 0-231 0 0,0 0-129 0 0,0 0 224 0 0,0 0-214 0 0,0 0-249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00.5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 1440 2168 0 0,'-2'0'563'0'0,"-3"1"2346"0"0,10 2-1186 0 0,14 9-1820 0 0,7 5 140 0 0,0-2 0 0 0,7 2-43 0 0,16 4 17 0 0,1-2-1 0 0,1-3 0 0 0,1-1 1 0 0,20 0-17 0 0,24 10 249 0 0,21 10-249 0 0,-100-29 79 0 0,0-1-1 0 0,0 2 1 0 0,8 5-79 0 0,-24-11 14 0 0,0 0 0 0 0,0-1 1 0 0,0 1-1 0 0,0 0 0 0 0,0 1 0 0 0,0-1 0 0 0,0 0 0 0 0,0 0 1 0 0,0 0-1 0 0,0 0 0 0 0,-1 1 0 0 0,1-1 0 0 0,-1 0 1 0 0,1 1-1 0 0,-1-1 0 0 0,1 1 0 0 0,-1-1 0 0 0,0 0 0 0 0,1 1 1 0 0,-1-1-1 0 0,0 1 0 0 0,0-1 0 0 0,0 1 0 0 0,0-1 0 0 0,-1 1 1 0 0,1-1-15 0 0,-1 6 62 0 0,0 0-1 0 0,-1 0 1 0 0,0 0 0 0 0,-2 5-62 0 0,1-4 290 0 0,3-7-259 0 0,0-1 1 0 0,0 1 0 0 0,0-1 0 0 0,0 1-1 0 0,1 0 1 0 0,-1-1 0 0 0,0 1 0 0 0,0 0-1 0 0,1-1 1 0 0,-1 1 0 0 0,0-1 0 0 0,0 1-1 0 0,1-1 1 0 0,-1 1 0 0 0,1-1-1 0 0,-1 1 1 0 0,1-1 0 0 0,-1 1 0 0 0,0-1-1 0 0,1 1 1 0 0,-1-1 0 0 0,1 0 0 0 0,0 1-1 0 0,-1-1 1 0 0,1 0 0 0 0,-1 0 0 0 0,1 1-1 0 0,0-1 1 0 0,-1 0 0 0 0,1 0 0 0 0,-1 0-1 0 0,1 0-31 0 0,32 10 23 0 0,12-1 17 0 0,-39-8-36 0 0,-1-1 0 0 0,1 0 0 0 0,0 0 0 0 0,0-1 0 0 0,0 0 0 0 0,0 0 0 0 0,0 0 0 0 0,-1-1 0 0 0,1 0 0 0 0,-1 0 0 0 0,1 0 0 0 0,-1-1 0 0 0,3-1-4 0 0,1-1 3 0 0,27-11 12 0 0,0-2-1 0 0,-1-2 1 0 0,7-7-15 0 0,50-31 49 0 0,2 4 0 0 0,74-28-49 0 0,-132 65 37 0 0,-7 1 11 0 0,-21 11-25 0 0,-1 1 0 0 0,1 0 0 0 0,1 0 0 0 0,-1 0 0 0 0,1 1 0 0 0,-1 1 0 0 0,1-1 0 0 0,0 1 0 0 0,0 1 1 0 0,0-1-24 0 0,-7-19 2617 0 0,9-18-2600 0 0,-5 17 7 0 0,0-1-1 0 0,0-10-23 0 0,2-44 72 0 0,-4 0 0 0 0,-3-11-72 0 0,2-35 38 0 0,5-84 47 0 0,-4 115 98 0 0,-12 79 534 0 0,1 3-587 0 0,-23-28 135 0 0,26 34-208 0 0,0 1-1 0 0,0-1 0 0 0,0 1 1 0 0,0 0-1 0 0,-1 0 1 0 0,1 1-1 0 0,-1-1 0 0 0,0 1 1 0 0,0 0-1 0 0,0 0 1 0 0,0 0-1 0 0,0 1 0 0 0,0 0 1 0 0,0 0-1 0 0,-1 0-56 0 0,-22-5 188 0 0,-308-91 859 0 0,269 77-947 0 0,27 9-35 0 0,2-1 0 0 0,-16-9-65 0 0,16 4 29 0 0,19 10-31 0 0,0-1 1 0 0,1 0-1 0 0,0-2 1 0 0,1 0 0 0 0,-1-1-1 0 0,2-1 1 0 0,0-1 0 0 0,-8-8 1 0 0,17 14-161 0 0,1 0 0 0 0,-1 0 1 0 0,2-1-1 0 0,-1 0 0 0 0,1 0 0 0 0,0 0 1 0 0,1-1-1 0 0,0 1 0 0 0,0-1 1 0 0,1 0-1 0 0,0-1 0 0 0,0 1 1 0 0,1 0-1 0 0,1-1 0 0 0,0 1 0 0 0,0-1 1 0 0,0 0-1 0 0,2-8 161 0 0,2-17-987 0 0,-1-4-407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10.9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1 7594 0 0,'-7'5'3440'0'0,"-3"-3"-2111"0"0,6-1-897 0 0,-4 3 240 0 0,-5-2-208 0 0,6-2-192 0 0,7 10-120 0 0,-3-8-80 0 0,1-2-48 0 0,0 0-488 0 0,2 0-352 0 0,0 0-985 0 0,0 0 1425 0 0,0 0-1128 0 0,0 0-728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11.2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307 1 6977 0 0,'-10'7'3201'0'0,"-6"2"-1961"0"0,2-4-839 0 0,-4-3 263 0 0,4 5-264 0 0,6-2-128 0 0,-5 0-128 0 0,3 0-168 0 0,1 4-720 0 0,2-5 640 0 0,4 4-336 0 0,-3-1-297 0 0</inkml:trace>
  <inkml:trace contextRef="#ctx0" brushRef="#br0" timeOffset="1">111 174 7426 0 0,'-7'0'3424'0'0,"-7"2"-2047"0"0,4 0-913 0 0,-6-1 192 0 0,3 5-192 0 0,6-3-88 0 0,-1 6-56 0 0,-1-6-248 0 0,4 6-24 0 0,-1 2-128 0 0,1-2-208 0 0,2-1-816 0 0,-3 3 920 0 0,5-4-528 0 0,1 0-457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11.6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158 0 6641 0 0,'-12'5'3185'0'0,"0"4"-1937"0"0,3 2-15 0 0,-1-3-705 0 0,3 6-120 0 0,-2-5-320 0 0,4 0 24 0 0,1 0-416 0 0,1 1-248 0 0,1-3 152 0 0,0-2 240 0 0,2-5-401 0 0,0 0-239 0 0</inkml:trace>
  <inkml:trace contextRef="#ctx0" brushRef="#br0" timeOffset="1">76 189 5849 0 0,'-7'7'2905'0'0,"-3"0"-1593"0"0,-1-1-808 0 0,2-1 200 0 0,2 2-159 0 0,0 2-81 0 0,0-4-104 0 0,0 0-264 0 0,4 4-40 0 0,-3-4-24 0 0,5 4-104 0 0,1 3-224 0 0,0-3-953 0 0,0-6 1041 0 0,0-3-576 0 0,0 0-512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01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3817 0 0,'-11'0'3861'0'0,"-6"1"2881"0"0,35 8-5841 0 0,4-2-848 0 0,0-2 0 0 0,1 0 0 0 0,17 1-53 0 0,-9-1 27 0 0,9 1 6 0 0,1-2 0 0 0,35 0-33 0 0,21 1 41 0 0,18 7 59 0 0,-101-10-78 0 0,0-1 0 0 0,0 0 0 0 0,0-1 0 0 0,0-1 0 0 0,13-2-22 0 0,31-2 178 0 0,-47 0 15 0 0,85 7-71 0 0,-95-2-122 0 0,-1 0 0 0 0,1 0 0 0 0,0 1 0 0 0,0-1 0 0 0,0 0 0 0 0,0 0 0 0 0,-1 1 0 0 0,1-1 0 0 0,0 1 0 0 0,0-1 0 0 0,-1 1 0 0 0,1-1 0 0 0,0 1 0 0 0,-1-1 0 0 0,1 1 0 0 0,0 0 0 0 0,-1-1 0 0 0,1 1 0 0 0,-1 0 0 0 0,1-1 0 0 0,-1 1 0 0 0,1 0 0 0 0,-1 0 0 0 0,0-1 0 0 0,1 1 0 0 0,-1 0 0 0 0,0 0 0 0 0,0 0 0 0 0,1 0 0 0 0,-1 0 1 0 0,0-1-1 0 0,0 1 0 0 0,0 0 0 0 0,0 0 0 0 0,0 0 0 0 0,0 0 0 0 0,0 3-7 0 0,1 0 1 0 0,0 0-1 0 0,0-1 1 0 0,0 1 0 0 0,1 0-1 0 0,-1-1 1 0 0,2 3 6 0 0,30 44-63 0 0,-31-46 41 0 0,1 0-1 0 0,-2 0 1 0 0,1 0-1 0 0,0 1 0 0 0,-1-1 1 0 0,1 0-1 0 0,-1 1 1 0 0,-1-1-1 0 0,1 2 23 0 0,2 10-133 0 0,9 25-972 0 0,1-1 0 0 0,3 0-1 0 0,1-1 1 0 0,8 11 1105 0 0,-5-12-1147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11.9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 1 6113 0 0,'-9'12'2977'0'0,"0"2"-1705"0"0,4-7-816 0 0,-2 0 288 0 0,2 0-263 0 0,1 3-113 0 0,2 1-144 0 0,2 1-128 0 0,0-3-96 0 0,0 3-256 0 0,4-1-288 0 0,-1-4-713 0 0,4-2 1001 0 0,-3 2-632 0 0,5-2-352 0 0</inkml:trace>
  <inkml:trace contextRef="#ctx0" brushRef="#br0" timeOffset="1">144 274 5033 0 0,'-5'2'3089'0'0,"-6"1"-1433"0"0,4 2-1048 0 0,2 2 769 0 0,-2 2-873 0 0,4 2-176 0 0,-1-1-32 0 0,4-3-200 0 0,2 2-56 0 0,-2-9-216 0 0,0 0-256 0 0,0 0 352 0 0,0 0-192 0 0,0 0-129 0 0</inkml:trace>
  <inkml:trace contextRef="#ctx0" brushRef="#br0" timeOffset="2">268 414 5769 0 0,'0'5'2817'0'0,"-3"-1"-1617"0"0,1-4-776 0 0,0 0 320 0 0,1 0-344 0 0,1 0-80 0 0,0 0-119 0 0,0 0-129 0 0,0 0-176 0 0,0 0-193 0 0,0 3-359 0 0,1 1-760 0 0,1 1 1096 0 0,-2-5-832 0 0,2 3-593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12.2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4273 0 0,'4'3'2712'0'0,"-2"4"-1271"0"0,-4-7-921 0 0,0 0 600 0 0,2 0-632 0 0,0 0-152 0 0,0 0-112 0 0,0 0-128 0 0,0 6-72 0 0,2-1-344 0 0,0 2-384 0 0,1 0 568 0 0,1-2-352 0 0,-1 0-352 0 0</inkml:trace>
  <inkml:trace contextRef="#ctx0" brushRef="#br0" timeOffset="1">281 39 6089 0 0,'-7'4'3201'0'0,"7"1"-1849"0"0,-2-5 225 0 0,0 0-913 0 0,2 0-144 0 0,0 0-352 0 0,0 0 24 0 0,0 0-128 0 0,0 0-8 0 0,0 0-24 0 0,0 0-8 0 0,0 0-176 0 0,0 0-824 0 0,0 0 800 0 0,7 5-432 0 0,0-1-337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12.6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14 414 7818 0 0,'-1'4'3536'0'0,"-3"-2"-2151"0"0,2-2-977 0 0,1 0 232 0 0,-1 0-288 0 0,0 0-96 0 0,0 0-240 0 0,2 0-384 0 0,0 0-600 0 0,0 0 776 0 0,0 1-592 0 0,2 3-393 0 0</inkml:trace>
  <inkml:trace contextRef="#ctx0" brushRef="#br0" timeOffset="1">296 300 9754 0 0,'0'-5'4113'0'0,"-7"2"-2673"0"0,6 3-976 0 0,-1 0 257 0 0,0 0-289 0 0,0 0-72 0 0,1 0-144 0 0,-1-2-128 0 0,0 2-56 0 0,0 0-24 0 0,2 0-456 0 0,0 0-288 0 0,0 0-401 0 0,0 0-983 0 0,9 0 1560 0 0,2 0-1105 0 0,4 0-551 0 0</inkml:trace>
  <inkml:trace contextRef="#ctx0" brushRef="#br0" timeOffset="2">472 71 6617 0 0,'0'-9'3513'0'0,"-6"-3"-1848"0"0,-1 1-1033 0 0,2 3 424 0 0,0 1-304 0 0,5 0-272 0 0,0 5-192 0 0,-2 0-120 0 0,0 0-80 0 0,1 1-368 0 0,1-1-384 0 0,0 0-784 0 0,0 0 1144 0 0,0 1-905 0 0,0-1-591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12.9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314 265 8906 0 0,'-9'-7'4065'0'0,"-3"5"-2673"0"0,8 0-680 0 0,-1-3-160 0 0,3 3-392 0 0,1 1 40 0 0,-1-1-360 0 0,0 2-272 0 0,0 0-384 0 0,1 0-832 0 0,1 0 1272 0 0,0 0-857 0 0,0-2-479 0 0</inkml:trace>
  <inkml:trace contextRef="#ctx0" brushRef="#br0" timeOffset="1">204 37 6649 0 0,'-16'-7'3793'0'0,"-5"0"-1944"0"0,3 2-1169 0 0,8-2 720 0 0,-11 3-840 0 0,9 1-80 0 0,-3 3-208 0 0,0-2-128 0 0,2 0-144 0 0,5 2-224 0 0,-3 0-304 0 0,-3 2-512 0 0,7 2 816 0 0,-5-1-552 0 0,1 1-304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13.3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441 29 7842 0 0,'-9'0'3760'0'0,"-9"0"-2159"0"0,2 0-1041 0 0,-3 0 256 0 0,0 3-256 0 0,3 1-88 0 0,-1-4-96 0 0,4 7-304 0 0,-2-2-104 0 0,1 0-200 0 0,5 1-240 0 0,-2-3-1096 0 0,4 1 1272 0 0,2 1-752 0 0,3-5-601 0 0</inkml:trace>
  <inkml:trace contextRef="#ctx0" brushRef="#br0" timeOffset="1">179 1 8378 0 0,'-17'2'3809'0'0,"1"1"-2377"0"0,-5 1-1008 0 0,2 3 176 0 0,3 0-112 0 0,-3 0-136 0 0,7 0-184 0 0,-2 1-320 0 0,-2-1-296 0 0,9 0-448 0 0,0 2 712 0 0,2-7-464 0 0,-4 0-432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08.5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452 63 4513 0 0,'-1'2'286'0'0,"0"-1"-1"0"0,0 0 1 0 0,-1 0 0 0 0,1 0 0 0 0,-1 0-1 0 0,1 0 1 0 0,-1 0 0 0 0,1 0-1 0 0,-1-1 1 0 0,1 1 0 0 0,-1 0 0 0 0,0-1-1 0 0,1 1 1 0 0,-1-1 0 0 0,0 0-1 0 0,0 1 1 0 0,1-1 0 0 0,-1 0 0 0 0,0 0-1 0 0,0 0 1 0 0,1-1 0 0 0,-3 1-286 0 0,1-1 222 0 0,0 1-1 0 0,0 0 1 0 0,0 0 0 0 0,0 0 0 0 0,0 1 0 0 0,0-1 0 0 0,0 1-1 0 0,-1 0-221 0 0,-6 7 728 0 0,9-8-698 0 0,1 1-1 0 0,-1-1 1 0 0,1 1-1 0 0,-1 0 1 0 0,1-1 0 0 0,-1 0-1 0 0,1 1 1 0 0,-1-1-1 0 0,1 1 1 0 0,-1-1 0 0 0,0 1-1 0 0,1-1 1 0 0,-1 0-1 0 0,0 0 1 0 0,1 1 0 0 0,-1-1-1 0 0,0 0-29 0 0,-4 2 107 0 0,0-1 0 0 0,1 1 0 0 0,-1 0 0 0 0,1 1 1 0 0,0-1-1 0 0,-1 1 0 0 0,1 0 0 0 0,0 0-107 0 0,-23 14 228 0 0,17-11-183 0 0,0 0 1 0 0,0 1 0 0 0,0 1 0 0 0,1 0 0 0 0,0 0 0 0 0,-2 3-46 0 0,-16 14 79 0 0,19-18-37 0 0,1 1-1 0 0,0 0 0 0 0,0 0 0 0 0,1 1 0 0 0,0-1 1 0 0,0 1-1 0 0,1 0 0 0 0,-1 4-41 0 0,-10 22 321 0 0,-6 25-321 0 0,0-4 183 0 0,1-4 115 0 0,3 0 0 0 0,-7 31-298 0 0,18-55 29 0 0,2 1 1 0 0,1-1-1 0 0,2 1 0 0 0,0 0 1 0 0,3 25-30 0 0,0-10 14 0 0,0-14-16 0 0,1 0-1 0 0,6 26 3 0 0,0 4 2 0 0,-7-41 9 0 0,2 0 0 0 0,0-1 1 0 0,1 1-1 0 0,1 1-11 0 0,-2-11-4 0 0,0 1 1 0 0,0-1 0 0 0,1 0-1 0 0,0 0 1 0 0,1 0 0 0 0,0-1-1 0 0,0 1 1 0 0,1-1 0 0 0,0 0-1 0 0,0-1 1 0 0,1 0 0 0 0,1 1 3 0 0,33 18 26 0 0,-40-25-18 0 0,-1-1-17 0 0,0 0-2 0 0,21 10-13 0 0,49 24 58 0 0,-54-26-37 0 0,0 1 1 0 0,1-2-1 0 0,0 0 0 0 0,0-1 0 0 0,0-1 1 0 0,18 3 2 0 0,37-3-2 0 0,-56-3 1 0 0,12 3 2 0 0,28-1-1 0 0,-40-3 16 0 0,-15 0-6 0 0,-1-1-2 0 0,32 7 6 0 0,-19-4-13 0 0,0-1 1 0 0,0 0-1 0 0,0 0 0 0 0,0-2 0 0 0,0 1 0 0 0,0-2 0 0 0,0 0 1 0 0,0 0-1 0 0,0-1 0 0 0,0-1 0 0 0,0 0 0 0 0,-1-1 0 0 0,1 0 1 0 0,-1-1-1 0 0,0 0 0 0 0,9-6-1 0 0,10-2 16 0 0,-26 11-16 0 0,1 0 0 0 0,-1-1 0 0 0,1 1 0 0 0,-1-1 0 0 0,2-2 0 0 0,27-22-19 0 0,17-19 19 0 0,6-6 8 0 0,-43 41-2 0 0,-11 9-1 0 0,0 0-1 0 0,0 0 1 0 0,-1 0 0 0 0,1 0 0 0 0,-1-1-1 0 0,1 1 1 0 0,0-3-5 0 0,38-47-5 0 0,-4 10-21 0 0,3 12 58 0 0,-36 25-24 0 0,-1 0 0 0 0,1 0 0 0 0,-1 0 0 0 0,0 0 0 0 0,0 0 0 0 0,2-7-8 0 0,-2 6 3 0 0,0 0 0 0 0,0 1 0 0 0,1-1 0 0 0,-1 0 0 0 0,3-1-3 0 0,-3 3-4 0 0,0 1 0 0 0,0-1-1 0 0,0 0 1 0 0,0-1 0 0 0,-1 1 0 0 0,1-1 0 0 0,0-3 4 0 0,58-148 52 0 0,-54 136-55 0 0,0 1 3 0 0,-3 9 3 0 0,0 1 0 0 0,0-1 0 0 0,-1 0 0 0 0,0 0-1 0 0,-1 0 1 0 0,0 0 0 0 0,-1-1 0 0 0,0 1 0 0 0,-1 0 0 0 0,0-1 0 0 0,-1-9-3 0 0,-15-102 55 0 0,14 109-54 0 0,-1 0 1 0 0,0 0-1 0 0,-1 0 1 0 0,0 0 0 0 0,-1 1-1 0 0,0 0 1 0 0,-1 0-1 0 0,0 0 1 0 0,-1 1 0 0 0,-8-10-2 0 0,1 1 2 0 0,-24-25 2 0 0,-51-49-6 0 0,82 86 11 0 0,0 0 0 0 0,-1 0 0 0 0,0 1-1 0 0,0 1 1 0 0,0-1 0 0 0,-1 1 0 0 0,-1 0-9 0 0,-43-25 14 0 0,36 21-9 0 0,15 8-4 0 0,-1 1 0 0 0,1-1 0 0 0,0 1 0 0 0,-1 0 0 0 0,1-1 0 0 0,-1 1 1 0 0,0 0-1 0 0,1 1 0 0 0,-1-1 0 0 0,0 0 0 0 0,-2 1-1 0 0,-20-4 9 0 0,0 0 1 0 0,0-2-1 0 0,1 0 0 0 0,0-2 1 0 0,-6-3-10 0 0,15 4 7 0 0,-1 1 0 0 0,-1 0 0 0 0,1 1 0 0 0,-1 1 0 0 0,1 0 0 0 0,-1 2 0 0 0,0 0 0 0 0,0 0 0 0 0,-1 2 0 0 0,-8 0-7 0 0,-3 3 9 0 0,0 1 0 0 0,1 1 0 0 0,0 2 0 0 0,-9 3-9 0 0,12 0 25 0 0,1 0-1 0 0,0 2 1 0 0,1 0-1 0 0,0 2 1 0 0,1 0-1 0 0,0 2 1 0 0,-12 12-25 0 0,21-16-275 0 0,1 0-1 0 0,0 1 1 0 0,1 0 0 0 0,1 1 0 0 0,0 0-1 0 0,0 0 1 0 0,2 1 0 0 0,0 1 0 0 0,0-1 0 0 0,2 1-1 0 0,0 1 1 0 0,0 2 275 0 0,-1 10-1072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09.4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52 171 5577 0 0,'-25'8'3473'0'0,"24"-8"-3258"0"0,-1 1-1 0 0,1-1 1 0 0,0 1-1 0 0,-1-1 1 0 0,1 0-1 0 0,-1 0 1 0 0,1 1-1 0 0,-1-1 1 0 0,1 0 0 0 0,0-1-1 0 0,-1 1 1 0 0,1 0-1 0 0,-1 0 1 0 0,1 0-1 0 0,0-1 1 0 0,-1 1-215 0 0,2-1 17 0 0,-1 1 0 0 0,1-1 1 0 0,0 1-1 0 0,0 0 0 0 0,-1-1 1 0 0,1 1-1 0 0,0-1 1 0 0,0 1-1 0 0,0-1 0 0 0,0 1 1 0 0,-1-1-1 0 0,1 1 0 0 0,0 0 1 0 0,0-1-1 0 0,0 1 0 0 0,0-1 1 0 0,0 1-1 0 0,0-1 1 0 0,0 1-1 0 0,0-1 0 0 0,1 1 1 0 0,-1-1-1 0 0,0 1 0 0 0,0-1 1 0 0,0 1-1 0 0,0 0 0 0 0,1-1 1 0 0,-1 1-1 0 0,0-1 0 0 0,0 1 1 0 0,1 0-1 0 0,-1-1 1 0 0,0 1-1 0 0,1-1 0 0 0,-1 1 1 0 0,0 0-1 0 0,1 0 0 0 0,-1-1 1 0 0,1 1-1 0 0,-1 0-17 0 0,25-17-16 0 0,-12 10 18 0 0,-1 0 0 0 0,1 1-1 0 0,0 1 1 0 0,0 0-1 0 0,1 0 1 0 0,4 1-2 0 0,460-64-2 0 0,-362 54 22 0 0,-34 2 281 0 0,0 4 0 0 0,-1 4 0 0 0,59 4-301 0 0,137 24 1294 0 0,-242-22-1007 0 0,0-2 0 0 0,4-1-287 0 0,19-1 530 0 0,-58 2-523 0 0,1 0-1 0 0,-1-1 1 0 0,0 1-1 0 0,0 0 0 0 0,0 0 1 0 0,0 0-1 0 0,0 0 1 0 0,0-1-1 0 0,1 1 1 0 0,-1 0-1 0 0,0 0 0 0 0,0 0 1 0 0,0-1-1 0 0,0 1 1 0 0,0 0-1 0 0,0 0 1 0 0,0 0-1 0 0,0-1 0 0 0,0 1 1 0 0,0 0-1 0 0,0 0 1 0 0,0-1-1 0 0,0 1 1 0 0,0 0-1 0 0,0 0 1 0 0,0 0-1 0 0,0-1 0 0 0,0 1 1 0 0,-1 0-1 0 0,1 0 1 0 0,0 0-1 0 0,0 0 1 0 0,0-1-1 0 0,0 1 0 0 0,0 0 1 0 0,0 0-1 0 0,-1 0 1 0 0,1 0-1 0 0,0-1 1 0 0,0 1-1 0 0,0 0 0 0 0,0 0 1 0 0,-1 0-1 0 0,1 0 1 0 0,0 0-1 0 0,0 0 1 0 0,-1 0-7 0 0,-6-10-3642 0 0,3 8 2311 0 0,-5-1-479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09.8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 2136 0 0,'4'-3'6557'0'0,"6"3"-4673"0"0,15 2-2969 0 0,-20-1 1831 0 0,13 2-510 0 0,0 0 0 0 0,-1 2 0 0 0,1 0 0 0 0,-1 1 0 0 0,0 1 0 0 0,0 0 1 0 0,-1 1-1 0 0,0 1 0 0 0,0 0 0 0 0,-1 2 0 0 0,0-1 0 0 0,-1 2 0 0 0,-1 0 0 0 0,1 1 0 0 0,0 2-236 0 0,-4-4 112 0 0,-1-1-1 0 0,0 1 1 0 0,-1 1 0 0 0,0-1 0 0 0,-1 1 0 0 0,0 1-1 0 0,-1-1 1 0 0,-1 1 0 0 0,0 0 0 0 0,0 0-1 0 0,-1 1 1 0 0,-1 0 0 0 0,0-1 0 0 0,-1 1 0 0 0,-1 0-1 0 0,0 3-111 0 0,-3 17 22 0 0,-1 1 0 0 0,-2-1 0 0 0,-1 0 0 0 0,-2 0 0 0 0,-1-1 0 0 0,-4 5-22 0 0,11-31-117 0 0,-1 0-1 0 0,0 0 0 0 0,0-1 0 0 0,-1 1 0 0 0,1-1 1 0 0,-2 0-1 0 0,1 0 0 0 0,-1-1 0 0 0,-2 3 118 0 0,-10 11-572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32.1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1 3969 0 0,'-4'0'255'0'0,"-1"0"0"0"0,1 0 0 0 0,0 1 0 0 0,-1-1 0 0 0,1 1 0 0 0,0 1 0 0 0,-1-1 0 0 0,-3 2-255 0 0,7-3-4 0 0,1 1-1 0 0,-1-1 0 0 0,0 1 0 0 0,0-1 1 0 0,1 1-1 0 0,-1-1 0 0 0,0 1 0 0 0,1-1 1 0 0,-1 1-1 0 0,1 0 0 0 0,-1-1 0 0 0,1 1 0 0 0,-1 0 1 0 0,1 0-1 0 0,-1-1 0 0 0,1 1 0 0 0,0 0 1 0 0,-1 0-1 0 0,1 0 5 0 0,0 1 7 0 0,0-1 0 0 0,0 0 0 0 0,0 0 0 0 0,0 1 0 0 0,0-1 0 0 0,0 0 1 0 0,1 0-1 0 0,-1 0 0 0 0,1 0 0 0 0,-1 1 0 0 0,1-1 0 0 0,-1 0 0 0 0,1 0 0 0 0,-1 0 0 0 0,1 0 0 0 0,0 0 1 0 0,0 0-1 0 0,0 0-7 0 0,3 3-4 0 0,0 0 1 0 0,0 0 0 0 0,1-1-1 0 0,-1 1 1 0 0,1-1 0 0 0,0 0 0 0 0,0-1-1 0 0,0 1 1 0 0,0-1 0 0 0,0 0 0 0 0,1 0-1 0 0,1 0 4 0 0,11 3-10 0 0,0-1-1 0 0,0-1 1 0 0,4-1 10 0 0,3 0-131 0 0,0-1-1 0 0,1-2 1 0 0,-1-1-1 0 0,1 0 1 0 0,-1-2-1 0 0,0-1 1 0 0,0-1-1 0 0,-1-1 1 0 0,23-10 131 0 0,10-2-868 0 0,-32 12 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32.5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27 264 0 0,'7'0'288'0'0,"-2"-2"-24"0"0,-5 2-96 0 0,0 0 80 0 0,0 0-24 0 0,0-1-40 0 0,0 1-16 0 0,0-2-32 0 0,2 0-40 0 0,10 0-24 0 0,2 1-32 0 0,0-3 24 0 0,-1 2-16 0 0,-3 1-8 0 0,4-3-32 0 0,-5 2-8 0 0,0 1 33 0 0,-2-1-17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10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123 324 3201 0 0,'0'0'199'0'0,"0"1"1"0"0,0-1 0 0 0,0 0-1 0 0,0 1 1 0 0,0-1 0 0 0,0 1 0 0 0,0-1-1 0 0,0 0 1 0 0,0 1 0 0 0,0-1-1 0 0,-1 0 1 0 0,1 1 0 0 0,0-1-1 0 0,0 1 1 0 0,0-1 0 0 0,0 0 0 0 0,-1 1-1 0 0,1-1 1 0 0,0 0 0 0 0,0 0-1 0 0,0 1 1 0 0,-1-1 0 0 0,1 0-1 0 0,0 1 1 0 0,-1-1 0 0 0,1 0 0 0 0,0 0-1 0 0,-1 0 1 0 0,1 1 0 0 0,0-1-1 0 0,-1 0 1 0 0,1 0 0 0 0,0 0-1 0 0,-1 0 1 0 0,1 0 0 0 0,0 0-1 0 0,-1 0 1 0 0,1 1 0 0 0,-1-1 0 0 0,1 0-200 0 0,-2 0 87 0 0,1 1 1 0 0,-1-1 0 0 0,1 1 0 0 0,-1 0-1 0 0,1 0 1 0 0,0 0 0 0 0,-1 0 0 0 0,1 0-1 0 0,0 0 1 0 0,0 0 0 0 0,0 0 0 0 0,0 1 0 0 0,0-1-1 0 0,0 0-87 0 0,-46 96 268 0 0,43-87-244 0 0,1 0-1 0 0,0 0 1 0 0,0 0-1 0 0,1 3-23 0 0,-3 10 16 0 0,1-8-257 0 0,-1-1 0 0 0,0 1 0 0 0,-4 4 241 0 0,5-17 2591 0 0,11-2-1751 0 0,36-2-826 0 0,1-2 0 0 0,37-8-14 0 0,-63 9 0 0 0,-10 2 1 0 0,120-16 40 0 0,-107 15-33 0 0,0 1 0 0 0,0 2 0 0 0,1 0 1 0 0,-1 1-1 0 0,0 1-8 0 0,67 23 429 0 0,-88-26-344 0 0,1 1-1 0 0,-1 0 0 0 0,1 0 0 0 0,-1-1 0 0 0,0 1 0 0 0,1 0 0 0 0,-1 0 1 0 0,0 0-1 0 0,0 0 0 0 0,0-1 0 0 0,1 1 0 0 0,-1 0 0 0 0,0 0 0 0 0,0 0 1 0 0,0 0-1 0 0,0 0 0 0 0,0 0 0 0 0,-1-1 0 0 0,1 1 0 0 0,0 0 0 0 0,0 0 1 0 0,0 0-1 0 0,-1 0 0 0 0,1-1 0 0 0,-1 1 0 0 0,1 0 0 0 0,0 0-84 0 0,-10 28-119 0 0,-1 0 185 0 0,7-16-19 0 0,0 1 0 0 0,-2-1 0 0 0,0 0 0 0 0,0-1 0 0 0,-1 1-1 0 0,0-1 1 0 0,-1-1 0 0 0,-1 1 0 0 0,0-1-47 0 0,-3-10 352 0 0,17-1-354 0 0,-1-1-1 0 0,1 0 1 0 0,-1-1 0 0 0,1 1-1 0 0,-1-1 1 0 0,1 1 0 0 0,-1-1-1 0 0,0-1 1 0 0,0 1 0 0 0,0-1-1 0 0,0 1 1 0 0,0-2 2 0 0,8-3-4 0 0,-5 2-2 0 0,1 0 0 0 0,-1-1 0 0 0,0 0 0 0 0,0 0 0 0 0,2-3 6 0 0,17-15-9 0 0,69-41 17 0 0,14-14 103 0 0,-100 73-100 0 0,0-1-1 0 0,-1-1 1 0 0,1 0 0 0 0,-1 0-1 0 0,-1 0 1 0 0,4-6-11 0 0,-9 12 32 0 0,0 0-1 0 0,-1 0 1 0 0,0 0-1 0 0,1 0 1 0 0,-1 0 0 0 0,0-1-1 0 0,0 1 1 0 0,0 0 0 0 0,0-1-1 0 0,-1 1 1 0 0,1-1-1 0 0,0 1 1 0 0,-1 0 0 0 0,0-1-1 0 0,0 0 1 0 0,0 1 0 0 0,0-1-1 0 0,0 1 1 0 0,0-1-1 0 0,-1 1 1 0 0,1-1 0 0 0,-1 1-1 0 0,1 0 1 0 0,-1-1 0 0 0,0 1-1 0 0,0 0 1 0 0,0-1-1 0 0,-1 1 1 0 0,1 0 0 0 0,0 0-1 0 0,-2-1-31 0 0,-2-3 111 0 0,0 1 0 0 0,-1 0 0 0 0,0 1 0 0 0,0 0 0 0 0,-5-3-111 0 0,3 2 20 0 0,0 0-1 0 0,1-1 0 0 0,-1 0 0 0 0,1 0-19 0 0,-5-8 13 0 0,0 0-1 0 0,1 0 0 0 0,1-1 0 0 0,0 0 0 0 0,1 0 0 0 0,0-3-12 0 0,-16-35-10 0 0,-3-13 10 0 0,4 5-3 0 0,-10-2-21 0 0,28 57-71 0 0,4 15-9 0 0,3 17 49 0 0,3-6 53 0 0,9 32 4 0 0,-10-44-2 0 0,4 12 4 0 0,-1-1 1 0 0,-1 1-1 0 0,1 13-4 0 0,2 16-17 0 0,-5-34 32 0 0,0 0 0 0 0,-1 0 0 0 0,-1-1 0 0 0,0 1 0 0 0,-1 0 0 0 0,-1 1-15 0 0,-1-14 44 0 0,-1 0-1 0 0,1-1 0 0 0,-1 0 1 0 0,1 0-1 0 0,-1 0 0 0 0,0 0 1 0 0,0 0-1 0 0,1 0 0 0 0,-1-1 1 0 0,0 1-1 0 0,0-1 0 0 0,0 0 1 0 0,0 0-44 0 0,-8 2 81 0 0,0 1-1 0 0,-2-1 0 0 0,1 0 0 0 0,-11-1-80 0 0,15 0 30 0 0,3-1 12 0 0,0 0 0 0 0,0 0-1 0 0,0-1 1 0 0,0 1 0 0 0,0-1-1 0 0,0 0 1 0 0,0-1 0 0 0,-5-1-42 0 0,-7-2 98 0 0,-15-4-25 0 0,-1 2 0 0 0,0 1 0 0 0,0 2 0 0 0,0 1 0 0 0,-1 1 0 0 0,-11 2-73 0 0,-49 5-94 0 0,94-5 88 0 0,-1 1 0 0 0,1-1-1 0 0,0 0 1 0 0,-1 0-1 0 0,1 0 1 0 0,0 0-1 0 0,-1 0 1 0 0,1 0 0 0 0,0 0-1 0 0,-1 0 1 0 0,1 0-1 0 0,0 0 1 0 0,-1 0-1 0 0,1 0 1 0 0,0 0 0 0 0,-1 0-1 0 0,1-1 1 0 0,0 1-1 0 0,-1 0 1 0 0,1 0-1 0 0,0 0 1 0 0,0 0 0 0 0,-1-1-1 0 0,1 1 1 0 0,0 0-1 0 0,-1 0 1 0 0,1 0 0 0 0,0-1-1 0 0,0 1 1 0 0,0 0-1 0 0,-1 0 1 0 0,1-1-1 0 0,0 1 7 0 0,0-7-2944 0 0,0 4-52 0 0,0 1 688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33.0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118 27 6857 0 0,'-6'-3'313'0'0,"-1"1"-1"0"0,1-1 1 0 0,-1 2-1 0 0,1-1 0 0 0,-1 1 1 0 0,0 0-1 0 0,0 0 1 0 0,1 1-1 0 0,-1 0 0 0 0,0 0 1 0 0,0 1-1 0 0,0 0 1 0 0,1 0-1 0 0,-1 0 0 0 0,0 1 1 0 0,1 0-313 0 0,4-1 398 0 0,0 0-33 0 0,7 0-401 0 0,6 2 49 0 0,8 2-15 0 0,0-1 0 0 0,0 0 0 0 0,0-2 0 0 0,10 0 2 0 0,622 7 20 0 0,-511-6 43 0 0,62-3 65 0 0,-151-2 21 0 0,-1-3 0 0 0,47-10-149 0 0,10-15-1248 0 0,-93 26 761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33.6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41 841 5241 0 0,'-3'1'1088'0'0,"-24"-3"222"0"0,26 2-1311 0 0,1 0 0 0 0,-1-1 0 0 0,1 1 0 0 0,-1 0-1 0 0,1 0 1 0 0,-1-1 0 0 0,1 1 0 0 0,-1 0 0 0 0,1-1 0 0 0,-1 1 0 0 0,1 0 0 0 0,-1-1-1 0 0,1 1 1 0 0,-1-1 0 0 0,1 1 0 0 0,0-1 0 0 0,-1 1 0 0 0,1-1 0 0 0,0 1-1 0 0,0-1 1 0 0,-1 1 0 0 0,1-1 0 0 0,0 1 0 0 0,0-1 0 0 0,0 1 0 0 0,-1-1-1 0 0,1 1 1 0 0,0-1 0 0 0,0 0 0 0 0,0 1 0 0 0,0-1 0 0 0,0 1 0 0 0,0-1-1 0 0,0 0 1 0 0,1 1 0 0 0,-1-1 0 0 0,0 1 0 0 0,0-1 0 0 0,0 1 0 0 0,0-1-1 0 0,1 1 1 0 0,-1-1 0 0 0,0 0 0 0 0,1 1 0 0 0,-1 0 0 0 0,0-1 0 0 0,1 1 1 0 0,14-26-12 0 0,1 0 0 0 0,1 2 0 0 0,1 0 0 0 0,1 1 12 0 0,4-7 3 0 0,-1 0 0 0 0,-1-1 1 0 0,-1-1-1 0 0,8-21-3 0 0,-27 49 1 0 0,94-187 119 0 0,-31 55-62 0 0,-46 97-31 0 0,5-18-27 0 0,-11 27 18 0 0,-9 23-249 0 0,-1 0 1 0 0,0 0-1 0 0,0 0 0 0 0,-1 0 0 0 0,0 0 1 0 0,0 0-1 0 0,0-5 231 0 0,-1 12-148 0 0,0 0 11 0 0,-13 0-2669 0 0,12 0 2146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34.0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2656 640 0 0,'-2'0'468'0'0,"-2"-1"345"0"0,9-10-244 0 0,-3 7-546 0 0,62-96 301 0 0,47-56-324 0 0,-57 83 531 0 0,-2-2 1 0 0,25-53-532 0 0,78-169 2059 0 0,-79 147-1463 0 0,-19 37-442 0 0,-8 11-50 0 0,12-6-104 0 0,270-389 80 0 0,-325 488-78 0 0,65-103 74 0 0,-5-3-1 0 0,17-49-75 0 0,-23 45 100 0 0,-23 47 222 0 0,39-53-322 0 0,-72 119 23 0 0,6-8 218 0 0,0-2 0 0 0,-1 1 0 0 0,0-1 0 0 0,5-15-241 0 0,-14 30-5 0 0,1 0 0 0 0,-1 0-1 0 0,0 1 1 0 0,0-1 0 0 0,0 0-1 0 0,1 0 1 0 0,-1 0 0 0 0,0 0-1 0 0,0 1 1 0 0,0-1 0 0 0,0 0 0 0 0,0 0-1 0 0,0 0 1 0 0,-1 1 0 0 0,1-1-1 0 0,0 0 1 0 0,0 0 0 0 0,-1 0-1 0 0,1 1 1 0 0,0-1 0 0 0,-1 0 0 0 0,1 0-1 0 0,0 1 1 0 0,-1-1 0 0 0,1 0-1 0 0,-1 1 1 0 0,0-1 0 0 0,1 1-1 0 0,-1-1 1 0 0,1 0 0 0 0,-1 1 0 0 0,0-1-1 0 0,1 1 1 0 0,-1 0 0 0 0,0-1-1 0 0,0 1 1 0 0,1 0 0 0 0,-1-1-1 0 0,0 1 6 0 0,-1 0-494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34.5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30 336 5993 0 0,'-12'-5'2545'0'0,"0"2"-1777"0"0,6-3-608 0 0,6-1 296 0 0,9 0-496 0 0,-5-1 0 0 0,3-1-16 0 0,8-10 0 0 0,6 3 32 0 0,-1-9 8 0 0,8-3-16 0 0,-2-3-328 0 0,6-3-728 0 0,6-8 904 0 0,6-5-520 0 0,3-2-481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34.8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32 362 9466 0 0,'-7'-14'1907'0'0,"2"3"-1291"0"0,0 1 0 0 0,1-1 1 0 0,0 0-1 0 0,0-4-616 0 0,3 10-14 0 0,0 1 0 0 0,1-1 0 0 0,-1 0 0 0 0,1 0 0 0 0,1 0 0 0 0,-1 1 0 0 0,1-1 0 0 0,-1 0 0 0 0,1 0 0 0 0,1 1 0 0 0,-1-1 0 0 0,1-1 14 0 0,5-10 11 0 0,0 1 1 0 0,0 0-1 0 0,2 0 1 0 0,0 1-1 0 0,0 0 1 0 0,1 0-1 0 0,11-10-11 0 0,-12 14 13 0 0,1 1 0 0 0,0 0 0 0 0,0 0-1 0 0,1 1 1 0 0,0 1 0 0 0,0 0-1 0 0,0 0 1 0 0,1 1 0 0 0,0 1 0 0 0,4-2-13 0 0,-3 3 20 0 0,0 1 1 0 0,-1 0 0 0 0,1 1 0 0 0,0 0-1 0 0,1 1 1 0 0,-1 0 0 0 0,1 1-21 0 0,-9 0 14 0 0,1 1 1 0 0,-1-1-1 0 0,0 1 0 0 0,0 0 1 0 0,0 0-1 0 0,0 0 0 0 0,0 1 1 0 0,0-1-1 0 0,0 1 1 0 0,0 1-1 0 0,0-1 0 0 0,-1 1 1 0 0,1 0-1 0 0,-1 0 1 0 0,0 0-1 0 0,0 0 0 0 0,0 1 1 0 0,3 3-15 0 0,0 3 39 0 0,0 0 1 0 0,-1 1-1 0 0,0 0 1 0 0,0 1 0 0 0,-2-1-1 0 0,1 1 1 0 0,2 11-40 0 0,3 19-248 0 0,2 29 248 0 0,4 14-807 0 0,-9-52 407 0 0,0-6-157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36.7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7 208 992 0 0,'0'0'40'0'0,"0"0"-1"0"0,0 0 1 0 0,-1 0-1 0 0,1 0 0 0 0,0 0 1 0 0,-1 0-1 0 0,1 0 1 0 0,0 0-1 0 0,0 0 1 0 0,-1 0-1 0 0,1-1 1 0 0,0 1-1 0 0,0 0 0 0 0,-1 0 1 0 0,1 0-1 0 0,0-1 1 0 0,0 1-1 0 0,-1 0 1 0 0,1 0-1 0 0,0 0 1 0 0,0-1-1 0 0,0 1 0 0 0,0 0 1 0 0,0 0-1 0 0,-1-1 1 0 0,1 1-1 0 0,0 0 1 0 0,0-1-1 0 0,0 1 1 0 0,0 0-1 0 0,0 0 0 0 0,0-1 1 0 0,0 1-1 0 0,0 0 1 0 0,0-1-1 0 0,0 1 1 0 0,0 0-1 0 0,0-1 0 0 0,0 1 1 0 0,0 0-1 0 0,0 0 1 0 0,0-1-1 0 0,0 1 1 0 0,1 0-1 0 0,-1-1 1 0 0,0 1-40 0 0,0-1 75 0 0,0 1 1 0 0,0-1-1 0 0,1 0 1 0 0,-1 0-1 0 0,0 1 1 0 0,1-1-1 0 0,-1 0 1 0 0,1 1-1 0 0,-1-1 0 0 0,1 0 1 0 0,-1 1-1 0 0,1-1 1 0 0,-1 1-1 0 0,1-1 1 0 0,-1 1-1 0 0,1-1 1 0 0,0 1-1 0 0,-1-1 1 0 0,1 1-76 0 0,9-4 0 0 0,0 2-1 0 0,0-1 1 0 0,1 1-1 0 0,-1 1 1 0 0,0 0 0 0 0,6 0 0 0 0,32-3 1 0 0,79-8 16 0 0,0 5 0 0 0,9 5-17 0 0,-99 0 16 0 0,0-1 0 0 0,0-2-1 0 0,-1-2 1 0 0,13-5-16 0 0,-37 9-1 0 0,19-2 1 0 0,-1 0-1 0 0,1 2 1 0 0,0 1 0 0 0,0 2 0 0 0,20 2 0 0 0,13 5 1 0 0,0 2 0 0 0,10 5-1 0 0,-60-11-7 0 0,0-2 1 0 0,1 0-1 0 0,-1 0 0 0 0,0-1 0 0 0,13-2 7 0 0,72-14-67 0 0,-64 9 40 0 0,0 2-1 0 0,18 0 28 0 0,31 5-97 0 0,81 12 97 0 0,-90-8-56 0 0,0-3 1 0 0,17-4 55 0 0,-41-2-46 0 0,43-10 46 0 0,23-3-22 0 0,-35 12 10 0 0,0 3 0 0 0,8 4 12 0 0,97 9 17 0 0,-132-9-21 0 0,0-2 0 0 0,0-3 0 0 0,0-2 0 0 0,47-12 4 0 0,-27 5-15 0 0,0 3-1 0 0,8 3 16 0 0,451-13 623 0 0,-415 17 849 0 0,0 6 0 0 0,60 10-1472 0 0,-109-2 387 0 0,-65-10-350 0 0,0 1 0 0 0,-1-1 0 0 0,1 1 0 0 0,0 0 0 0 0,0 0 0 0 0,-1 0 0 0 0,0 1 1 0 0,1-1-1 0 0,-1 1 0 0 0,0 0 0 0 0,0 0 0 0 0,1 2-37 0 0,3 11-663 0 0,-8-16 278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37.0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 6449 0 0,'0'-1'79'0'0,"1"1"-1"0"0,-1-1 0 0 0,0 1 0 0 0,0-1 1 0 0,1 1-1 0 0,-1-1 0 0 0,0 1 1 0 0,1-1-1 0 0,-1 1 0 0 0,0 0 0 0 0,1-1 1 0 0,-1 1-1 0 0,1 0 0 0 0,-1-1 0 0 0,1 1 1 0 0,-1 0-1 0 0,1 0 0 0 0,-1-1 1 0 0,1 1-1 0 0,-1 0 0 0 0,1 0 0 0 0,-1 0 1 0 0,1 0-1 0 0,-1 0 0 0 0,1-1 0 0 0,-1 1 1 0 0,1 0-1 0 0,-1 0 0 0 0,1 0 1 0 0,-1 0-1 0 0,1 1 0 0 0,-1-1 0 0 0,1 0 1 0 0,-1 0-1 0 0,1 0 0 0 0,-1 0 0 0 0,1 0 1 0 0,-1 1-1 0 0,1-1-78 0 0,27 8-449 0 0,-26-7 615 0 0,19 7-139 0 0,-1 1 0 0 0,-1 1 0 0 0,0 1 0 0 0,0 1 0 0 0,-1 1-1 0 0,-1 0 1 0 0,0 1 0 0 0,-1 1 0 0 0,-1 0 0 0 0,0 1 0 0 0,-1 1 0 0 0,0 0-1 0 0,-2 1 1 0 0,0 1 0 0 0,2 4-27 0 0,-12-19-29 0 0,0 0 0 0 0,-1 0 0 0 0,1 0 0 0 0,-1 0 0 0 0,0 0 0 0 0,0 0 0 0 0,0 1 1 0 0,0-1-1 0 0,-1 0 0 0 0,1 0 0 0 0,-1 1 0 0 0,0-1 0 0 0,-1 0 0 0 0,1 1 0 0 0,-1-1 0 0 0,0 1 29 0 0,-1 1-159 0 0,0 0 0 0 0,-1 0 0 0 0,0 0 0 0 0,0 0 0 0 0,0 0 0 0 0,0-1 0 0 0,-1 1-1 0 0,0-1 1 0 0,0 0 0 0 0,-2 1 159 0 0,-16 14-791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37.9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 16 2288 0 0,'-2'-1'357'0'0,"0"-1"0"0"0,0 0 0 0 0,0 1 0 0 0,0-1 0 0 0,-1 1-1 0 0,1 0 1 0 0,0 0 0 0 0,0-1 0 0 0,-1 2 0 0 0,1-1-1 0 0,-2 0-356 0 0,4 1 318 0 0,0 0-92 0 0,4 20-40 0 0,1 0-179 0 0,1 0 1 0 0,2 0-1 0 0,0-1 1 0 0,1 0-1 0 0,1 1-7 0 0,490 799 47 0 0,-411-670 45 0 0,16 48-92 0 0,66 161 133 0 0,-123-254-109 0 0,27 40 52 0 0,17 17-76 0 0,20 36 64 0 0,65 155 2 0 0,19 107 19 0 0,-190-444-84 0 0,24 56 8 0 0,3-3 0 0 0,2 0 0 0 0,4-3-1 0 0,3-1 1 0 0,13 13-9 0 0,-11-19 47 0 0,-2 2 0 0 0,-3 2 0 0 0,-2 2 0 0 0,0 8-47 0 0,35 76 26 0 0,-28-64-1395 0 0,22 28 1369 0 0,-38-67-1371 0 0,-20-29 382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38.3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 95 5769 0 0,'-5'0'1503'0'0,"4"1"-1403"0"0,1-1 0 0 0,-1 0 1 0 0,1 0-1 0 0,-1 0 1 0 0,1 0-1 0 0,-1 1 1 0 0,1-1-1 0 0,-1 0 1 0 0,1 0-1 0 0,-1 0 1 0 0,1 0-1 0 0,-1 0 1 0 0,1 0-1 0 0,0 0 1 0 0,-1 0-1 0 0,1-1 1 0 0,-1 1-1 0 0,1 0 1 0 0,-1 0-1 0 0,1 0 0 0 0,-1 0 1 0 0,1-1-1 0 0,-1 1 1 0 0,1 0-1 0 0,0 0 1 0 0,-1-1-1 0 0,1 1 1 0 0,0 0-1 0 0,-1-1 1 0 0,1 1-1 0 0,0 0 1 0 0,-1-1-1 0 0,1 1 1 0 0,0-1-1 0 0,0 1 1 0 0,-1 0-1 0 0,1-1-100 0 0,10-4 168 0 0,44-12 42 0 0,17-7 113 0 0,19-1-323 0 0,-65 19 28 0 0,1 1 1 0 0,0 1 0 0 0,-1 2-1 0 0,1 1 1 0 0,20 1-29 0 0,88 10 90 0 0,18 1 179 0 0,50-6-269 0 0,2-5 427 0 0,-152 4-275 0 0,-52-4-175 0 0,0 0 0 0 0,0 0 1 0 0,0 0-1 0 0,0 0 1 0 0,0 0-1 0 0,0 0 0 0 0,0 0 1 0 0,0 0-1 0 0,0 0 0 0 0,0 0 1 0 0,0 0-1 0 0,0 0 0 0 0,0 0 1 0 0,0 1-1 0 0,0-1 0 0 0,0 0 1 0 0,0 0-1 0 0,0 0 0 0 0,0 0 1 0 0,0 0-1 0 0,0 0 1 0 0,0 0-1 0 0,0 0 0 0 0,0 0 1 0 0,0 0-1 0 0,0 0 0 0 0,1 0 1 0 0,-1 0-1 0 0,0 0 0 0 0,0 0 1 0 0,0 0-1 0 0,0 0 0 0 0,0 0 1 0 0,0 0 22 0 0,-7 2-2760 0 0,5-2 1153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8:38.6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5217 0 0,'42'22'3361'0'0,"54"30"-1878"0"0,-81-42-1415 0 0,0 2 0 0 0,-1 0 0 0 0,-1 0-1 0 0,0 2 1 0 0,0-1 0 0 0,-1 2 0 0 0,-1-1 0 0 0,0 2 0 0 0,-1-1 0 0 0,-1 1 0 0 0,-1 1 0 0 0,0 0 0 0 0,5 15-68 0 0,-10-23-150 0 0,1 1 1 0 0,-1 0-1 0 0,-1 1 1 0 0,0-1-1 0 0,0 0 1 0 0,-1 1-1 0 0,-1-1 1 0 0,1 0 0 0 0,-2 1-1 0 0,1-1 1 0 0,-2 1-1 0 0,1-1 1 0 0,-1 0-1 0 0,-1 0 1 0 0,-1 4 149 0 0,-7 14-836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50.4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710 0 1296 0 0,'0'1'214'0'0,"0"0"0"0"0,-1-1 0 0 0,1 1 0 0 0,-1 0 0 0 0,1-1 0 0 0,0 1-1 0 0,-1 0 1 0 0,1-1 0 0 0,-1 1 0 0 0,0-1 0 0 0,1 1 0 0 0,-1-1 0 0 0,1 1 0 0 0,-1-1 0 0 0,0 1-1 0 0,1-1 1 0 0,-1 0 0 0 0,0 1 0 0 0,0-1 0 0 0,1 0 0 0 0,-1 0 0 0 0,0 1 0 0 0,0-1-214 0 0,-15 9 1134 0 0,-21 37-759 0 0,29-34-332 0 0,-1-1 0 0 0,-1 0 0 0 0,0-1 1 0 0,-11 8-44 0 0,-57 62 277 0 0,58-62-75 0 0,-1 0 1 0 0,0-2-1 0 0,-1 0 1 0 0,-24 11-203 0 0,22-13 200 0 0,1-1 89 0 0,-2-1 0 0 0,-7 2-289 0 0,-39 15 562 0 0,-24 16-562 0 0,53-17 42 0 0,35-22-35 0 0,0-1 0 0 0,-1 0 0 0 0,0 0 0 0 0,0-1 0 0 0,0 0-7 0 0,-7-3-173 0 0,12-3-5095 0 0,3 1 3740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03.2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667 5 1112 0 0,'-2'1'78'0'0,"-1"-1"0"0"0,1 1-1 0 0,-1-1 1 0 0,1 0 0 0 0,0 0-1 0 0,-1 0 1 0 0,1 0 0 0 0,0 0 0 0 0,-1 0-1 0 0,1-1 1 0 0,-1 1 0 0 0,-1-1-78 0 0,-16-2 209 0 0,1 2-104 0 0,13 1-46 0 0,-1-1 1 0 0,1 1-1 0 0,0 1 1 0 0,0-1-1 0 0,0 1 0 0 0,-2 1-59 0 0,-23 4 266 0 0,21-4-109 0 0,0 0-1 0 0,0 1 0 0 0,0 0 1 0 0,0 0-1 0 0,0 1 1 0 0,0 1-157 0 0,-26 10 497 0 0,26-12-292 0 0,1 1 0 0 0,0 0 0 0 0,1 1 0 0 0,-7 3-205 0 0,-31 16 511 0 0,36-20-398 0 0,0 1 1 0 0,0 0-1 0 0,1 0 0 0 0,-6 5-113 0 0,-11 12 116 0 0,0 2-1 0 0,1 0 1 0 0,2 2 0 0 0,0 0-1 0 0,2 2 1 0 0,1 0-1 0 0,1 1 1 0 0,2 1 0 0 0,0 2-116 0 0,11-18 79 0 0,0 1 0 0 0,1 0 0 0 0,0 0 0 0 0,2 1 0 0 0,-1-1 0 0 0,1 10-79 0 0,-2 30 64 0 0,2 13-64 0 0,1-30 31 0 0,0-6 67 0 0,1 0 1 0 0,2 0-1 0 0,1-1 1 0 0,1 1-1 0 0,2 0 1 0 0,7 26-99 0 0,-6-43 13 0 0,1 0 0 0 0,0-1 0 0 0,1 1 0 0 0,0-1 0 0 0,1-1 0 0 0,1 0 0 0 0,0 0 0 0 0,1 0-13 0 0,-4-4 0 0 0,28 44 22 0 0,-29-43-26 0 0,0 0 0 0 0,0 0 0 0 0,1 0-1 0 0,1 0 1 0 0,-1-1 0 0 0,2-1 0 0 0,6 7 4 0 0,8 3 17 0 0,6 7-22 0 0,26 13 5 0 0,-44-30-2 0 0,1-2 1 0 0,0 0-1 0 0,0 0 0 0 0,0-1 1 0 0,1-1-1 0 0,0 0 0 0 0,0 0 2 0 0,27 6 0 0 0,-21-5 22 0 0,1 0-1 0 0,-1-2 1 0 0,1 0 0 0 0,16 0-22 0 0,2-5 5 0 0,-1-2 0 0 0,1-2 0 0 0,0-1 0 0 0,-1-2 0 0 0,-1-2 0 0 0,0-1 0 0 0,5-3-5 0 0,-32 10 12 0 0,1 1 0 0 0,-1-1 0 0 0,1-1 1 0 0,-1 0-1 0 0,-1 0 0 0 0,1-1 1 0 0,2-3-13 0 0,14-14 52 0 0,13-18-52 0 0,-11 12 22 0 0,62-60 8 0 0,-66 67 0 0 0,-2-1 0 0 0,-1 0 0 0 0,3-6-30 0 0,-13 15 14 0 0,-6 10-4 0 0,0 0 1 0 0,-1 0 0 0 0,1-1 0 0 0,-1 0-1 0 0,-1 1 1 0 0,1-1 0 0 0,-1 0 0 0 0,2-6-11 0 0,2-14 12 0 0,0 0 1 0 0,-2 0 0 0 0,-1-1-1 0 0,-1-26-12 0 0,2-26 68 0 0,-1 61-38 0 0,-2-1 0 0 0,0 1 0 0 0,-1-1 0 0 0,-1 0 0 0 0,0 1 0 0 0,-2-1 0 0 0,0 1 0 0 0,-3-9-30 0 0,0 8 49 0 0,-1 1 0 0 0,0-1 0 0 0,-1 1 0 0 0,-1 1 1 0 0,-1-1-1 0 0,-1 2 0 0 0,0-1 0 0 0,-1 2 0 0 0,-1-1 0 0 0,0 2 0 0 0,-1-1 0 0 0,0 2 0 0 0,-12-8-49 0 0,0 4 180 0 0,0 0 0 0 0,-2 2 1 0 0,1 2-1 0 0,-2 0 0 0 0,0 2 0 0 0,0 1 1 0 0,-1 1-1 0 0,0 2 0 0 0,-1 1 1 0 0,0 1-1 0 0,-2 1-180 0 0,-123-11-2894 0 0,-56 6 2894 0 0,186 9-1012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04.0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4 114 1712 0 0,'-3'0'6938'0'0,"9"17"-5962"0"0,2-3-852 0 0,1 0 0 0 0,1 0 1 0 0,0-1-1 0 0,1-1 0 0 0,0 1 0 0 0,1-2 1 0 0,5 4-125 0 0,114 102 484 0 0,-129-116-465 0 0,-1 0 0 0 0,0 0 0 0 0,0 0 1 0 0,1 0-1 0 0,-1 0 0 0 0,0 0 1 0 0,1 0-1 0 0,-1 0 0 0 0,1-1 0 0 0,-1 1 1 0 0,1 0-1 0 0,-1-1 0 0 0,1 1 0 0 0,0-1 1 0 0,-1 0-1 0 0,1 0 0 0 0,-1 1 0 0 0,1-1 1 0 0,0 0-1 0 0,-1 0 0 0 0,1-1 1 0 0,0 1-1 0 0,-1 0 0 0 0,1 0 0 0 0,-1-1 1 0 0,1 1-1 0 0,0-1 0 0 0,-1 0 0 0 0,1 1 1 0 0,-1-1-1 0 0,0 0 0 0 0,1 0 0 0 0,-1 0 1 0 0,1 0-1 0 0,-1 0 0 0 0,0 0 1 0 0,0 0-1 0 0,0 0 0 0 0,0-1 0 0 0,0 1 1 0 0,0 0-1 0 0,0-1 0 0 0,0 1 0 0 0,0-1 1 0 0,-1 1-1 0 0,1-1 0 0 0,0 1 0 0 0,-1-1 1 0 0,0 1-1 0 0,1-1 0 0 0,-1 0 1 0 0,0 1-1 0 0,0-1 0 0 0,1 1 0 0 0,-1-1 1 0 0,-1 0-20 0 0,1-36 343 0 0,-1 0 1 0 0,-2 1 0 0 0,-2 0 0 0 0,-4-12-344 0 0,-6-46-673 0 0,15 91 278 0 0,-1 3 315 0 0,1 0-1 0 0,0 0 1 0 0,0 0-1 0 0,-1 0 1 0 0,1 0 0 0 0,0 0-1 0 0,0 0 1 0 0,0 0 0 0 0,0 0-1 0 0,0 0 1 0 0,0 0 0 0 0,0 0-1 0 0,1 0 1 0 0,-1 0 0 0 0,0 0-1 0 0,0 0 1 0 0,1 0-1 0 0,-1 0 1 0 0,1 0 0 0 0,-1 1-1 0 0,1-1 1 0 0,-1 0 0 0 0,1 0-1 0 0,-1 0 1 0 0,2 0 80 0 0,7-2-1419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04.6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19 220 5201 0 0,'-14'-6'2235'0'0,"9"1"-2266"0"0,15-3-224 0 0,45-14 150 0 0,1 2 0 0 0,0 2 0 0 0,25-2 105 0 0,-44 12-3 0 0,1 2 0 0 0,0 2 0 0 0,0 1 0 0 0,0 1 0 0 0,1 3 0 0 0,1 1 3 0 0,-26 0 30 0 0,1 0-1 0 0,-1 1 1 0 0,0 0-1 0 0,0 1 1 0 0,0 1-1 0 0,0 0 1 0 0,-1 1-1 0 0,0 1 1 0 0,0 0-1 0 0,0 0 1 0 0,5 6-30 0 0,16 5 185 0 0,-33-17-176 0 0,0-1 0 0 0,0 1 0 0 0,0-1 0 0 0,0 1 0 0 0,0-1 0 0 0,0 0 0 0 0,1 1 0 0 0,-1-1 0 0 0,0 0 0 0 0,0 0 0 0 0,1 0 0 0 0,-1 0 0 0 0,0 0 0 0 0,0 0 0 0 0,0 0 0 0 0,1 0 0 0 0,-1 0 0 0 0,0-1 0 0 0,0 1 0 0 0,0 0 0 0 0,1-1 1 0 0,-1 1-1 0 0,0-1 0 0 0,0 1 0 0 0,0-1 0 0 0,1 0-9 0 0,-2-1 22 0 0,1 1 0 0 0,-1 0 0 0 0,0 0 0 0 0,0-1 1 0 0,0 1-1 0 0,0 0 0 0 0,0 0 0 0 0,0-1 0 0 0,0 1 0 0 0,0 0 1 0 0,0-1-1 0 0,-1 1 0 0 0,1 0 0 0 0,0 0 0 0 0,-1-1 0 0 0,1 1 1 0 0,-1 0-1 0 0,1 0 0 0 0,-1 0 0 0 0,0 0 0 0 0,0 0 1 0 0,1 0-1 0 0,-1 0-22 0 0,-19-25 42 0 0,12 17-35 0 0,0 0 0 0 0,-1 0 0 0 0,-8-5-7 0 0,1 1 5 0 0,6 4 2 0 0,0 1 0 0 0,-1 0-1 0 0,0 0 1 0 0,0 1 0 0 0,-11-4-7 0 0,-8-6 13 0 0,29 16-81 0 0,-1 1 0 0 0,1-1 0 0 0,-1 0 0 0 0,0 1-1 0 0,1-1 1 0 0,-1 1 0 0 0,1 0 0 0 0,-1-1 0 0 0,0 1 0 0 0,1 0 0 0 0,-1 0-1 0 0,0 0 1 0 0,-1 1 68 0 0,-2-1-2139 0 0,3 0 978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04.9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218 0 4937 0 0,'3'9'420'0'0,"1"-1"0"0"0,-1-1 0 0 0,2 1 0 0 0,-1 0 1 0 0,1-1-1 0 0,0 0 0 0 0,1 0 0 0 0,0-1 0 0 0,0 1 0 0 0,0-1 0 0 0,1-1 0 0 0,4 4-420 0 0,-4-3 18 0 0,0 0 1 0 0,0 0-1 0 0,0 1 0 0 0,-1 0 0 0 0,0 0 0 0 0,0 0 0 0 0,-1 1 1 0 0,0 0-1 0 0,0 0 0 0 0,-1 0 0 0 0,1 4-18 0 0,-4-9 20 0 0,-1 0 0 0 0,1 0-1 0 0,-1 1 1 0 0,0-1 0 0 0,0 0 0 0 0,0 0-1 0 0,-1 0 1 0 0,1 0 0 0 0,-1 0 0 0 0,0 0-1 0 0,0 0 1 0 0,0 0 0 0 0,0 0 0 0 0,0 0-1 0 0,0 0 1 0 0,-1 0 0 0 0,0-1 0 0 0,1 1-1 0 0,-1 0 1 0 0,0-1 0 0 0,0 0 0 0 0,-1 1-1 0 0,1-1 1 0 0,0 0 0 0 0,-3 2-20 0 0,-5 4 62 0 0,-1 0 1 0 0,0-1 0 0 0,0 0-1 0 0,-1-1 1 0 0,-7 4-63 0 0,4-4 0 0 0,0-1 0 0 0,0 0 1 0 0,0-2-1 0 0,-1 1 0 0 0,1-2 0 0 0,-10 1 0 0 0,-14-1-657 0 0,0-1-1 0 0,-2-2 658 0 0,21-1-493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05.5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16 7906 0 0,'-1'-2'999'0'0,"-7"-7"1195"0"0,8 9-2157 0 0,0 0 1 0 0,0 0-1 0 0,1 0 0 0 0,-1 0 1 0 0,0 0-1 0 0,0 0 1 0 0,0 0-1 0 0,0 0 1 0 0,0 0-1 0 0,0 0 1 0 0,0 0-1 0 0,1 0 1 0 0,-1 0-1 0 0,0 0 1 0 0,0 0-1 0 0,0 0 0 0 0,0 0 1 0 0,0 0-1 0 0,0 0 1 0 0,1 0-1 0 0,-1 0 1 0 0,0 0-1 0 0,0-1 1 0 0,0 1-1 0 0,0 0 1 0 0,0 0-1 0 0,0 0 1 0 0,0 0-1 0 0,0 0 0 0 0,0 0 1 0 0,0 0-1 0 0,1 0 1 0 0,-1 0-1 0 0,0-1 1 0 0,0 1-1 0 0,0 0 1 0 0,0 0-1 0 0,0 0 1 0 0,0 0-1 0 0,0 0 1 0 0,0 0-1 0 0,0 0 0 0 0,0-1 1 0 0,0 1-1 0 0,0 0 1 0 0,0 0-1 0 0,0 0 1 0 0,0 0-1 0 0,0 0 1 0 0,0 0-1 0 0,0-1 1 0 0,0 1-1 0 0,0 0 1 0 0,0 0-1 0 0,0 0 1 0 0,0 0-1 0 0,0 0 0 0 0,0 0 1 0 0,0 0-1 0 0,-1 0 1 0 0,1-1-1 0 0,0 1 1 0 0,0 0-1 0 0,0 0-37 0 0,35 8 34 0 0,23 5 23 0 0,15 1-57 0 0,89 7-690 0 0,135 14-1723 0 0,-271-33 1051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06.4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22 109 6433 0 0,'-6'-8'1492'0'0,"4"6"-1195"0"0,0 0 0 0 0,1 0 0 0 0,0 0 1 0 0,-1 0-1 0 0,1-1 0 0 0,0 1 0 0 0,0 0 0 0 0,0-1 0 0 0,0 1 1 0 0,0-1-1 0 0,1 1 0 0 0,-1-1 0 0 0,1 1 0 0 0,0-2-297 0 0,0 4 11 0 0,0 0-1 0 0,0 0 0 0 0,0-1 1 0 0,0 1-1 0 0,0 0 0 0 0,0 0 1 0 0,1 0-1 0 0,-1-1 0 0 0,0 1 1 0 0,0 0-1 0 0,0 0 0 0 0,1 0 1 0 0,-1-1-1 0 0,0 1 1 0 0,0 0-1 0 0,0 0 0 0 0,1 0 1 0 0,-1 0-1 0 0,0 0 0 0 0,0-1 1 0 0,1 1-1 0 0,-1 0 0 0 0,0 0 1 0 0,0 0-1 0 0,1 0 0 0 0,-1 0 1 0 0,0 0-1 0 0,1 0 0 0 0,-1 0 1 0 0,0 0-1 0 0,0 0 0 0 0,1 0 1 0 0,-1 0-1 0 0,0 0-10 0 0,7-1 51 0 0,26-8 26 0 0,0 2-1 0 0,0 1 1 0 0,1 2 0 0 0,3 1-77 0 0,16 6 132 0 0,1 2 1 0 0,-1 2-1 0 0,36 11-132 0 0,-58-12 122 0 0,-30-5-106 0 0,1-1 0 0 0,-1 0 1 0 0,0 0-1 0 0,0 1 1 0 0,1-1-1 0 0,-1 1 0 0 0,0-1 1 0 0,0 1-1 0 0,0 0 1 0 0,0-1-1 0 0,1 1 0 0 0,-1 0 1 0 0,0 0-1 0 0,-1-1 1 0 0,1 1-1 0 0,0 0 0 0 0,0 0 1 0 0,0 0-1 0 0,0 0 1 0 0,-1 0-1 0 0,1 1 1 0 0,0-1-1 0 0,-1 0-16 0 0,-13 2 268 0 0,-6 2-228 0 0,1-2 0 0 0,0 0-1 0 0,-1-1 1 0 0,1 0 0 0 0,-1-2 0 0 0,-16-1-40 0 0,5-3 135 0 0,0-2 1 0 0,1-1-1 0 0,-9-4-135 0 0,15 4 274 0 0,17 6-126 0 0,0-2 1 0 0,0 1-1 0 0,0-1 0 0 0,0 1 1 0 0,0-2-1 0 0,1 1 1 0 0,-1-1-1 0 0,1 0 0 0 0,0 0 1 0 0,0 0-1 0 0,1-1 0 0 0,-1 1 1 0 0,1-1-1 0 0,0 0 1 0 0,-2-3-149 0 0,6 8 21 0 0,-1-3-7 0 0,12-1-61 0 0,33 3-11 0 0,1 1 0 0 0,20 4 58 0 0,-57-3-1 0 0,111 11 78 0 0,112 27-77 0 0,-171-18 138 0 0,-49-16-91 0 0,1 5 15 0 0,-12-10-58 0 0,0 0 0 0 0,0 0 1 0 0,0 0-1 0 0,1 0 0 0 0,-1 1 0 0 0,0-1 1 0 0,0 0-1 0 0,0 0 0 0 0,0 0 0 0 0,0 0 1 0 0,0 0-1 0 0,0 1 0 0 0,0-1 0 0 0,1 0 1 0 0,-1 0-1 0 0,0 0 0 0 0,0 1 0 0 0,0-1 1 0 0,0 0-1 0 0,0 0 0 0 0,0 0 1 0 0,0 0-1 0 0,0 1 0 0 0,0-1 0 0 0,0 0 1 0 0,0 0-1 0 0,0 0 0 0 0,0 1 0 0 0,0-1 1 0 0,0 0-1 0 0,-1 0 0 0 0,1 0 0 0 0,0 0 1 0 0,0 1-1 0 0,0-1 0 0 0,0 0 0 0 0,0 0 1 0 0,0 0-1 0 0,0 0 0 0 0,0 0 1 0 0,-1 1-1 0 0,1-1 0 0 0,0 0 0 0 0,0 0 1 0 0,0 0-1 0 0,0 0 0 0 0,0 0 0 0 0,-1 0 1 0 0,1 0-1 0 0,0 0 0 0 0,0 1 0 0 0,0-1 1 0 0,-1 0-1 0 0,1 0 0 0 0,0 0 0 0 0,0 0 1 0 0,0 0-1 0 0,0 0 0 0 0,-1 0 0 0 0,1 0 1 0 0,0 0-1 0 0,0 0 0 0 0,0 0 1 0 0,-1 0-1 0 0,1-1-4 0 0,-9 6 38 0 0,2 0-25 0 0,4-2-8 0 0,0-1 1 0 0,0 0-1 0 0,0 0 0 0 0,-1 0 0 0 0,1-1 1 0 0,0 1-1 0 0,-1-1 0 0 0,1 0 1 0 0,-1 0-1 0 0,0 0 0 0 0,1 0 1 0 0,-1-1-1 0 0,0 1 0 0 0,0-1-5 0 0,-67 3 77 0 0,0-4 0 0 0,0-2 0 0 0,1-3 0 0 0,-68-16-77 0 0,103 16 3 0 0,28 6 7 0 0,0-1-1 0 0,1 0 0 0 0,-1 0 1 0 0,0-1-1 0 0,1 0 0 0 0,0 0 0 0 0,-1 0 1 0 0,-2-3-10 0 0,0 1 1 0 0,9 4-4 0 0,-1 0 0 0 0,0 0 0 0 0,1 0 1 0 0,-1-1-1 0 0,1 1 0 0 0,-1 0 0 0 0,0 0 1 0 0,1-1-1 0 0,-1 1 0 0 0,1-1 0 0 0,-1 1 1 0 0,0 0-1 0 0,1-1 0 0 0,0 1 0 0 0,-1-1 1 0 0,1 1-1 0 0,-1-1 0 0 0,1 0 0 0 0,-1 1 1 0 0,1-1-1 0 0,0 1 0 0 0,-1-1 0 0 0,1 0 1 0 0,0 1-1 0 0,0-1 0 0 0,0 0 0 0 0,-1 1 1 0 0,1-1-1 0 0,0 0 0 0 0,0 0 3 0 0,10 0-46 0 0,183 19-108 0 0,-151-15 153 0 0,-4-1 29 0 0,25 6-28 0 0,-22-2 41 0 0,-23-4-4 0 0,-1 0 0 0 0,1 2 1 0 0,0 0-1 0 0,-1 1 1 0 0,0 0-1 0 0,5 4-37 0 0,-20-8 11 0 0,-1 0 30 0 0,-7 1-2 0 0,-1 0-31 0 0,-45 7-8 0 0,0-1 0 0 0,-7-3 0 0 0,14-2 22 0 0,0-3 0 0 0,0-1 0 0 0,0-3 0 0 0,0-1 1 0 0,-28-8-23 0 0,55 11 2 0 0,15 2-10 0 0,0 0 0 0 0,0 0 1 0 0,0-1-1 0 0,0 1 0 0 0,1-1 0 0 0,-1 1 0 0 0,0-1 0 0 0,0 0 0 0 0,1 0 0 0 0,-1 0 0 0 0,0 0 1 0 0,-2-2 7 0 0,19 3-307 0 0,197 35 147 0 0,113-7 310 0 0,-320-27-162 0 0,-1-1-1 0 0,1 0 0 0 0,0 0 0 0 0,-1 0 0 0 0,1-1 0 0 0,0 1 1 0 0,-1-1-1 0 0,1 0 0 0 0,0 0 0 0 0,-1 0 0 0 0,3-1 13 0 0,-7 1-124 0 0,0-1 0 0 0,1 1-1 0 0,-1 0 1 0 0,-1-1 0 0 0,1 1-1 0 0,0 0 1 0 0,0 0 0 0 0,0 0-1 0 0,-1 0 1 0 0,1 0 0 0 0,0 0-1 0 0,-1 1 1 0 0,1-1 0 0 0,-1 0 124 0 0,-105-59-514 0 0,104 58 495 0 0,-25-16-46 0 0,26 17 43 0 0,1 0 1 0 0,0 0-1 0 0,0 1 0 0 0,0-1 0 0 0,0-1 1 0 0,0 1-1 0 0,0 0 0 0 0,0 0 1 0 0,0 0-1 0 0,0 0 0 0 0,0-1 1 0 0,0 1-1 0 0,1 0 0 0 0,-1-1 1 0 0,1 1-1 0 0,-1-1 0 0 0,1 1 1 0 0,-1-1 21 0 0,1 1-32 0 0,0 1 8 0 0,0 0 6 0 0,11 19-485 0 0,20 26-291 0 0,-30-44 758 0 0,0 1 1 0 0,0-1 0 0 0,-1 1 0 0 0,1-1 0 0 0,0 0 0 0 0,0 1-1 0 0,-1-1 1 0 0,1 1 0 0 0,-1 0 0 0 0,0-1 0 0 0,1 1 0 0 0,-1-1-1 0 0,0 1 1 0 0,0 0 0 0 0,0-1 0 0 0,0 1 0 0 0,0-1-1 0 0,0 1 1 0 0,-1 0 0 0 0,1-1 0 0 0,-1 2 35 0 0,-1 5-334 0 0,2 15-705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27.1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0 6137 0 0,'0'7'2177'0'0,"2"0"-1713"0"0,-4-7-416 0 0,1 0-40 0 0,-1 0-16 0 0,0 0-24 0 0,2 0-984 0 0,0 0 872 0 0,0 0-408 0 0,0 0-417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52.7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 25 3441 0 0,'-2'-12'1640'0'0,"-7"7"-952"0"0,4 5-448 0 0,-5-5 32 0 0,1 3-184 0 0,3 2-288 0 0,5 0 240 0 0,-1 0-328 0 0,0 0-200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53.0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381 27 3481 0 0,'-1'-2'249'0'0,"-1"1"0"0"0,1-1 0 0 0,-1 0 0 0 0,0 0 0 0 0,0 0 1 0 0,0 1-1 0 0,0-1 0 0 0,0 1 0 0 0,0 0 0 0 0,0-1 0 0 0,0 1 0 0 0,0 0 0 0 0,0 0 1 0 0,-1 0-1 0 0,1 1 0 0 0,0-1 0 0 0,-1 0 0 0 0,1 1 0 0 0,-2-1-249 0 0,-7 0 476 0 0,0 1 0 0 0,0 0-1 0 0,-11 1-475 0 0,-2 0 416 0 0,6 0-327 0 0,-1 0-3524 0 0,18-1 2253 0 0</inkml:trace>
  <inkml:trace contextRef="#ctx0" brushRef="#br0" timeOffset="1">220 5 856 0 0,'-2'0'1192'0'0,"-22"33"-167"0"0,10-26-513 0 0,3 0 264 0 0,-3 0-128 0 0,0 0-120 0 0,2 4-200 0 0,-4-6-80 0 0,4 2-96 0 0,-2 5-32 0 0,-4-5-352 0 0,2 2-456 0 0,-1 0 576 0 0,3-2-368 0 0,-7 0-360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53.4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307 1 1800 0 0,'-10'5'1329'0'0,"-6"4"-513"0"0,0-2-536 0 0,2 1 248 0 0,-2-1-176 0 0,4 4-136 0 0,-6-1-560 0 0,1 1 320 0 0,1 0-184 0 0,0-4-176 0 0</inkml:trace>
  <inkml:trace contextRef="#ctx0" brushRef="#br0" timeOffset="1">183 200 2665 0 0,'-11'11'1896'0'0,"2"-2"-704"0"0,-3 1-672 0 0,-2 2 457 0 0,0-1-441 0 0,2 1-112 0 0,-2 0-120 0 0,2 1-56 0 0,-1-1-136 0 0,-1 4-40 0 0,4-2-128 0 0,-1 3-256 0 0,2 3 280 0 0,-1-3-152 0 0,1 4-112 0 0</inkml:trace>
  <inkml:trace contextRef="#ctx0" brushRef="#br0" timeOffset="2">155 586 3257 0 0,'1'0'2080'0'0,"-8"5"-768"0"0,-7 0-727 0 0,-1 2 351 0 0,-1 0-248 0 0,2 0-96 0 0,0 4-96 0 0,0-1-280 0 0,-2 1-64 0 0,5 1-64 0 0,1 2-24 0 0,1-2-440 0 0,0 2-448 0 0,4 0 672 0 0,3 4-440 0 0,2-8-416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6:50.8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203 0 1312 0 0,'-1'1'339'0'0,"-1"0"1"0"0,0 0-1 0 0,1 0 0 0 0,-1 0 0 0 0,1 0 0 0 0,-1 0 1 0 0,1 0-1 0 0,0 0 0 0 0,-1 1 0 0 0,1-1 0 0 0,0 1 1 0 0,0-1-1 0 0,0 1 0 0 0,-1 0-339 0 0,-12 32 1459 0 0,7-11-1826 0 0,2 0 0 0 0,1 5 367 0 0,1-11 442 0 0,-27 127-318 0 0,-32 144 116 0 0,51-242-186 0 0,-2-1-1 0 0,-5 8-53 0 0,15-45 8 0 0,1 1 0 0 0,0 0 0 0 0,1-1 0 0 0,0 6-8 0 0,1-9 5 0 0,0-5-5 0 0,0 0 0 0 0,0 1 0 0 0,0-1 0 0 0,0 0 0 0 0,0 1 0 0 0,0-1 0 0 0,0 0 0 0 0,0 1 0 0 0,1-1 0 0 0,-1 0 0 0 0,0 1 0 0 0,-1-1 0 0 0,1 0 0 0 0,0 0 0 0 0,0 1 0 0 0,0-1 0 0 0,0 0 0 0 0,0 1 1 0 0,0-1-1 0 0,0 0 0 0 0,0 1 0 0 0,0-1 0 0 0,-1 0 0 0 0,1 0 0 0 0,0 1 0 0 0,0-1 0 0 0,0 0 0 0 0,-1 0 0 0 0,1 1 0 0 0,0-1 0 0 0,0 0 0 0 0,-1 0 0 0 0,1 0 0 0 0,0 0 0 0 0,0 1 0 0 0,-1-1 0 0 0,1 0 0 0 0,0 0 1 0 0,-1 0-1 0 0,1 0 0 0 0,0 0 0 0 0,-1 0 0 0 0,1 0-110 0 0,0 0-90 0 0,0 0-58 0 0,0 0 108 0 0,0 0-93 0 0,0 0-93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53.7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 0 5193 0 0,'1'1'199'0'0,"0"0"1"0"0,0-1-1 0 0,-1 1 0 0 0,1 0 0 0 0,0 0 0 0 0,-1 0 1 0 0,1-1-1 0 0,-1 1 0 0 0,1 0 0 0 0,-1 0 1 0 0,0 0-1 0 0,1 0 0 0 0,-1 0 0 0 0,0 0 0 0 0,1 0 1 0 0,-1 0-1 0 0,0 0 0 0 0,0 0 0 0 0,0 0 0 0 0,0 0 1 0 0,0 0-1 0 0,0 1-199 0 0,-1 1 246 0 0,1 0 0 0 0,-1 0 1 0 0,0 1-1 0 0,0-1 0 0 0,0 0 0 0 0,-1 0 0 0 0,-1 3-246 0 0,-2 3 188 0 0,-1 0 0 0 0,0-1 0 0 0,0 1 0 0 0,-4 2-188 0 0,7-7-27 0 0,0-1 1 0 0,1 0 0 0 0,0 1 0 0 0,0 0 0 0 0,0-1 0 0 0,0 1 0 0 0,1 0 0 0 0,-1 0 0 0 0,1 0 0 0 0,0 0 0 0 0,0 0 0 0 0,1 0 26 0 0,-1-2-95 0 0,1 1 0 0 0,0-1 0 0 0,0 0 0 0 0,-1 0 1 0 0,2 0-1 0 0,-1 1 0 0 0,0-1 0 0 0,0 0 0 0 0,1 0 0 0 0,-1 0 1 0 0,1 0-1 0 0,0 0 0 0 0,-1 0 0 0 0,1 0 0 0 0,0 0 0 0 0,0 0 1 0 0,0 0-1 0 0,1 0 0 0 0,-1 0 0 0 0,0 0 0 0 0,1-1 1 0 0,-1 1-1 0 0,1 0 95 0 0,13 6-1019 0 0</inkml:trace>
  <inkml:trace contextRef="#ctx0" brushRef="#br0" timeOffset="1">388 205 3017 0 0,'1'2'400'0'0,"0"-1"1"0"0,1 1-1 0 0,-1-1 1 0 0,0 1-1 0 0,0 0 1 0 0,0-1-1 0 0,0 1 1 0 0,0 0-1 0 0,0 0 1 0 0,-1 0-1 0 0,1 0 1 0 0,0 0 0 0 0,-1 0-1 0 0,0 0 1 0 0,1 0-401 0 0,-1-1 469 0 0,0-1-150 0 0,0 0-83 0 0,0 0-68 0 0,0 0-79 0 0,0 0-35 0 0,0 0-102 0 0,0 0-190 0 0,0 0-309 0 0,0 0-221 0 0,23 7-1722 0 0,-10-4 1094 0 0</inkml:trace>
  <inkml:trace contextRef="#ctx0" brushRef="#br0" timeOffset="2">727 254 1312 0 0,'30'-12'1537'0'0,"-3"0"-289"0"0,-1-2-568 0 0,-3 0 392 0 0,-9 0-128 0 0,3 1-263 0 0,1 1-137 0 0,-6 3-88 0 0,0 1-88 0 0,-8-3-160 0 0,3 1-48 0 0,-2 4-112 0 0,-2-1-216 0 0,-3 6 152 0 0,0-1-104 0 0,-1 0-72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54.1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65 181 4321 0 0,'4'-16'2440'0'0,"-4"0"-999"0"0,0 2-809 0 0,-4 4 424 0 0,2 3-256 0 0,-3-4-280 0 0,0-5-184 0 0,-2 6-103 0 0,0-4-89 0 0,0 5-264 0 0,2-1-289 0 0,-2-3-455 0 0,-4 3 672 0 0,6-2-536 0 0,1-1-376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54.4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1360 440 3993 0 0,'1'-6'831'0'0,"0"0"-1"0"0,-1 0 1 0 0,0 1 0 0 0,0-1-1 0 0,-1 0 1 0 0,1 0-1 0 0,-1 1 1 0 0,0-1 0 0 0,-2-3-831 0 0,2 6 158 0 0,-1 0 0 0 0,1 1 0 0 0,-1-1 0 0 0,1 1 0 0 0,-1-1 0 0 0,0 1 0 0 0,0 0 0 0 0,0 0 1 0 0,-1-1-1 0 0,1 1 0 0 0,0 1 0 0 0,-1-1 0 0 0,0 0 0 0 0,1 1 0 0 0,-1-1 0 0 0,0 1 0 0 0,0 0 0 0 0,1 0 0 0 0,-2 0-158 0 0,-5-2 87 0 0,1 2-1 0 0,-1-1 0 0 0,0 1 1 0 0,0 0-1 0 0,0 1 0 0 0,0 0 0 0 0,-9 2-86 0 0,-9-2-98 0 0,7 3-165 0 0,18-2 97 0 0,-1-1-1 0 0,0 1 1 0 0,0-1-1 0 0,1 1 1 0 0,-1-1 0 0 0,0 0-1 0 0,0 0 1 0 0,0 0-1 0 0,1-1 1 0 0,-1 1 0 0 0,0-1-1 0 0,0 1 1 0 0,1-1-1 0 0,-2 0 167 0 0,3 0-79 0 0,0 0 0 0 0,1 1 0 0 0,-1-1 0 0 0,0 0 0 0 0,1 1 0 0 0,-1-1 0 0 0,1 0 0 0 0,0 0 0 0 0,-1 1 0 0 0,1-1 0 0 0,0 0 0 0 0,-1 0 0 0 0,1 0 0 0 0,0 0 0 0 0,0 0 0 0 0,0 1 0 0 0,-1-1 0 0 0,1 0 0 0 0,0 0 0 0 0,0 0 0 0 0,1 0 0 0 0,-1 0 0 0 0,0 0 0 0 0,0 0 0 0 0,0 0 79 0 0,8-28-882 0 0,-5 19 684 0 0,-1-2 313 0 0,0 0-1 0 0,0 0 1 0 0,-1 0 0 0 0,0 0 0 0 0,-1 0-1 0 0,-1 0 1 0 0,0 0 0 0 0,-2-9-115 0 0,2 15 168 0 0,-1-1 0 0 0,0 0 1 0 0,0 1-1 0 0,-1-1 0 0 0,0 1 0 0 0,0 0 1 0 0,-1 0-1 0 0,0 0 0 0 0,0 1 1 0 0,0-1-1 0 0,0 1 0 0 0,-1 0 0 0 0,0 0 1 0 0,0 1-1 0 0,-6-5-168 0 0,0 2 157 0 0,-1 0-1 0 0,0 0 0 0 0,0 1 1 0 0,-1 0-1 0 0,1 1 1 0 0,-1 1-1 0 0,-1 0 1 0 0,1 1-1 0 0,-1 0 1 0 0,-10 0-157 0 0,-23-1 118 0 0,0 2 0 0 0,-21 3-118 0 0,65-1 6 0 0,-21 2 7 0 0,1 1 0 0 0,-1 2 0 0 0,1 0 1 0 0,0 1-1 0 0,0 2 0 0 0,-14 6-13 0 0,-5 1 6 0 0,4 2-25 0 0,29-12 11 0 0,-1-1-1 0 0,1 0 0 0 0,-1-1 1 0 0,0 0-1 0 0,-5 1 9 0 0,-22 5-21 0 0,0 1 1 0 0,-23 10 20 0 0,21-6 2 0 0,22-9-42 0 0,0 2-1 0 0,0 0 0 0 0,1 1 1 0 0,0 1-1 0 0,0 0 0 0 0,-7 7 41 0 0,15-11-167 0 0,1 1-1 0 0,1 1 0 0 0,-1-1 0 0 0,1 1 0 0 0,0 0 0 0 0,1 0 0 0 0,-1 1 1 0 0,1-1-1 0 0,1 1 0 0 0,0 0 0 0 0,0 1 0 0 0,0-1 0 0 0,-1 9 168 0 0,1-8-155 0 0,1 1 0 0 0,1 0-1 0 0,-1 0 1 0 0,2 0-1 0 0,-1 0 1 0 0,1 0 0 0 0,1 1-1 0 0,0-1 1 0 0,1 0 0 0 0,0 0-1 0 0,0 1 1 0 0,3 8 155 0 0,-2-12 0 0 0,0 1 1 0 0,-1-1-1 0 0,0 1 1 0 0,0 0-1 0 0,-1-1 1 0 0,0 1-1 0 0,0 0 0 0 0,-1-1 1 0 0,0 4-1 0 0,-4 15-54 0 0,0-1 0 0 0,-3 3 54 0 0,1-2-164 0 0,-7 28-850 0 0,-18 77-2703 0 0,28-104 2452 0 0</inkml:trace>
  <inkml:trace contextRef="#ctx0" brushRef="#br0" timeOffset="1">71 941 1352 0 0,'14'5'1393'0'0,"-4"-3"-393"0"0,4 5-472 0 0,-5 0 304 0 0,0 0-152 0 0,-4 5-112 0 0,-1 0-232 0 0,-3 2-88 0 0,-1 5-63 0 0,-5 4-49 0 0,2 0-144 0 0,-3-4-273 0 0,3 6-503 0 0,-2-3 640 0 0,3-1-464 0 0,4 4-344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29:54.8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0 806 1720 0 0,'5'0'686'0'0,"0"0"-1"0"0,-1 0 1 0 0,1 0-1 0 0,0 1 1 0 0,-1 0-1 0 0,1 0 1 0 0,3 1-686 0 0,-7-1 100 0 0,1-1 0 0 0,-1 1 1 0 0,1 0-1 0 0,-1 0 0 0 0,1 0 1 0 0,-1 1-1 0 0,0-1 0 0 0,0 0 1 0 0,1 0-1 0 0,-1 1 0 0 0,0-1 1 0 0,0 1-1 0 0,0-1 0 0 0,-1 1 1 0 0,1-1-1 0 0,0 1 0 0 0,0 0 1 0 0,-1-1-1 0 0,1 1 0 0 0,-1 0 1 0 0,0-1-1 0 0,1 3-100 0 0,3 45 531 0 0,-4-42-674 0 0,0 1-1 0 0,0 0 1 0 0,1 0 0 0 0,0 0 0 0 0,1-1 0 0 0,-1 1 0 0 0,1-1 0 0 0,1 1-1 0 0,2 5 144 0 0,-4-12-52 0 0,0 1-1 0 0,0-1 1 0 0,-1 0-1 0 0,1-1 0 0 0,0 1 1 0 0,0 0-1 0 0,0 0 1 0 0,0 0-1 0 0,0 0 0 0 0,0-1 1 0 0,0 1-1 0 0,0 0 1 0 0,1-1-1 0 0,-1 1 0 0 0,0-1 1 0 0,0 0-1 0 0,0 1 1 0 0,1-1-1 0 0,-1 0 0 0 0,0 1 1 0 0,1-1-1 0 0,-1 0 1 0 0,0 0-1 0 0,0 0 0 0 0,1 0 1 0 0,-1-1-1 0 0,0 1 1 0 0,1 0-1 0 0,-1 0 0 0 0,0-1 1 0 0,0 1-1 0 0,0-1 1 0 0,1 1-1 0 0,-1-1 0 0 0,0 0 53 0 0,7-3-198 0 0,0 0 1 0 0,0-1-1 0 0,0 0 0 0 0,5-4 198 0 0,-6 4-54 0 0,38-30 455 0 0,-25 19 492 0 0,0 1 1 0 0,1 1-1 0 0,0 1 1 0 0,1 1-1 0 0,15-5-893 0 0,-36 16 68 0 0,0 0 0 0 0,0 1 0 0 0,0 0-1 0 0,1-1 1 0 0,-1 1 0 0 0,0 0 0 0 0,0 0 0 0 0,1-1-1 0 0,-1 1 1 0 0,0 0 0 0 0,1 0 0 0 0,-1 0 0 0 0,0 1 0 0 0,1-1-1 0 0,-1 0 1 0 0,0 0 0 0 0,0 1 0 0 0,1-1 0 0 0,-1 1-1 0 0,0-1 1 0 0,0 1 0 0 0,0-1 0 0 0,0 1 0 0 0,0 0-1 0 0,0 0 1 0 0,1 0-68 0 0,-1 0 222 0 0,-1-1-62 0 0,0 0-39 0 0,0 0-54 0 0,4 23-409 0 0,-4-19 177 0 0,2 1-366 0 0,13 6-60 0 0,-5-5 419 0 0,1 0 0 0 0,-1 0 0 0 0,7 2 172 0 0,-14-8-41 0 0,-1 1-1 0 0,1-1 0 0 0,0 1 1 0 0,-1-1-1 0 0,1 0 0 0 0,0 0 1 0 0,-1 0-1 0 0,1 0 0 0 0,-1-1 1 0 0,1 1-1 0 0,0-1 0 0 0,-1 1 1 0 0,1-1-1 0 0,-1 0 1 0 0,1 0-1 0 0,-1 0 0 0 0,0-1 1 0 0,1 1-1 0 0,-1 0 0 0 0,1-2 42 0 0,7-2-162 0 0,52-25-637 0 0,8-8 799 0 0,-48 24 531 0 0,-1 0 0 0 0,0-1 1 0 0,-1-1-1 0 0,12-13-531 0 0,-31 29 119 0 0,-1-1 0 0 0,1 0 0 0 0,0 1-1 0 0,0-1 1 0 0,-1 0 0 0 0,1 0 0 0 0,0 1 0 0 0,-1-1 0 0 0,1 0 0 0 0,-1 0-1 0 0,1 0 1 0 0,-1 0 0 0 0,0 0 0 0 0,1 0 0 0 0,-1 0 0 0 0,0 0 0 0 0,0 0 0 0 0,1 0-1 0 0,-1 0-118 0 0,-6-4 402 0 0,-4 4-3781 0 0,8 1 1535 0 0</inkml:trace>
  <inkml:trace contextRef="#ctx0" brushRef="#br0" timeOffset="1">959 330 4737 0 0,'0'-18'1595'0'0,"-1"1"0"0"0,-1-1 0 0 0,0 1 0 0 0,-1 0 0 0 0,-3-7-1595 0 0,4 15 228 0 0,-1 0 0 0 0,-1 0 1 0 0,0 0-1 0 0,0 1 0 0 0,-1 0 1 0 0,0 0-1 0 0,0 0 1 0 0,-1 0-1 0 0,0 1 0 0 0,-5-6-228 0 0,-11-8 149 0 0,13 14-553 0 0,1-1 0 0 0,1 1 0 0 0,-1-1-1 0 0,1-1 1 0 0,0 0 0 0 0,1 0 0 0 0,-4-8 404 0 0,7 4-1047 0 0,4-2-539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47.3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1 267 7418 0 0,'17'-44'2768'0'0,"-13"9"-2088"0"0,-4 4-544 0 0,1 1-32 0 0,-1 7-24 0 0,0 0 8 0 0,0-1-16 0 0,4 8-8 0 0,-2 4-72 0 0,6 1-232 0 0,1 1-408 0 0,0 6 520 0 0,-2 1-304 0 0,0 3-192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52.2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 9 7706 0 0,'-49'-7'6350'0'0,"52"5"-10186"0"0,-3 2 2962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2:59.57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586 1 5785 0 0,'-13'-1'581'0'0,"0"1"0"0"0,0 0 0 0 0,-1 1 0 0 0,1 1-1 0 0,0 0 1 0 0,1 1 0 0 0,-1 0 0 0 0,-11 4-581 0 0,-2 4 374 0 0,1 1-1 0 0,-1 1 1 0 0,-11 9-374 0 0,15-9 36 0 0,1 0-1 0 0,0 2 1 0 0,1 0-1 0 0,1 2 1 0 0,1 0-1 0 0,0 1 1 0 0,1 0-1 0 0,1 2 1 0 0,0 0-1 0 0,2 1 1 0 0,0 0 0 0 0,2 1-1 0 0,0 0 1 0 0,1 2-36 0 0,1 3 0 0 0,1 1 0 0 0,1 0 0 0 0,1 0 0 0 0,1 1 0 0 0,2 0 0 0 0,1 0 0 0 0,1 0 0 0 0,2 3 0 0 0,1 16 14 0 0,3-1-1 0 0,2 0 1 0 0,2 0-1 0 0,9 28-13 0 0,-10-45 56 0 0,1-1 0 0 0,2 1 0 0 0,1-2 0 0 0,10 19-56 0 0,-16-38 12 0 0,0-1-1 0 0,0 1 1 0 0,1-1-1 0 0,0 0 1 0 0,0-1-1 0 0,1 1 1 0 0,-1-1-1 0 0,2 0 1 0 0,-1-1-1 0 0,1 0 1 0 0,0 0-1 0 0,0-1 1 0 0,1 0-1 0 0,0 0 1 0 0,0-1-1 0 0,4 2-11 0 0,25 4 12 0 0,1-1 0 0 0,0-2 0 0 0,0-2 0 0 0,0-1 0 0 0,1-2 0 0 0,0-2-12 0 0,45 7 24 0 0,-51-4 13 0 0,0-1 0 0 0,26-2-37 0 0,-39-2 10 0 0,-1-1 1 0 0,0-1-1 0 0,0-1 1 0 0,0-1 0 0 0,-1 0-1 0 0,0-2 1 0 0,0 0-1 0 0,0-1 1 0 0,-1-1 0 0 0,-1 0-1 0 0,1-2 1 0 0,-2 0-1 0 0,0-1 1 0 0,0 0 0 0 0,-1-1-1 0 0,-1-1 1 0 0,8-11-11 0 0,-6 5 16 0 0,-6 8-5 0 0,0 0 1 0 0,0 0-1 0 0,-2-1 1 0 0,0 0-1 0 0,0 0 1 0 0,-1-1-1 0 0,-1 0 1 0 0,3-10-12 0 0,2-14 18 0 0,-7 28-1 0 0,-1-1-1 0 0,0 1 1 0 0,-1-1-1 0 0,0 0 1 0 0,-1 0-1 0 0,0 0-16 0 0,0-17 33 0 0,-1 10-12 0 0,0 0 0 0 0,-1-1 0 0 0,-1 1 1 0 0,0 0-1 0 0,-5-15-21 0 0,-16-46 152 0 0,-21-47-152 0 0,37 112 13 0 0,0 0 1 0 0,-1 1-1 0 0,-1 1 0 0 0,-1-1 1 0 0,0 1-1 0 0,0 1 1 0 0,-1 0-1 0 0,-1 0 0 0 0,0 1 1 0 0,0 1-1 0 0,-1 0 1 0 0,-1 1-1 0 0,-9-6-13 0 0,-19-8 39 0 0,-2 2-1 0 0,0 1 0 0 0,-1 3 1 0 0,-1 1-39 0 0,-9-3 31 0 0,6 0-8 0 0,-2 3-1 0 0,0 2 1 0 0,-19-1-23 0 0,53 12-4 0 0,0 1 0 0 0,0 1 1 0 0,0 1-1 0 0,-1 0 0 0 0,1 1 0 0 0,0 1 0 0 0,0 1 1 0 0,1 0-1 0 0,-1 1 0 0 0,1 1 0 0 0,-1 0 0 0 0,-6 4 4 0 0,7-1-181 0 0,0 0 0 0 0,1 1-1 0 0,0 0 1 0 0,0 1-1 0 0,1 1 1 0 0,1 0 0 0 0,-1 1-1 0 0,2 1 1 0 0,0 0 0 0 0,1 0-1 0 0,0 1 1 0 0,0 1-1 0 0,2 0 1 0 0,0 0 0 0 0,1 1-1 0 0,0 0 1 0 0,1 0 0 0 0,0 5 181 0 0,-7 22-1246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3:01.76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88 38 184 0 0,'-1'-3'57'0'0,"0"0"0"0"0,0 1-1 0 0,0-1 1 0 0,0 1 0 0 0,0 0-1 0 0,-1-1 1 0 0,1 1 0 0 0,-1 0 0 0 0,1 0-1 0 0,-1 0 1 0 0,-1-1-57 0 0,2 2 10 0 0,1 0 0 0 0,-1 1-1 0 0,0-1 1 0 0,0 0 0 0 0,0 1 0 0 0,0-1 0 0 0,0 0-1 0 0,0 1 1 0 0,0-1 0 0 0,0 1 0 0 0,0 0-1 0 0,0-1 1 0 0,0 1 0 0 0,0 0 0 0 0,-1 0-1 0 0,1 0 1 0 0,0-1 0 0 0,0 1 0 0 0,0 0-1 0 0,0 0 1 0 0,0 1 0 0 0,0-1 0 0 0,-1 0 0 0 0,1 0-1 0 0,0 0 1 0 0,0 1 0 0 0,0-1 0 0 0,0 1-10 0 0,-7 4-7 0 0,7-5 6 0 0,0 1-1 0 0,0-1 0 0 0,0 1 0 0 0,0 0 1 0 0,0-1-1 0 0,0 0 0 0 0,0 1 1 0 0,0-1-1 0 0,0 0 0 0 0,0 1 1 0 0,0-1-1 0 0,0 0 0 0 0,-1 0 1 0 0,1 0-1 0 0,0 0 0 0 0,-1 0 2 0 0,2 0 0 0 0,-1 1 0 0 0,0-1 0 0 0,0 0 0 0 0,1 1 0 0 0,-1-1 1 0 0,0 0-1 0 0,1 1 0 0 0,-1-1 0 0 0,0 1 0 0 0,1-1 0 0 0,-1 1 0 0 0,0-1 0 0 0,1 1 0 0 0,-1 0 0 0 0,1-1 0 0 0,-1 1 0 0 0,1 0 0 0 0,0 0 0 0 0,-1-1 0 0 0,1 1 0 0 0,0 0 0 0 0,-1 0 0 0 0,1-1 0 0 0,0 1 0 0 0,0 0 1 0 0,0 0-1 0 0,-1 0 0 0 0,1 0-10 0 0,0-1 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3:03.93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512 0 352 0 0,'-60'28'988'0'0,"44"-21"-827"0"0,0 1 0 0 0,0 0 1 0 0,1 2-1 0 0,0 0 0 0 0,-8 8-161 0 0,-84 69 788 0 0,90-74-702 0 0,1 1 1 0 0,1 1 0 0 0,0 1-1 0 0,1 0 1 0 0,1 0-1 0 0,0 2 1 0 0,1 0-1 0 0,-7 16-86 0 0,-9 22 411 0 0,-16 50-411 0 0,35-81 45 0 0,2-1 1 0 0,1 1-1 0 0,0 1 0 0 0,2-1 1 0 0,1 1-1 0 0,1 0 0 0 0,2 0 1 0 0,0 0-1 0 0,1-1 0 0 0,2 1 1 0 0,1 0-1 0 0,1-1 0 0 0,1 0 1 0 0,5 14-46 0 0,47 171 244 0 0,5 15 282 0 0,-59-216-480 0 0,0 1 0 0 0,0 0 0 0 0,1-1 0 0 0,1 0 0 0 0,-1 0-1 0 0,1-1 1 0 0,1 1 0 0 0,0-1 0 0 0,0 0 0 0 0,0-1-1 0 0,1 0 1 0 0,5 4-46 0 0,13 6 293 0 0,0 0-1 0 0,1-2 0 0 0,18 8-292 0 0,-33-17 72 0 0,10 6 48 0 0,-1 1-1 0 0,-1 2 0 0 0,18 15-119 0 0,-19-14 132 0 0,1-1-1 0 0,0-1 1 0 0,21 10-132 0 0,-33-20 40 0 0,0-1 1 0 0,1 0 0 0 0,-1 0 0 0 0,1-1 0 0 0,0 0 0 0 0,0-1 0 0 0,-1 0-1 0 0,1 0 1 0 0,0-1 0 0 0,0 0 0 0 0,7-1-41 0 0,14-4 123 0 0,1 0 0 0 0,24-8-123 0 0,-23 4 50 0 0,0 2 1 0 0,7 1-51 0 0,3 1 85 0 0,34-8-85 0 0,-61 10 37 0 0,-1-1 0 0 0,0-1 0 0 0,-1 0 0 0 0,1-1 0 0 0,-1 0 0 0 0,0-1 0 0 0,3-3-37 0 0,26-16 251 0 0,-25 16-115 0 0,0-1 0 0 0,0-1 0 0 0,-1 0 0 0 0,-1-1 0 0 0,12-13-136 0 0,-6 1 199 0 0,-2-1 0 0 0,14-24-199 0 0,4-8 238 0 0,-20 32-108 0 0,-1 0 0 0 0,-1-2 0 0 0,-1 0 0 0 0,-2-1-1 0 0,0 0 1 0 0,-2-1 0 0 0,-2 0 0 0 0,-1 0 0 0 0,2-17-130 0 0,-4 5 137 0 0,-1 0 1 0 0,-3-1-1 0 0,-1 1 0 0 0,-2 0 0 0 0,-2 0 0 0 0,-7-32-137 0 0,1 22 53 0 0,2 1 169 0 0,-3-1 1 0 0,-17-46-223 0 0,22 83 59 0 0,0-1 0 0 0,-1 1 0 0 0,0 1 0 0 0,-1-1 0 0 0,-1 1 1 0 0,0 1-1 0 0,-1 0 0 0 0,-1 0 0 0 0,0 1 0 0 0,0 0 1 0 0,-7-4-60 0 0,-3 0 32 0 0,-2 0 0 0 0,1 2 0 0 0,-2 1 0 0 0,1 1 0 0 0,-2 1 0 0 0,0 0 0 0 0,0 2 0 0 0,-23-4-32 0 0,-34-6 111 0 0,-1 5-1 0 0,-14 1-110 0 0,60 11-3 0 0,1 1 1 0 0,0 2-1 0 0,-30 5 3 0 0,51-4-6 0 0,0 0-1 0 0,0 0 1 0 0,1 1 0 0 0,-1 1-1 0 0,1 1 1 0 0,0 0 0 0 0,0 0 0 0 0,0 2-1 0 0,1 0 1 0 0,0 0 0 0 0,0 1-1 0 0,1 1 1 0 0,0 0 0 0 0,1 0-1 0 0,0 2 1 0 0,0-1 0 0 0,1 1 0 0 0,0 1-1 0 0,1 0 1 0 0,0 0 0 0 0,1 0-1 0 0,-3 8 7 0 0,-60 105-21 0 0,35-66 14 0 0,19-33-19 0 0,-11 24 26 0 0,7-12-13 0 0,15-29 9 0 0,1 1 0 0 0,0-1 0 0 0,0 1 1 0 0,1 0-1 0 0,1 0 0 0 0,-1 0 0 0 0,2 0 1 0 0,-1 1-1 0 0,1 1 4 0 0,-11 54-19 0 0,9-48 10 0 0,0 1 0 0 0,1 0 1 0 0,0 2 8 0 0,0 14-7 0 0,1-14-3 0 0,1 1 1 0 0,1 12 9 0 0,0-27-3 0 0,1 1 0 0 0,0-1 1 0 0,0 0-1 0 0,1 1 0 0 0,0-1 0 0 0,0 0 0 0 0,1 0 1 0 0,0 0-1 0 0,2 3 3 0 0,20 32-29 0 0,1-2 0 0 0,2-1 0 0 0,3 1 29 0 0,-15-19-10 0 0,-11-14 7 0 0,0 1 0 0 0,1-1 0 0 0,0-1 0 0 0,1 1 0 0 0,0 0 3 0 0,95 69 14 0 0,-39-30-5 0 0,-50-37-4 0 0,1-1 1 0 0,-1 0 0 0 0,1 0 0 0 0,1-2 0 0 0,-1 0 0 0 0,1 0 0 0 0,0-1 0 0 0,1-1 0 0 0,4 0-6 0 0,5 0 11 0 0,-1-1 0 0 0,0-1 1 0 0,1-1-1 0 0,-1-2 0 0 0,17-2-11 0 0,-5 0 19 0 0,48-5 15 0 0,23-8-34 0 0,-82 11 7 0 0,0-1-1 0 0,0-1 1 0 0,-1-1 0 0 0,0-1 0 0 0,-1-2-1 0 0,10-5-6 0 0,-19 8 16 0 0,-1-1-1 0 0,-1-1 1 0 0,0 1-1 0 0,0-2 1 0 0,-1 0-1 0 0,0 0 1 0 0,-1-1-1 0 0,0 0 1 0 0,-1-1-1 0 0,0 0 1 0 0,-1 0-1 0 0,-1-1 1 0 0,0 0-1 0 0,-1 0 1 0 0,0-1-1 0 0,-1 0 1 0 0,-1 0 0 0 0,0 0-1 0 0,0-9-15 0 0,78-342 95 0 0,-79 343-75 0 0,-1 0-1 0 0,-1 0 1 0 0,0-1 0 0 0,-2 1 0 0 0,-1 0 0 0 0,-1 0 0 0 0,-1 0 0 0 0,-1 0 0 0 0,-1 1 0 0 0,-1-1-1 0 0,0 2 1 0 0,-2-1 0 0 0,-9-16-20 0 0,6 15 19 0 0,-1 1-1 0 0,0 1 1 0 0,-2 0 0 0 0,0 1-1 0 0,-1 1 1 0 0,-1 0-1 0 0,-1 2 1 0 0,-1 0-1 0 0,0 0 1 0 0,-1 2 0 0 0,-1 0-1 0 0,-16-7-18 0 0,9 9 3 0 0,-1 1 0 0 0,0 2 1 0 0,-1 1-1 0 0,0 1 0 0 0,0 2 0 0 0,0 0 0 0 0,-1 3 0 0 0,-6 0-3 0 0,-3 1-6 0 0,1 2 0 0 0,0 2 0 0 0,0 1-1 0 0,1 2 1 0 0,-1 2 0 0 0,-5 2 6 0 0,21-3-10 0 0,0 1 1 0 0,1 1-1 0 0,0 1 1 0 0,0 0 0 0 0,1 2-1 0 0,0 1 1 0 0,1 0-1 0 0,1 1 1 0 0,0 2-1 0 0,-14 13 10 0 0,16-11-36 0 0,1 1 0 0 0,1 1 0 0 0,1 0-1 0 0,0 1 1 0 0,2 1 0 0 0,0 0 0 0 0,2 0-1 0 0,-2 6 37 0 0,-2 9-275 0 0,2 0 0 0 0,2 0 0 0 0,1 1-1 0 0,-3 33 276 0 0,8-15-478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7T18:34:27.6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74 18 4969 0 0,'-1'1'103'0'0,"0"-1"0"0"0,1 1 0 0 0,-1-1 0 0 0,0 1 1 0 0,1-1-1 0 0,-1 1 0 0 0,0-1 0 0 0,0 0 0 0 0,0 1 0 0 0,1-1 0 0 0,-1 0 0 0 0,0 0 0 0 0,0 1 0 0 0,0-1 1 0 0,0 0-1 0 0,0 0 0 0 0,0 0 0 0 0,1 0 0 0 0,-1 0 0 0 0,0 0 0 0 0,0 0 0 0 0,0-1 0 0 0,0 1 0 0 0,0 0-103 0 0,-23-11 588 0 0,22 9-366 0 0,-1 1 1 0 0,0-1-1 0 0,1 1 1 0 0,-1 0 0 0 0,0 0-1 0 0,0 0 1 0 0,0 0 0 0 0,0 0-1 0 0,-1 1-222 0 0,4 0 36 0 0,0 0-15 0 0,0 0-1 0 0,0 0-9 0 0,0 0 0 0 0,0 0 10 0 0,0 0 5 0 0,0 0 3 0 0,0 0-5 0 0,23 9 57 0 0,2-3-48 0 0,0 0 0 0 0,1-2 0 0 0,0-1 0 0 0,25 0-33 0 0,-40-3 3 0 0,21 3 8 0 0,0 0 0 0 0,0 3 0 0 0,-1 0 0 0 0,2 2-11 0 0,-11-3 4 0 0,0 0 0 0 0,1-2 0 0 0,0-1 1 0 0,11 0-5 0 0,92-5 4 0 0,-82 2 2 0 0,-24 2 4 0 0,-1-2 0 0 0,1 0 0 0 0,-1-2 0 0 0,19-3-10 0 0,-10-1 17 0 0,-1 2 0 0 0,13 0-17 0 0,42-8 20 0 0,-65 10-7 0 0,1 1 0 0 0,-1 1 0 0 0,1 1 0 0 0,-1 0 0 0 0,14 3-13 0 0,26-1 11 0 0,4-4-6 0 0,27-6-5 0 0,24-2 3 0 0,61 4-1 0 0,-160 7 12 0 0,0 0 0 0 0,1 1 1 0 0,-1 1-1 0 0,2 0-14 0 0,-14-2 51 0 0,-1-1 30 0 0,0 0 31 0 0,0 0 4 0 0,0 0 11 0 0,0 0 9 0 0,0 0 4 0 0,0 0-14 0 0,0 0-24 0 0,0 0-35 0 0,0 0-21 0 0,0 0 5 0 0,0 0-10 0 0,0 0-41 0 0,0 0-188 0 0,0 0-179 0 0,0 0 179 0 0,0 0-134 0 0,0 0-212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3D83-1C26-4492-8FE1-4C6CB1A45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FE413-C03B-4213-9E52-9FE0C52A5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7B79-C9AE-4D14-87E0-C937FF5C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DB1B-439E-45C0-BFCE-1098893D032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5CE5-50E5-41F2-8988-42E8451D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1738-03D4-4DB2-8379-CAE1E59D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B9D-C770-47B2-A015-560B04D2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5A41-519B-4601-AE7D-C4FAC573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D4910-2789-42B8-A745-016BFB4DC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31C1-4D80-4518-A3F3-79332AA0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DB1B-439E-45C0-BFCE-1098893D032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2002E-1586-4391-AD8C-48661F5D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200ED-6C47-47D9-9D3C-EA94546F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B9D-C770-47B2-A015-560B04D2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7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2B24C-3673-46CF-B9E6-91DDC0D9D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EC1B7-E71B-43A9-B1D4-CE83B6EE7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938E-D085-4558-91D5-740D4D14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DB1B-439E-45C0-BFCE-1098893D032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CAF4-9CD6-4A3D-8116-3D0BC425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0011-3022-479B-8F7A-A2B49DA6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B9D-C770-47B2-A015-560B04D2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8B70-4D57-4D57-A08D-61F2383B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7836-53BA-4967-BA10-F24B0F80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7FC3-8253-400A-97B2-2FF571FD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DB1B-439E-45C0-BFCE-1098893D032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EF5F-66A5-4701-A706-8A2D5FF5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8E9E-9A22-4264-8671-145A89DA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B9D-C770-47B2-A015-560B04D2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8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D6FB-2510-495A-9300-E1884D1F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86E8-3011-4B8E-BF9D-6017DAAB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5EB2-3D83-4EAA-A493-7583F9BB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DB1B-439E-45C0-BFCE-1098893D032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3A2C-7827-4F99-BCD0-A15FB468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27EFD-2677-4D1D-B11A-B2BDA21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B9D-C770-47B2-A015-560B04D2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BDD7-3DC4-4417-814C-5DA23DDC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300B6-D2BE-4602-BD24-F12BF4660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F37C3-45DC-4B16-9350-218D0C004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B1DD6-22C1-441C-83A6-60E89A92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DB1B-439E-45C0-BFCE-1098893D032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3A7DE-84AA-4E47-B966-7EC5C503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3D751-2190-4DEB-B0EE-FC6F184A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B9D-C770-47B2-A015-560B04D2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3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217A-85FC-457F-A7C6-63485873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C6C8A-5676-4E1B-8B60-F657D60C9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1CE75-8C32-47FC-AB68-F6E27A342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FAD97-EB95-4E05-89C3-3A6857127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A7CD4-925C-44DE-A2BC-68961CAA8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E2829-4C30-4C53-8708-7B31202B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DB1B-439E-45C0-BFCE-1098893D032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072E9-A6CF-4CC7-B2F1-D5C3A420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BE628-EC3A-4003-9347-14F31CC3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B9D-C770-47B2-A015-560B04D2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9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B5BE-52E4-4F9F-9A44-8ED9BE2A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E149A-7225-42B6-952E-7C54D88F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DB1B-439E-45C0-BFCE-1098893D032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A0AAE-0AF6-49E2-8F5E-A6B49A20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08AB3-4B24-44E7-95AB-7ECC18D0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B9D-C770-47B2-A015-560B04D2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1D93D-FA49-4030-AEB7-338A61E4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DB1B-439E-45C0-BFCE-1098893D032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5F7B4-4F71-4332-860C-A51DB45B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80B56-66F1-4FCB-BA95-005F0484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B9D-C770-47B2-A015-560B04D2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6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EE74-B065-49FE-A0DD-808D717F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A0AB-E31F-4CEC-AA42-4D000C91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95F94-9391-42AB-B0E6-514E9E90B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B1951-8C83-4E20-B317-CB0C7AB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DB1B-439E-45C0-BFCE-1098893D032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488A4-398E-471B-A874-620EDA08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E114E-CD75-4875-9ED9-F53ED9D1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B9D-C770-47B2-A015-560B04D2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7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C84C-B482-4146-BD29-F3F262C1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1FCC8-0016-425F-B7D0-5665A7B49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6C0C9-5DC6-4C03-8E6D-94E0CE17B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E5833-0440-4C90-908D-2328B64B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DB1B-439E-45C0-BFCE-1098893D032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0ED44-99D9-48A1-BA79-FD87EC56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CE7C2-E6CD-4EB5-9F81-E24D316D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CB9D-C770-47B2-A015-560B04D2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6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C4C28-EB8E-4B1F-9708-01CAFBC4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B4D16-BC6E-453C-9746-6BD4123C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1BE1-53FF-4484-9FA1-C5C5C3959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DB1B-439E-45C0-BFCE-1098893D032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9FB0E-3D27-4EB8-8A32-C046A04B2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80D48-9AA4-4C4F-AE94-9F6A11713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CB9D-C770-47B2-A015-560B04D2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7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0.png"/><Relationship Id="rId21" Type="http://schemas.openxmlformats.org/officeDocument/2006/relationships/customXml" Target="../ink/ink47.xml"/><Relationship Id="rId42" Type="http://schemas.openxmlformats.org/officeDocument/2006/relationships/image" Target="../media/image58.png"/><Relationship Id="rId47" Type="http://schemas.openxmlformats.org/officeDocument/2006/relationships/customXml" Target="../ink/ink60.xml"/><Relationship Id="rId63" Type="http://schemas.openxmlformats.org/officeDocument/2006/relationships/customXml" Target="../ink/ink68.xml"/><Relationship Id="rId68" Type="http://schemas.openxmlformats.org/officeDocument/2006/relationships/image" Target="../media/image71.png"/><Relationship Id="rId84" Type="http://schemas.openxmlformats.org/officeDocument/2006/relationships/image" Target="../media/image79.png"/><Relationship Id="rId89" Type="http://schemas.openxmlformats.org/officeDocument/2006/relationships/customXml" Target="../ink/ink81.xml"/><Relationship Id="rId16" Type="http://schemas.openxmlformats.org/officeDocument/2006/relationships/image" Target="../media/image45.png"/><Relationship Id="rId11" Type="http://schemas.openxmlformats.org/officeDocument/2006/relationships/customXml" Target="../ink/ink42.xml"/><Relationship Id="rId32" Type="http://schemas.openxmlformats.org/officeDocument/2006/relationships/image" Target="../media/image53.png"/><Relationship Id="rId37" Type="http://schemas.openxmlformats.org/officeDocument/2006/relationships/customXml" Target="../ink/ink55.xml"/><Relationship Id="rId53" Type="http://schemas.openxmlformats.org/officeDocument/2006/relationships/customXml" Target="../ink/ink63.xml"/><Relationship Id="rId58" Type="http://schemas.openxmlformats.org/officeDocument/2006/relationships/image" Target="../media/image66.png"/><Relationship Id="rId74" Type="http://schemas.openxmlformats.org/officeDocument/2006/relationships/image" Target="../media/image74.png"/><Relationship Id="rId79" Type="http://schemas.openxmlformats.org/officeDocument/2006/relationships/customXml" Target="../ink/ink76.xml"/><Relationship Id="rId5" Type="http://schemas.openxmlformats.org/officeDocument/2006/relationships/customXml" Target="../ink/ink39.xml"/><Relationship Id="rId90" Type="http://schemas.openxmlformats.org/officeDocument/2006/relationships/image" Target="../media/image82.png"/><Relationship Id="rId95" Type="http://schemas.openxmlformats.org/officeDocument/2006/relationships/customXml" Target="../ink/ink84.xml"/><Relationship Id="rId22" Type="http://schemas.openxmlformats.org/officeDocument/2006/relationships/image" Target="../media/image48.png"/><Relationship Id="rId27" Type="http://schemas.openxmlformats.org/officeDocument/2006/relationships/customXml" Target="../ink/ink50.xml"/><Relationship Id="rId43" Type="http://schemas.openxmlformats.org/officeDocument/2006/relationships/customXml" Target="../ink/ink58.xml"/><Relationship Id="rId48" Type="http://schemas.openxmlformats.org/officeDocument/2006/relationships/image" Target="../media/image61.png"/><Relationship Id="rId64" Type="http://schemas.openxmlformats.org/officeDocument/2006/relationships/image" Target="../media/image69.png"/><Relationship Id="rId69" Type="http://schemas.openxmlformats.org/officeDocument/2006/relationships/customXml" Target="../ink/ink71.xml"/><Relationship Id="rId80" Type="http://schemas.openxmlformats.org/officeDocument/2006/relationships/image" Target="../media/image77.png"/><Relationship Id="rId85" Type="http://schemas.openxmlformats.org/officeDocument/2006/relationships/customXml" Target="../ink/ink79.xml"/><Relationship Id="rId3" Type="http://schemas.openxmlformats.org/officeDocument/2006/relationships/customXml" Target="../ink/ink38.xml"/><Relationship Id="rId12" Type="http://schemas.openxmlformats.org/officeDocument/2006/relationships/image" Target="../media/image43.png"/><Relationship Id="rId17" Type="http://schemas.openxmlformats.org/officeDocument/2006/relationships/customXml" Target="../ink/ink45.xml"/><Relationship Id="rId25" Type="http://schemas.openxmlformats.org/officeDocument/2006/relationships/customXml" Target="../ink/ink49.xml"/><Relationship Id="rId33" Type="http://schemas.openxmlformats.org/officeDocument/2006/relationships/customXml" Target="../ink/ink53.xml"/><Relationship Id="rId38" Type="http://schemas.openxmlformats.org/officeDocument/2006/relationships/image" Target="../media/image56.png"/><Relationship Id="rId46" Type="http://schemas.openxmlformats.org/officeDocument/2006/relationships/image" Target="../media/image60.png"/><Relationship Id="rId59" Type="http://schemas.openxmlformats.org/officeDocument/2006/relationships/customXml" Target="../ink/ink66.xml"/><Relationship Id="rId67" Type="http://schemas.openxmlformats.org/officeDocument/2006/relationships/customXml" Target="../ink/ink70.xml"/><Relationship Id="rId20" Type="http://schemas.openxmlformats.org/officeDocument/2006/relationships/image" Target="../media/image47.png"/><Relationship Id="rId41" Type="http://schemas.openxmlformats.org/officeDocument/2006/relationships/customXml" Target="../ink/ink57.xml"/><Relationship Id="rId54" Type="http://schemas.openxmlformats.org/officeDocument/2006/relationships/image" Target="../media/image64.png"/><Relationship Id="rId62" Type="http://schemas.openxmlformats.org/officeDocument/2006/relationships/image" Target="../media/image68.png"/><Relationship Id="rId70" Type="http://schemas.openxmlformats.org/officeDocument/2006/relationships/image" Target="../media/image72.png"/><Relationship Id="rId75" Type="http://schemas.openxmlformats.org/officeDocument/2006/relationships/customXml" Target="../ink/ink74.xml"/><Relationship Id="rId83" Type="http://schemas.openxmlformats.org/officeDocument/2006/relationships/customXml" Target="../ink/ink78.xml"/><Relationship Id="rId88" Type="http://schemas.openxmlformats.org/officeDocument/2006/relationships/image" Target="../media/image81.png"/><Relationship Id="rId91" Type="http://schemas.openxmlformats.org/officeDocument/2006/relationships/customXml" Target="../ink/ink82.xml"/><Relationship Id="rId9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28" Type="http://schemas.openxmlformats.org/officeDocument/2006/relationships/image" Target="../media/image51.png"/><Relationship Id="rId36" Type="http://schemas.openxmlformats.org/officeDocument/2006/relationships/image" Target="../media/image55.png"/><Relationship Id="rId49" Type="http://schemas.openxmlformats.org/officeDocument/2006/relationships/customXml" Target="../ink/ink61.xml"/><Relationship Id="rId57" Type="http://schemas.openxmlformats.org/officeDocument/2006/relationships/customXml" Target="../ink/ink65.xml"/><Relationship Id="rId10" Type="http://schemas.openxmlformats.org/officeDocument/2006/relationships/image" Target="../media/image42.png"/><Relationship Id="rId31" Type="http://schemas.openxmlformats.org/officeDocument/2006/relationships/customXml" Target="../ink/ink52.xml"/><Relationship Id="rId44" Type="http://schemas.openxmlformats.org/officeDocument/2006/relationships/image" Target="../media/image59.png"/><Relationship Id="rId52" Type="http://schemas.openxmlformats.org/officeDocument/2006/relationships/image" Target="../media/image63.png"/><Relationship Id="rId60" Type="http://schemas.openxmlformats.org/officeDocument/2006/relationships/image" Target="../media/image67.png"/><Relationship Id="rId65" Type="http://schemas.openxmlformats.org/officeDocument/2006/relationships/customXml" Target="../ink/ink69.xml"/><Relationship Id="rId73" Type="http://schemas.openxmlformats.org/officeDocument/2006/relationships/customXml" Target="../ink/ink73.xml"/><Relationship Id="rId78" Type="http://schemas.openxmlformats.org/officeDocument/2006/relationships/image" Target="../media/image76.png"/><Relationship Id="rId81" Type="http://schemas.openxmlformats.org/officeDocument/2006/relationships/customXml" Target="../ink/ink77.xml"/><Relationship Id="rId86" Type="http://schemas.openxmlformats.org/officeDocument/2006/relationships/image" Target="../media/image80.png"/><Relationship Id="rId94" Type="http://schemas.openxmlformats.org/officeDocument/2006/relationships/image" Target="../media/image84.png"/><Relationship Id="rId4" Type="http://schemas.openxmlformats.org/officeDocument/2006/relationships/image" Target="../media/image39.png"/><Relationship Id="rId9" Type="http://schemas.openxmlformats.org/officeDocument/2006/relationships/customXml" Target="../ink/ink41.xml"/><Relationship Id="rId13" Type="http://schemas.openxmlformats.org/officeDocument/2006/relationships/customXml" Target="../ink/ink43.xml"/><Relationship Id="rId18" Type="http://schemas.openxmlformats.org/officeDocument/2006/relationships/image" Target="../media/image46.png"/><Relationship Id="rId39" Type="http://schemas.openxmlformats.org/officeDocument/2006/relationships/customXml" Target="../ink/ink56.xml"/><Relationship Id="rId34" Type="http://schemas.openxmlformats.org/officeDocument/2006/relationships/image" Target="../media/image54.png"/><Relationship Id="rId50" Type="http://schemas.openxmlformats.org/officeDocument/2006/relationships/image" Target="../media/image62.png"/><Relationship Id="rId55" Type="http://schemas.openxmlformats.org/officeDocument/2006/relationships/customXml" Target="../ink/ink64.xml"/><Relationship Id="rId76" Type="http://schemas.openxmlformats.org/officeDocument/2006/relationships/image" Target="../media/image75.png"/><Relationship Id="rId97" Type="http://schemas.openxmlformats.org/officeDocument/2006/relationships/customXml" Target="../ink/ink85.xml"/><Relationship Id="rId7" Type="http://schemas.openxmlformats.org/officeDocument/2006/relationships/customXml" Target="../ink/ink40.xml"/><Relationship Id="rId71" Type="http://schemas.openxmlformats.org/officeDocument/2006/relationships/customXml" Target="../ink/ink72.xml"/><Relationship Id="rId92" Type="http://schemas.openxmlformats.org/officeDocument/2006/relationships/image" Target="../media/image83.png"/><Relationship Id="rId2" Type="http://schemas.openxmlformats.org/officeDocument/2006/relationships/image" Target="../media/image1.jpeg"/><Relationship Id="rId29" Type="http://schemas.openxmlformats.org/officeDocument/2006/relationships/customXml" Target="../ink/ink51.xml"/><Relationship Id="rId24" Type="http://schemas.openxmlformats.org/officeDocument/2006/relationships/image" Target="../media/image49.png"/><Relationship Id="rId40" Type="http://schemas.openxmlformats.org/officeDocument/2006/relationships/image" Target="../media/image57.png"/><Relationship Id="rId45" Type="http://schemas.openxmlformats.org/officeDocument/2006/relationships/customXml" Target="../ink/ink59.xml"/><Relationship Id="rId66" Type="http://schemas.openxmlformats.org/officeDocument/2006/relationships/image" Target="../media/image70.png"/><Relationship Id="rId87" Type="http://schemas.openxmlformats.org/officeDocument/2006/relationships/customXml" Target="../ink/ink80.xml"/><Relationship Id="rId61" Type="http://schemas.openxmlformats.org/officeDocument/2006/relationships/customXml" Target="../ink/ink67.xml"/><Relationship Id="rId82" Type="http://schemas.openxmlformats.org/officeDocument/2006/relationships/image" Target="../media/image78.png"/><Relationship Id="rId19" Type="http://schemas.openxmlformats.org/officeDocument/2006/relationships/customXml" Target="../ink/ink46.xml"/><Relationship Id="rId14" Type="http://schemas.openxmlformats.org/officeDocument/2006/relationships/image" Target="../media/image44.png"/><Relationship Id="rId30" Type="http://schemas.openxmlformats.org/officeDocument/2006/relationships/image" Target="../media/image52.png"/><Relationship Id="rId35" Type="http://schemas.openxmlformats.org/officeDocument/2006/relationships/customXml" Target="../ink/ink54.xml"/><Relationship Id="rId56" Type="http://schemas.openxmlformats.org/officeDocument/2006/relationships/image" Target="../media/image65.png"/><Relationship Id="rId77" Type="http://schemas.openxmlformats.org/officeDocument/2006/relationships/customXml" Target="../ink/ink75.xml"/><Relationship Id="rId8" Type="http://schemas.openxmlformats.org/officeDocument/2006/relationships/image" Target="../media/image41.png"/><Relationship Id="rId51" Type="http://schemas.openxmlformats.org/officeDocument/2006/relationships/customXml" Target="../ink/ink62.xml"/><Relationship Id="rId72" Type="http://schemas.openxmlformats.org/officeDocument/2006/relationships/image" Target="../media/image73.png"/><Relationship Id="rId93" Type="http://schemas.openxmlformats.org/officeDocument/2006/relationships/customXml" Target="../ink/ink83.xml"/><Relationship Id="rId98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3.xml"/><Relationship Id="rId21" Type="http://schemas.openxmlformats.org/officeDocument/2006/relationships/customXml" Target="../ink/ink95.xml"/><Relationship Id="rId42" Type="http://schemas.openxmlformats.org/officeDocument/2006/relationships/image" Target="../media/image106.png"/><Relationship Id="rId63" Type="http://schemas.openxmlformats.org/officeDocument/2006/relationships/customXml" Target="../ink/ink116.xml"/><Relationship Id="rId84" Type="http://schemas.openxmlformats.org/officeDocument/2006/relationships/image" Target="../media/image127.png"/><Relationship Id="rId138" Type="http://schemas.openxmlformats.org/officeDocument/2006/relationships/image" Target="../media/image154.png"/><Relationship Id="rId159" Type="http://schemas.openxmlformats.org/officeDocument/2006/relationships/customXml" Target="../ink/ink164.xml"/><Relationship Id="rId170" Type="http://schemas.openxmlformats.org/officeDocument/2006/relationships/image" Target="../media/image170.png"/><Relationship Id="rId191" Type="http://schemas.openxmlformats.org/officeDocument/2006/relationships/customXml" Target="../ink/ink180.xml"/><Relationship Id="rId205" Type="http://schemas.openxmlformats.org/officeDocument/2006/relationships/customXml" Target="../ink/ink187.xml"/><Relationship Id="rId226" Type="http://schemas.openxmlformats.org/officeDocument/2006/relationships/image" Target="../media/image198.png"/><Relationship Id="rId107" Type="http://schemas.openxmlformats.org/officeDocument/2006/relationships/customXml" Target="../ink/ink138.xml"/><Relationship Id="rId11" Type="http://schemas.openxmlformats.org/officeDocument/2006/relationships/customXml" Target="../ink/ink90.xml"/><Relationship Id="rId32" Type="http://schemas.openxmlformats.org/officeDocument/2006/relationships/image" Target="../media/image101.png"/><Relationship Id="rId53" Type="http://schemas.openxmlformats.org/officeDocument/2006/relationships/customXml" Target="../ink/ink111.xml"/><Relationship Id="rId74" Type="http://schemas.openxmlformats.org/officeDocument/2006/relationships/image" Target="../media/image122.png"/><Relationship Id="rId128" Type="http://schemas.openxmlformats.org/officeDocument/2006/relationships/image" Target="../media/image149.png"/><Relationship Id="rId149" Type="http://schemas.openxmlformats.org/officeDocument/2006/relationships/customXml" Target="../ink/ink159.xml"/><Relationship Id="rId5" Type="http://schemas.openxmlformats.org/officeDocument/2006/relationships/customXml" Target="../ink/ink87.xml"/><Relationship Id="rId95" Type="http://schemas.openxmlformats.org/officeDocument/2006/relationships/customXml" Target="../ink/ink132.xml"/><Relationship Id="rId160" Type="http://schemas.openxmlformats.org/officeDocument/2006/relationships/image" Target="../media/image165.png"/><Relationship Id="rId181" Type="http://schemas.openxmlformats.org/officeDocument/2006/relationships/customXml" Target="../ink/ink175.xml"/><Relationship Id="rId216" Type="http://schemas.openxmlformats.org/officeDocument/2006/relationships/image" Target="../media/image193.png"/><Relationship Id="rId22" Type="http://schemas.openxmlformats.org/officeDocument/2006/relationships/image" Target="../media/image96.png"/><Relationship Id="rId43" Type="http://schemas.openxmlformats.org/officeDocument/2006/relationships/customXml" Target="../ink/ink106.xml"/><Relationship Id="rId64" Type="http://schemas.openxmlformats.org/officeDocument/2006/relationships/image" Target="../media/image117.png"/><Relationship Id="rId118" Type="http://schemas.openxmlformats.org/officeDocument/2006/relationships/image" Target="../media/image144.png"/><Relationship Id="rId139" Type="http://schemas.openxmlformats.org/officeDocument/2006/relationships/customXml" Target="../ink/ink154.xml"/><Relationship Id="rId85" Type="http://schemas.openxmlformats.org/officeDocument/2006/relationships/customXml" Target="../ink/ink127.xml"/><Relationship Id="rId150" Type="http://schemas.openxmlformats.org/officeDocument/2006/relationships/image" Target="../media/image160.png"/><Relationship Id="rId171" Type="http://schemas.openxmlformats.org/officeDocument/2006/relationships/customXml" Target="../ink/ink170.xml"/><Relationship Id="rId192" Type="http://schemas.openxmlformats.org/officeDocument/2006/relationships/image" Target="../media/image181.png"/><Relationship Id="rId206" Type="http://schemas.openxmlformats.org/officeDocument/2006/relationships/image" Target="../media/image188.png"/><Relationship Id="rId227" Type="http://schemas.openxmlformats.org/officeDocument/2006/relationships/customXml" Target="../ink/ink198.xml"/><Relationship Id="rId12" Type="http://schemas.openxmlformats.org/officeDocument/2006/relationships/image" Target="../media/image91.png"/><Relationship Id="rId33" Type="http://schemas.openxmlformats.org/officeDocument/2006/relationships/customXml" Target="../ink/ink101.xml"/><Relationship Id="rId108" Type="http://schemas.openxmlformats.org/officeDocument/2006/relationships/image" Target="../media/image139.png"/><Relationship Id="rId129" Type="http://schemas.openxmlformats.org/officeDocument/2006/relationships/customXml" Target="../ink/ink149.xml"/><Relationship Id="rId54" Type="http://schemas.openxmlformats.org/officeDocument/2006/relationships/image" Target="../media/image112.png"/><Relationship Id="rId75" Type="http://schemas.openxmlformats.org/officeDocument/2006/relationships/customXml" Target="../ink/ink122.xml"/><Relationship Id="rId96" Type="http://schemas.openxmlformats.org/officeDocument/2006/relationships/image" Target="../media/image133.png"/><Relationship Id="rId140" Type="http://schemas.openxmlformats.org/officeDocument/2006/relationships/image" Target="../media/image155.png"/><Relationship Id="rId161" Type="http://schemas.openxmlformats.org/officeDocument/2006/relationships/customXml" Target="../ink/ink165.xml"/><Relationship Id="rId182" Type="http://schemas.openxmlformats.org/officeDocument/2006/relationships/image" Target="../media/image176.png"/><Relationship Id="rId217" Type="http://schemas.openxmlformats.org/officeDocument/2006/relationships/customXml" Target="../ink/ink193.xml"/><Relationship Id="rId6" Type="http://schemas.openxmlformats.org/officeDocument/2006/relationships/image" Target="../media/image88.png"/><Relationship Id="rId23" Type="http://schemas.openxmlformats.org/officeDocument/2006/relationships/customXml" Target="../ink/ink96.xml"/><Relationship Id="rId119" Type="http://schemas.openxmlformats.org/officeDocument/2006/relationships/customXml" Target="../ink/ink144.xml"/><Relationship Id="rId44" Type="http://schemas.openxmlformats.org/officeDocument/2006/relationships/image" Target="../media/image107.png"/><Relationship Id="rId65" Type="http://schemas.openxmlformats.org/officeDocument/2006/relationships/customXml" Target="../ink/ink117.xml"/><Relationship Id="rId86" Type="http://schemas.openxmlformats.org/officeDocument/2006/relationships/image" Target="../media/image128.png"/><Relationship Id="rId130" Type="http://schemas.openxmlformats.org/officeDocument/2006/relationships/image" Target="../media/image150.png"/><Relationship Id="rId151" Type="http://schemas.openxmlformats.org/officeDocument/2006/relationships/customXml" Target="../ink/ink160.xml"/><Relationship Id="rId172" Type="http://schemas.openxmlformats.org/officeDocument/2006/relationships/image" Target="../media/image171.png"/><Relationship Id="rId193" Type="http://schemas.openxmlformats.org/officeDocument/2006/relationships/customXml" Target="../ink/ink181.xml"/><Relationship Id="rId207" Type="http://schemas.openxmlformats.org/officeDocument/2006/relationships/customXml" Target="../ink/ink188.xml"/><Relationship Id="rId228" Type="http://schemas.openxmlformats.org/officeDocument/2006/relationships/image" Target="../media/image199.png"/><Relationship Id="rId13" Type="http://schemas.openxmlformats.org/officeDocument/2006/relationships/customXml" Target="../ink/ink91.xml"/><Relationship Id="rId109" Type="http://schemas.openxmlformats.org/officeDocument/2006/relationships/customXml" Target="../ink/ink139.xml"/><Relationship Id="rId34" Type="http://schemas.openxmlformats.org/officeDocument/2006/relationships/image" Target="../media/image102.png"/><Relationship Id="rId55" Type="http://schemas.openxmlformats.org/officeDocument/2006/relationships/customXml" Target="../ink/ink112.xml"/><Relationship Id="rId76" Type="http://schemas.openxmlformats.org/officeDocument/2006/relationships/image" Target="../media/image123.png"/><Relationship Id="rId97" Type="http://schemas.openxmlformats.org/officeDocument/2006/relationships/customXml" Target="../ink/ink133.xml"/><Relationship Id="rId120" Type="http://schemas.openxmlformats.org/officeDocument/2006/relationships/image" Target="../media/image145.png"/><Relationship Id="rId141" Type="http://schemas.openxmlformats.org/officeDocument/2006/relationships/customXml" Target="../ink/ink155.xml"/><Relationship Id="rId7" Type="http://schemas.openxmlformats.org/officeDocument/2006/relationships/customXml" Target="../ink/ink88.xml"/><Relationship Id="rId162" Type="http://schemas.openxmlformats.org/officeDocument/2006/relationships/image" Target="../media/image166.png"/><Relationship Id="rId183" Type="http://schemas.openxmlformats.org/officeDocument/2006/relationships/customXml" Target="../ink/ink176.xml"/><Relationship Id="rId218" Type="http://schemas.openxmlformats.org/officeDocument/2006/relationships/image" Target="../media/image194.png"/><Relationship Id="rId24" Type="http://schemas.openxmlformats.org/officeDocument/2006/relationships/image" Target="../media/image97.png"/><Relationship Id="rId45" Type="http://schemas.openxmlformats.org/officeDocument/2006/relationships/customXml" Target="../ink/ink107.xml"/><Relationship Id="rId66" Type="http://schemas.openxmlformats.org/officeDocument/2006/relationships/image" Target="../media/image118.png"/><Relationship Id="rId87" Type="http://schemas.openxmlformats.org/officeDocument/2006/relationships/customXml" Target="../ink/ink128.xml"/><Relationship Id="rId110" Type="http://schemas.openxmlformats.org/officeDocument/2006/relationships/image" Target="../media/image140.png"/><Relationship Id="rId131" Type="http://schemas.openxmlformats.org/officeDocument/2006/relationships/customXml" Target="../ink/ink150.xml"/><Relationship Id="rId152" Type="http://schemas.openxmlformats.org/officeDocument/2006/relationships/image" Target="../media/image161.png"/><Relationship Id="rId173" Type="http://schemas.openxmlformats.org/officeDocument/2006/relationships/customXml" Target="../ink/ink171.xml"/><Relationship Id="rId194" Type="http://schemas.openxmlformats.org/officeDocument/2006/relationships/image" Target="../media/image182.png"/><Relationship Id="rId208" Type="http://schemas.openxmlformats.org/officeDocument/2006/relationships/image" Target="../media/image189.png"/><Relationship Id="rId229" Type="http://schemas.openxmlformats.org/officeDocument/2006/relationships/customXml" Target="../ink/ink199.xml"/><Relationship Id="rId14" Type="http://schemas.openxmlformats.org/officeDocument/2006/relationships/image" Target="../media/image92.png"/><Relationship Id="rId35" Type="http://schemas.openxmlformats.org/officeDocument/2006/relationships/customXml" Target="../ink/ink102.xml"/><Relationship Id="rId56" Type="http://schemas.openxmlformats.org/officeDocument/2006/relationships/image" Target="../media/image113.png"/><Relationship Id="rId77" Type="http://schemas.openxmlformats.org/officeDocument/2006/relationships/customXml" Target="../ink/ink123.xml"/><Relationship Id="rId100" Type="http://schemas.openxmlformats.org/officeDocument/2006/relationships/image" Target="../media/image135.png"/><Relationship Id="rId8" Type="http://schemas.openxmlformats.org/officeDocument/2006/relationships/image" Target="../media/image89.png"/><Relationship Id="rId98" Type="http://schemas.openxmlformats.org/officeDocument/2006/relationships/image" Target="../media/image134.png"/><Relationship Id="rId121" Type="http://schemas.openxmlformats.org/officeDocument/2006/relationships/customXml" Target="../ink/ink145.xml"/><Relationship Id="rId142" Type="http://schemas.openxmlformats.org/officeDocument/2006/relationships/image" Target="../media/image156.png"/><Relationship Id="rId163" Type="http://schemas.openxmlformats.org/officeDocument/2006/relationships/customXml" Target="../ink/ink166.xml"/><Relationship Id="rId184" Type="http://schemas.openxmlformats.org/officeDocument/2006/relationships/image" Target="../media/image177.png"/><Relationship Id="rId219" Type="http://schemas.openxmlformats.org/officeDocument/2006/relationships/customXml" Target="../ink/ink194.xml"/><Relationship Id="rId230" Type="http://schemas.openxmlformats.org/officeDocument/2006/relationships/image" Target="../media/image200.png"/><Relationship Id="rId25" Type="http://schemas.openxmlformats.org/officeDocument/2006/relationships/customXml" Target="../ink/ink97.xml"/><Relationship Id="rId46" Type="http://schemas.openxmlformats.org/officeDocument/2006/relationships/image" Target="../media/image108.png"/><Relationship Id="rId67" Type="http://schemas.openxmlformats.org/officeDocument/2006/relationships/customXml" Target="../ink/ink118.xml"/><Relationship Id="rId20" Type="http://schemas.openxmlformats.org/officeDocument/2006/relationships/image" Target="../media/image95.png"/><Relationship Id="rId41" Type="http://schemas.openxmlformats.org/officeDocument/2006/relationships/customXml" Target="../ink/ink105.xml"/><Relationship Id="rId62" Type="http://schemas.openxmlformats.org/officeDocument/2006/relationships/image" Target="../media/image116.png"/><Relationship Id="rId83" Type="http://schemas.openxmlformats.org/officeDocument/2006/relationships/customXml" Target="../ink/ink126.xml"/><Relationship Id="rId88" Type="http://schemas.openxmlformats.org/officeDocument/2006/relationships/image" Target="../media/image129.png"/><Relationship Id="rId111" Type="http://schemas.openxmlformats.org/officeDocument/2006/relationships/customXml" Target="../ink/ink140.xml"/><Relationship Id="rId132" Type="http://schemas.openxmlformats.org/officeDocument/2006/relationships/image" Target="../media/image151.png"/><Relationship Id="rId153" Type="http://schemas.openxmlformats.org/officeDocument/2006/relationships/customXml" Target="../ink/ink161.xml"/><Relationship Id="rId174" Type="http://schemas.openxmlformats.org/officeDocument/2006/relationships/image" Target="../media/image172.png"/><Relationship Id="rId179" Type="http://schemas.openxmlformats.org/officeDocument/2006/relationships/customXml" Target="../ink/ink174.xml"/><Relationship Id="rId195" Type="http://schemas.openxmlformats.org/officeDocument/2006/relationships/customXml" Target="../ink/ink182.xml"/><Relationship Id="rId209" Type="http://schemas.openxmlformats.org/officeDocument/2006/relationships/customXml" Target="../ink/ink189.xml"/><Relationship Id="rId190" Type="http://schemas.openxmlformats.org/officeDocument/2006/relationships/image" Target="../media/image180.png"/><Relationship Id="rId204" Type="http://schemas.openxmlformats.org/officeDocument/2006/relationships/image" Target="../media/image187.png"/><Relationship Id="rId220" Type="http://schemas.openxmlformats.org/officeDocument/2006/relationships/image" Target="../media/image195.png"/><Relationship Id="rId225" Type="http://schemas.openxmlformats.org/officeDocument/2006/relationships/customXml" Target="../ink/ink197.xml"/><Relationship Id="rId15" Type="http://schemas.openxmlformats.org/officeDocument/2006/relationships/customXml" Target="../ink/ink92.xml"/><Relationship Id="rId36" Type="http://schemas.openxmlformats.org/officeDocument/2006/relationships/image" Target="../media/image103.png"/><Relationship Id="rId57" Type="http://schemas.openxmlformats.org/officeDocument/2006/relationships/customXml" Target="../ink/ink113.xml"/><Relationship Id="rId106" Type="http://schemas.openxmlformats.org/officeDocument/2006/relationships/image" Target="../media/image138.png"/><Relationship Id="rId127" Type="http://schemas.openxmlformats.org/officeDocument/2006/relationships/customXml" Target="../ink/ink148.xml"/><Relationship Id="rId10" Type="http://schemas.openxmlformats.org/officeDocument/2006/relationships/image" Target="../media/image90.png"/><Relationship Id="rId31" Type="http://schemas.openxmlformats.org/officeDocument/2006/relationships/customXml" Target="../ink/ink100.xml"/><Relationship Id="rId52" Type="http://schemas.openxmlformats.org/officeDocument/2006/relationships/image" Target="../media/image111.png"/><Relationship Id="rId73" Type="http://schemas.openxmlformats.org/officeDocument/2006/relationships/customXml" Target="../ink/ink121.xml"/><Relationship Id="rId78" Type="http://schemas.openxmlformats.org/officeDocument/2006/relationships/image" Target="../media/image124.png"/><Relationship Id="rId94" Type="http://schemas.openxmlformats.org/officeDocument/2006/relationships/image" Target="../media/image132.png"/><Relationship Id="rId99" Type="http://schemas.openxmlformats.org/officeDocument/2006/relationships/customXml" Target="../ink/ink134.xml"/><Relationship Id="rId101" Type="http://schemas.openxmlformats.org/officeDocument/2006/relationships/customXml" Target="../ink/ink135.xml"/><Relationship Id="rId122" Type="http://schemas.openxmlformats.org/officeDocument/2006/relationships/image" Target="../media/image146.png"/><Relationship Id="rId143" Type="http://schemas.openxmlformats.org/officeDocument/2006/relationships/customXml" Target="../ink/ink156.xml"/><Relationship Id="rId148" Type="http://schemas.openxmlformats.org/officeDocument/2006/relationships/image" Target="../media/image159.png"/><Relationship Id="rId164" Type="http://schemas.openxmlformats.org/officeDocument/2006/relationships/image" Target="../media/image167.png"/><Relationship Id="rId169" Type="http://schemas.openxmlformats.org/officeDocument/2006/relationships/customXml" Target="../ink/ink169.xml"/><Relationship Id="rId185" Type="http://schemas.openxmlformats.org/officeDocument/2006/relationships/customXml" Target="../ink/ink177.xml"/><Relationship Id="rId4" Type="http://schemas.openxmlformats.org/officeDocument/2006/relationships/image" Target="../media/image87.png"/><Relationship Id="rId9" Type="http://schemas.openxmlformats.org/officeDocument/2006/relationships/customXml" Target="../ink/ink89.xml"/><Relationship Id="rId180" Type="http://schemas.openxmlformats.org/officeDocument/2006/relationships/image" Target="../media/image175.png"/><Relationship Id="rId210" Type="http://schemas.openxmlformats.org/officeDocument/2006/relationships/image" Target="../media/image190.png"/><Relationship Id="rId215" Type="http://schemas.openxmlformats.org/officeDocument/2006/relationships/customXml" Target="../ink/ink192.xml"/><Relationship Id="rId26" Type="http://schemas.openxmlformats.org/officeDocument/2006/relationships/image" Target="../media/image98.png"/><Relationship Id="rId231" Type="http://schemas.openxmlformats.org/officeDocument/2006/relationships/customXml" Target="../ink/ink200.xml"/><Relationship Id="rId47" Type="http://schemas.openxmlformats.org/officeDocument/2006/relationships/customXml" Target="../ink/ink108.xml"/><Relationship Id="rId68" Type="http://schemas.openxmlformats.org/officeDocument/2006/relationships/image" Target="../media/image119.png"/><Relationship Id="rId89" Type="http://schemas.openxmlformats.org/officeDocument/2006/relationships/customXml" Target="../ink/ink129.xml"/><Relationship Id="rId112" Type="http://schemas.openxmlformats.org/officeDocument/2006/relationships/image" Target="../media/image141.png"/><Relationship Id="rId133" Type="http://schemas.openxmlformats.org/officeDocument/2006/relationships/customXml" Target="../ink/ink151.xml"/><Relationship Id="rId154" Type="http://schemas.openxmlformats.org/officeDocument/2006/relationships/image" Target="../media/image162.png"/><Relationship Id="rId175" Type="http://schemas.openxmlformats.org/officeDocument/2006/relationships/customXml" Target="../ink/ink172.xml"/><Relationship Id="rId196" Type="http://schemas.openxmlformats.org/officeDocument/2006/relationships/image" Target="../media/image183.png"/><Relationship Id="rId200" Type="http://schemas.openxmlformats.org/officeDocument/2006/relationships/image" Target="../media/image185.png"/><Relationship Id="rId16" Type="http://schemas.openxmlformats.org/officeDocument/2006/relationships/image" Target="../media/image93.png"/><Relationship Id="rId221" Type="http://schemas.openxmlformats.org/officeDocument/2006/relationships/customXml" Target="../ink/ink195.xml"/><Relationship Id="rId37" Type="http://schemas.openxmlformats.org/officeDocument/2006/relationships/customXml" Target="../ink/ink103.xml"/><Relationship Id="rId58" Type="http://schemas.openxmlformats.org/officeDocument/2006/relationships/image" Target="../media/image114.png"/><Relationship Id="rId79" Type="http://schemas.openxmlformats.org/officeDocument/2006/relationships/customXml" Target="../ink/ink124.xml"/><Relationship Id="rId102" Type="http://schemas.openxmlformats.org/officeDocument/2006/relationships/image" Target="../media/image136.png"/><Relationship Id="rId123" Type="http://schemas.openxmlformats.org/officeDocument/2006/relationships/customXml" Target="../ink/ink146.xml"/><Relationship Id="rId144" Type="http://schemas.openxmlformats.org/officeDocument/2006/relationships/image" Target="../media/image157.png"/><Relationship Id="rId90" Type="http://schemas.openxmlformats.org/officeDocument/2006/relationships/image" Target="../media/image130.png"/><Relationship Id="rId165" Type="http://schemas.openxmlformats.org/officeDocument/2006/relationships/customXml" Target="../ink/ink167.xml"/><Relationship Id="rId186" Type="http://schemas.openxmlformats.org/officeDocument/2006/relationships/image" Target="../media/image178.png"/><Relationship Id="rId211" Type="http://schemas.openxmlformats.org/officeDocument/2006/relationships/customXml" Target="../ink/ink190.xml"/><Relationship Id="rId232" Type="http://schemas.openxmlformats.org/officeDocument/2006/relationships/image" Target="../media/image201.png"/><Relationship Id="rId27" Type="http://schemas.openxmlformats.org/officeDocument/2006/relationships/customXml" Target="../ink/ink98.xml"/><Relationship Id="rId48" Type="http://schemas.openxmlformats.org/officeDocument/2006/relationships/image" Target="../media/image109.png"/><Relationship Id="rId69" Type="http://schemas.openxmlformats.org/officeDocument/2006/relationships/customXml" Target="../ink/ink119.xml"/><Relationship Id="rId113" Type="http://schemas.openxmlformats.org/officeDocument/2006/relationships/customXml" Target="../ink/ink141.xml"/><Relationship Id="rId134" Type="http://schemas.openxmlformats.org/officeDocument/2006/relationships/image" Target="../media/image152.png"/><Relationship Id="rId80" Type="http://schemas.openxmlformats.org/officeDocument/2006/relationships/image" Target="../media/image125.png"/><Relationship Id="rId155" Type="http://schemas.openxmlformats.org/officeDocument/2006/relationships/customXml" Target="../ink/ink162.xml"/><Relationship Id="rId176" Type="http://schemas.openxmlformats.org/officeDocument/2006/relationships/image" Target="../media/image173.png"/><Relationship Id="rId197" Type="http://schemas.openxmlformats.org/officeDocument/2006/relationships/customXml" Target="../ink/ink183.xml"/><Relationship Id="rId201" Type="http://schemas.openxmlformats.org/officeDocument/2006/relationships/customXml" Target="../ink/ink185.xml"/><Relationship Id="rId222" Type="http://schemas.openxmlformats.org/officeDocument/2006/relationships/image" Target="../media/image196.png"/><Relationship Id="rId17" Type="http://schemas.openxmlformats.org/officeDocument/2006/relationships/customXml" Target="../ink/ink93.xml"/><Relationship Id="rId38" Type="http://schemas.openxmlformats.org/officeDocument/2006/relationships/image" Target="../media/image104.png"/><Relationship Id="rId59" Type="http://schemas.openxmlformats.org/officeDocument/2006/relationships/customXml" Target="../ink/ink114.xml"/><Relationship Id="rId103" Type="http://schemas.openxmlformats.org/officeDocument/2006/relationships/customXml" Target="../ink/ink136.xml"/><Relationship Id="rId124" Type="http://schemas.openxmlformats.org/officeDocument/2006/relationships/image" Target="../media/image147.png"/><Relationship Id="rId70" Type="http://schemas.openxmlformats.org/officeDocument/2006/relationships/image" Target="../media/image120.png"/><Relationship Id="rId91" Type="http://schemas.openxmlformats.org/officeDocument/2006/relationships/customXml" Target="../ink/ink130.xml"/><Relationship Id="rId145" Type="http://schemas.openxmlformats.org/officeDocument/2006/relationships/customXml" Target="../ink/ink157.xml"/><Relationship Id="rId166" Type="http://schemas.openxmlformats.org/officeDocument/2006/relationships/image" Target="../media/image168.png"/><Relationship Id="rId187" Type="http://schemas.openxmlformats.org/officeDocument/2006/relationships/customXml" Target="../ink/ink178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91.png"/><Relationship Id="rId233" Type="http://schemas.openxmlformats.org/officeDocument/2006/relationships/customXml" Target="../ink/ink201.xml"/><Relationship Id="rId28" Type="http://schemas.openxmlformats.org/officeDocument/2006/relationships/image" Target="../media/image99.png"/><Relationship Id="rId49" Type="http://schemas.openxmlformats.org/officeDocument/2006/relationships/customXml" Target="../ink/ink109.xml"/><Relationship Id="rId114" Type="http://schemas.openxmlformats.org/officeDocument/2006/relationships/image" Target="../media/image142.png"/><Relationship Id="rId60" Type="http://schemas.openxmlformats.org/officeDocument/2006/relationships/image" Target="../media/image115.png"/><Relationship Id="rId81" Type="http://schemas.openxmlformats.org/officeDocument/2006/relationships/customXml" Target="../ink/ink125.xml"/><Relationship Id="rId135" Type="http://schemas.openxmlformats.org/officeDocument/2006/relationships/customXml" Target="../ink/ink152.xml"/><Relationship Id="rId156" Type="http://schemas.openxmlformats.org/officeDocument/2006/relationships/image" Target="../media/image163.png"/><Relationship Id="rId177" Type="http://schemas.openxmlformats.org/officeDocument/2006/relationships/customXml" Target="../ink/ink173.xml"/><Relationship Id="rId198" Type="http://schemas.openxmlformats.org/officeDocument/2006/relationships/image" Target="../media/image184.png"/><Relationship Id="rId202" Type="http://schemas.openxmlformats.org/officeDocument/2006/relationships/image" Target="../media/image186.png"/><Relationship Id="rId223" Type="http://schemas.openxmlformats.org/officeDocument/2006/relationships/customXml" Target="../ink/ink196.xml"/><Relationship Id="rId18" Type="http://schemas.openxmlformats.org/officeDocument/2006/relationships/image" Target="../media/image94.png"/><Relationship Id="rId39" Type="http://schemas.openxmlformats.org/officeDocument/2006/relationships/customXml" Target="../ink/ink104.xml"/><Relationship Id="rId50" Type="http://schemas.openxmlformats.org/officeDocument/2006/relationships/image" Target="../media/image110.png"/><Relationship Id="rId104" Type="http://schemas.openxmlformats.org/officeDocument/2006/relationships/image" Target="../media/image137.png"/><Relationship Id="rId125" Type="http://schemas.openxmlformats.org/officeDocument/2006/relationships/customXml" Target="../ink/ink147.xml"/><Relationship Id="rId146" Type="http://schemas.openxmlformats.org/officeDocument/2006/relationships/image" Target="../media/image158.png"/><Relationship Id="rId167" Type="http://schemas.openxmlformats.org/officeDocument/2006/relationships/customXml" Target="../ink/ink168.xml"/><Relationship Id="rId188" Type="http://schemas.openxmlformats.org/officeDocument/2006/relationships/image" Target="../media/image179.png"/><Relationship Id="rId71" Type="http://schemas.openxmlformats.org/officeDocument/2006/relationships/customXml" Target="../ink/ink120.xml"/><Relationship Id="rId92" Type="http://schemas.openxmlformats.org/officeDocument/2006/relationships/image" Target="../media/image131.png"/><Relationship Id="rId213" Type="http://schemas.openxmlformats.org/officeDocument/2006/relationships/customXml" Target="../ink/ink191.xml"/><Relationship Id="rId234" Type="http://schemas.openxmlformats.org/officeDocument/2006/relationships/image" Target="../media/image202.png"/><Relationship Id="rId2" Type="http://schemas.openxmlformats.org/officeDocument/2006/relationships/image" Target="../media/image1.jpeg"/><Relationship Id="rId29" Type="http://schemas.openxmlformats.org/officeDocument/2006/relationships/customXml" Target="../ink/ink99.xml"/><Relationship Id="rId40" Type="http://schemas.openxmlformats.org/officeDocument/2006/relationships/image" Target="../media/image105.png"/><Relationship Id="rId115" Type="http://schemas.openxmlformats.org/officeDocument/2006/relationships/customXml" Target="../ink/ink142.xml"/><Relationship Id="rId136" Type="http://schemas.openxmlformats.org/officeDocument/2006/relationships/image" Target="../media/image153.png"/><Relationship Id="rId157" Type="http://schemas.openxmlformats.org/officeDocument/2006/relationships/customXml" Target="../ink/ink163.xml"/><Relationship Id="rId178" Type="http://schemas.openxmlformats.org/officeDocument/2006/relationships/image" Target="../media/image174.png"/><Relationship Id="rId61" Type="http://schemas.openxmlformats.org/officeDocument/2006/relationships/customXml" Target="../ink/ink115.xml"/><Relationship Id="rId82" Type="http://schemas.openxmlformats.org/officeDocument/2006/relationships/image" Target="../media/image126.png"/><Relationship Id="rId199" Type="http://schemas.openxmlformats.org/officeDocument/2006/relationships/customXml" Target="../ink/ink184.xml"/><Relationship Id="rId203" Type="http://schemas.openxmlformats.org/officeDocument/2006/relationships/customXml" Target="../ink/ink186.xml"/><Relationship Id="rId19" Type="http://schemas.openxmlformats.org/officeDocument/2006/relationships/customXml" Target="../ink/ink94.xml"/><Relationship Id="rId224" Type="http://schemas.openxmlformats.org/officeDocument/2006/relationships/image" Target="../media/image197.png"/><Relationship Id="rId30" Type="http://schemas.openxmlformats.org/officeDocument/2006/relationships/image" Target="../media/image100.png"/><Relationship Id="rId105" Type="http://schemas.openxmlformats.org/officeDocument/2006/relationships/customXml" Target="../ink/ink137.xml"/><Relationship Id="rId126" Type="http://schemas.openxmlformats.org/officeDocument/2006/relationships/image" Target="../media/image148.png"/><Relationship Id="rId147" Type="http://schemas.openxmlformats.org/officeDocument/2006/relationships/customXml" Target="../ink/ink158.xml"/><Relationship Id="rId168" Type="http://schemas.openxmlformats.org/officeDocument/2006/relationships/image" Target="../media/image169.png"/><Relationship Id="rId51" Type="http://schemas.openxmlformats.org/officeDocument/2006/relationships/customXml" Target="../ink/ink110.xml"/><Relationship Id="rId72" Type="http://schemas.openxmlformats.org/officeDocument/2006/relationships/image" Target="../media/image121.png"/><Relationship Id="rId93" Type="http://schemas.openxmlformats.org/officeDocument/2006/relationships/customXml" Target="../ink/ink131.xml"/><Relationship Id="rId189" Type="http://schemas.openxmlformats.org/officeDocument/2006/relationships/customXml" Target="../ink/ink179.xml"/><Relationship Id="rId3" Type="http://schemas.openxmlformats.org/officeDocument/2006/relationships/customXml" Target="../ink/ink86.xml"/><Relationship Id="rId214" Type="http://schemas.openxmlformats.org/officeDocument/2006/relationships/image" Target="../media/image192.png"/><Relationship Id="rId116" Type="http://schemas.openxmlformats.org/officeDocument/2006/relationships/image" Target="../media/image143.png"/><Relationship Id="rId137" Type="http://schemas.openxmlformats.org/officeDocument/2006/relationships/customXml" Target="../ink/ink153.xml"/><Relationship Id="rId158" Type="http://schemas.openxmlformats.org/officeDocument/2006/relationships/image" Target="../media/image164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9.xml"/><Relationship Id="rId21" Type="http://schemas.openxmlformats.org/officeDocument/2006/relationships/customXml" Target="../ink/ink211.xml"/><Relationship Id="rId63" Type="http://schemas.openxmlformats.org/officeDocument/2006/relationships/customXml" Target="../ink/ink232.xml"/><Relationship Id="rId159" Type="http://schemas.openxmlformats.org/officeDocument/2006/relationships/customXml" Target="../ink/ink280.xml"/><Relationship Id="rId170" Type="http://schemas.openxmlformats.org/officeDocument/2006/relationships/image" Target="../media/image286.png"/><Relationship Id="rId226" Type="http://schemas.openxmlformats.org/officeDocument/2006/relationships/image" Target="../media/image314.png"/><Relationship Id="rId268" Type="http://schemas.openxmlformats.org/officeDocument/2006/relationships/image" Target="../media/image335.png"/><Relationship Id="rId11" Type="http://schemas.openxmlformats.org/officeDocument/2006/relationships/customXml" Target="../ink/ink206.xml"/><Relationship Id="rId32" Type="http://schemas.openxmlformats.org/officeDocument/2006/relationships/image" Target="../media/image217.png"/><Relationship Id="rId53" Type="http://schemas.openxmlformats.org/officeDocument/2006/relationships/customXml" Target="../ink/ink227.xml"/><Relationship Id="rId74" Type="http://schemas.openxmlformats.org/officeDocument/2006/relationships/image" Target="../media/image238.png"/><Relationship Id="rId128" Type="http://schemas.openxmlformats.org/officeDocument/2006/relationships/image" Target="../media/image265.png"/><Relationship Id="rId149" Type="http://schemas.openxmlformats.org/officeDocument/2006/relationships/customXml" Target="../ink/ink275.xml"/><Relationship Id="rId5" Type="http://schemas.openxmlformats.org/officeDocument/2006/relationships/customXml" Target="../ink/ink203.xml"/><Relationship Id="rId95" Type="http://schemas.openxmlformats.org/officeDocument/2006/relationships/customXml" Target="../ink/ink248.xml"/><Relationship Id="rId160" Type="http://schemas.openxmlformats.org/officeDocument/2006/relationships/image" Target="../media/image281.png"/><Relationship Id="rId181" Type="http://schemas.openxmlformats.org/officeDocument/2006/relationships/customXml" Target="../ink/ink291.xml"/><Relationship Id="rId216" Type="http://schemas.openxmlformats.org/officeDocument/2006/relationships/image" Target="../media/image309.png"/><Relationship Id="rId237" Type="http://schemas.openxmlformats.org/officeDocument/2006/relationships/customXml" Target="../ink/ink319.xml"/><Relationship Id="rId258" Type="http://schemas.openxmlformats.org/officeDocument/2006/relationships/image" Target="../media/image330.png"/><Relationship Id="rId22" Type="http://schemas.openxmlformats.org/officeDocument/2006/relationships/image" Target="../media/image212.png"/><Relationship Id="rId43" Type="http://schemas.openxmlformats.org/officeDocument/2006/relationships/customXml" Target="../ink/ink222.xml"/><Relationship Id="rId64" Type="http://schemas.openxmlformats.org/officeDocument/2006/relationships/image" Target="../media/image233.png"/><Relationship Id="rId118" Type="http://schemas.openxmlformats.org/officeDocument/2006/relationships/image" Target="../media/image260.png"/><Relationship Id="rId139" Type="http://schemas.openxmlformats.org/officeDocument/2006/relationships/customXml" Target="../ink/ink270.xml"/><Relationship Id="rId85" Type="http://schemas.openxmlformats.org/officeDocument/2006/relationships/customXml" Target="../ink/ink243.xml"/><Relationship Id="rId150" Type="http://schemas.openxmlformats.org/officeDocument/2006/relationships/image" Target="../media/image276.png"/><Relationship Id="rId171" Type="http://schemas.openxmlformats.org/officeDocument/2006/relationships/customXml" Target="../ink/ink286.xml"/><Relationship Id="rId192" Type="http://schemas.openxmlformats.org/officeDocument/2006/relationships/image" Target="../media/image297.png"/><Relationship Id="rId206" Type="http://schemas.openxmlformats.org/officeDocument/2006/relationships/image" Target="../media/image304.png"/><Relationship Id="rId227" Type="http://schemas.openxmlformats.org/officeDocument/2006/relationships/customXml" Target="../ink/ink314.xml"/><Relationship Id="rId248" Type="http://schemas.openxmlformats.org/officeDocument/2006/relationships/image" Target="../media/image325.png"/><Relationship Id="rId269" Type="http://schemas.openxmlformats.org/officeDocument/2006/relationships/customXml" Target="../ink/ink335.xml"/><Relationship Id="rId12" Type="http://schemas.openxmlformats.org/officeDocument/2006/relationships/image" Target="../media/image207.png"/><Relationship Id="rId33" Type="http://schemas.openxmlformats.org/officeDocument/2006/relationships/customXml" Target="../ink/ink217.xml"/><Relationship Id="rId108" Type="http://schemas.openxmlformats.org/officeDocument/2006/relationships/image" Target="../media/image255.png"/><Relationship Id="rId129" Type="http://schemas.openxmlformats.org/officeDocument/2006/relationships/customXml" Target="../ink/ink265.xml"/><Relationship Id="rId54" Type="http://schemas.openxmlformats.org/officeDocument/2006/relationships/image" Target="../media/image228.png"/><Relationship Id="rId75" Type="http://schemas.openxmlformats.org/officeDocument/2006/relationships/customXml" Target="../ink/ink238.xml"/><Relationship Id="rId96" Type="http://schemas.openxmlformats.org/officeDocument/2006/relationships/image" Target="../media/image249.png"/><Relationship Id="rId140" Type="http://schemas.openxmlformats.org/officeDocument/2006/relationships/image" Target="../media/image271.png"/><Relationship Id="rId161" Type="http://schemas.openxmlformats.org/officeDocument/2006/relationships/customXml" Target="../ink/ink281.xml"/><Relationship Id="rId182" Type="http://schemas.openxmlformats.org/officeDocument/2006/relationships/image" Target="../media/image292.png"/><Relationship Id="rId217" Type="http://schemas.openxmlformats.org/officeDocument/2006/relationships/customXml" Target="../ink/ink309.xml"/><Relationship Id="rId6" Type="http://schemas.openxmlformats.org/officeDocument/2006/relationships/image" Target="../media/image204.png"/><Relationship Id="rId238" Type="http://schemas.openxmlformats.org/officeDocument/2006/relationships/image" Target="../media/image320.png"/><Relationship Id="rId259" Type="http://schemas.openxmlformats.org/officeDocument/2006/relationships/customXml" Target="../ink/ink330.xml"/><Relationship Id="rId23" Type="http://schemas.openxmlformats.org/officeDocument/2006/relationships/customXml" Target="../ink/ink212.xml"/><Relationship Id="rId119" Type="http://schemas.openxmlformats.org/officeDocument/2006/relationships/customXml" Target="../ink/ink260.xml"/><Relationship Id="rId270" Type="http://schemas.openxmlformats.org/officeDocument/2006/relationships/image" Target="../media/image336.png"/><Relationship Id="rId44" Type="http://schemas.openxmlformats.org/officeDocument/2006/relationships/image" Target="../media/image223.png"/><Relationship Id="rId65" Type="http://schemas.openxmlformats.org/officeDocument/2006/relationships/customXml" Target="../ink/ink233.xml"/><Relationship Id="rId86" Type="http://schemas.openxmlformats.org/officeDocument/2006/relationships/image" Target="../media/image244.png"/><Relationship Id="rId130" Type="http://schemas.openxmlformats.org/officeDocument/2006/relationships/image" Target="../media/image266.png"/><Relationship Id="rId151" Type="http://schemas.openxmlformats.org/officeDocument/2006/relationships/customXml" Target="../ink/ink276.xml"/><Relationship Id="rId172" Type="http://schemas.openxmlformats.org/officeDocument/2006/relationships/image" Target="../media/image287.png"/><Relationship Id="rId193" Type="http://schemas.openxmlformats.org/officeDocument/2006/relationships/customXml" Target="../ink/ink297.xml"/><Relationship Id="rId207" Type="http://schemas.openxmlformats.org/officeDocument/2006/relationships/customXml" Target="../ink/ink304.xml"/><Relationship Id="rId228" Type="http://schemas.openxmlformats.org/officeDocument/2006/relationships/image" Target="../media/image315.png"/><Relationship Id="rId249" Type="http://schemas.openxmlformats.org/officeDocument/2006/relationships/customXml" Target="../ink/ink325.xml"/><Relationship Id="rId13" Type="http://schemas.openxmlformats.org/officeDocument/2006/relationships/customXml" Target="../ink/ink207.xml"/><Relationship Id="rId109" Type="http://schemas.openxmlformats.org/officeDocument/2006/relationships/customXml" Target="../ink/ink255.xml"/><Relationship Id="rId260" Type="http://schemas.openxmlformats.org/officeDocument/2006/relationships/image" Target="../media/image331.png"/><Relationship Id="rId34" Type="http://schemas.openxmlformats.org/officeDocument/2006/relationships/image" Target="../media/image218.png"/><Relationship Id="rId55" Type="http://schemas.openxmlformats.org/officeDocument/2006/relationships/customXml" Target="../ink/ink228.xml"/><Relationship Id="rId76" Type="http://schemas.openxmlformats.org/officeDocument/2006/relationships/image" Target="../media/image239.png"/><Relationship Id="rId97" Type="http://schemas.openxmlformats.org/officeDocument/2006/relationships/customXml" Target="../ink/ink249.xml"/><Relationship Id="rId120" Type="http://schemas.openxmlformats.org/officeDocument/2006/relationships/image" Target="../media/image261.png"/><Relationship Id="rId141" Type="http://schemas.openxmlformats.org/officeDocument/2006/relationships/customXml" Target="../ink/ink271.xml"/><Relationship Id="rId7" Type="http://schemas.openxmlformats.org/officeDocument/2006/relationships/customXml" Target="../ink/ink204.xml"/><Relationship Id="rId162" Type="http://schemas.openxmlformats.org/officeDocument/2006/relationships/image" Target="../media/image282.png"/><Relationship Id="rId183" Type="http://schemas.openxmlformats.org/officeDocument/2006/relationships/customXml" Target="../ink/ink292.xml"/><Relationship Id="rId218" Type="http://schemas.openxmlformats.org/officeDocument/2006/relationships/image" Target="../media/image310.png"/><Relationship Id="rId239" Type="http://schemas.openxmlformats.org/officeDocument/2006/relationships/customXml" Target="../ink/ink320.xml"/><Relationship Id="rId250" Type="http://schemas.openxmlformats.org/officeDocument/2006/relationships/image" Target="../media/image326.png"/><Relationship Id="rId271" Type="http://schemas.openxmlformats.org/officeDocument/2006/relationships/customXml" Target="../ink/ink336.xml"/><Relationship Id="rId24" Type="http://schemas.openxmlformats.org/officeDocument/2006/relationships/image" Target="../media/image213.png"/><Relationship Id="rId45" Type="http://schemas.openxmlformats.org/officeDocument/2006/relationships/customXml" Target="../ink/ink223.xml"/><Relationship Id="rId66" Type="http://schemas.openxmlformats.org/officeDocument/2006/relationships/image" Target="../media/image234.png"/><Relationship Id="rId87" Type="http://schemas.openxmlformats.org/officeDocument/2006/relationships/customXml" Target="../ink/ink244.xml"/><Relationship Id="rId110" Type="http://schemas.openxmlformats.org/officeDocument/2006/relationships/image" Target="../media/image256.png"/><Relationship Id="rId131" Type="http://schemas.openxmlformats.org/officeDocument/2006/relationships/customXml" Target="../ink/ink266.xml"/><Relationship Id="rId152" Type="http://schemas.openxmlformats.org/officeDocument/2006/relationships/image" Target="../media/image277.png"/><Relationship Id="rId173" Type="http://schemas.openxmlformats.org/officeDocument/2006/relationships/customXml" Target="../ink/ink287.xml"/><Relationship Id="rId194" Type="http://schemas.openxmlformats.org/officeDocument/2006/relationships/image" Target="../media/image298.png"/><Relationship Id="rId208" Type="http://schemas.openxmlformats.org/officeDocument/2006/relationships/image" Target="../media/image305.png"/><Relationship Id="rId229" Type="http://schemas.openxmlformats.org/officeDocument/2006/relationships/customXml" Target="../ink/ink315.xml"/><Relationship Id="rId240" Type="http://schemas.openxmlformats.org/officeDocument/2006/relationships/image" Target="../media/image321.png"/><Relationship Id="rId261" Type="http://schemas.openxmlformats.org/officeDocument/2006/relationships/customXml" Target="../ink/ink331.xml"/><Relationship Id="rId14" Type="http://schemas.openxmlformats.org/officeDocument/2006/relationships/image" Target="../media/image208.png"/><Relationship Id="rId35" Type="http://schemas.openxmlformats.org/officeDocument/2006/relationships/customXml" Target="../ink/ink218.xml"/><Relationship Id="rId56" Type="http://schemas.openxmlformats.org/officeDocument/2006/relationships/image" Target="../media/image229.png"/><Relationship Id="rId77" Type="http://schemas.openxmlformats.org/officeDocument/2006/relationships/customXml" Target="../ink/ink239.xml"/><Relationship Id="rId100" Type="http://schemas.openxmlformats.org/officeDocument/2006/relationships/image" Target="../media/image251.png"/><Relationship Id="rId8" Type="http://schemas.openxmlformats.org/officeDocument/2006/relationships/image" Target="../media/image205.png"/><Relationship Id="rId98" Type="http://schemas.openxmlformats.org/officeDocument/2006/relationships/image" Target="../media/image250.png"/><Relationship Id="rId121" Type="http://schemas.openxmlformats.org/officeDocument/2006/relationships/customXml" Target="../ink/ink261.xml"/><Relationship Id="rId142" Type="http://schemas.openxmlformats.org/officeDocument/2006/relationships/image" Target="../media/image272.png"/><Relationship Id="rId163" Type="http://schemas.openxmlformats.org/officeDocument/2006/relationships/customXml" Target="../ink/ink282.xml"/><Relationship Id="rId184" Type="http://schemas.openxmlformats.org/officeDocument/2006/relationships/image" Target="../media/image293.png"/><Relationship Id="rId219" Type="http://schemas.openxmlformats.org/officeDocument/2006/relationships/customXml" Target="../ink/ink310.xml"/><Relationship Id="rId230" Type="http://schemas.openxmlformats.org/officeDocument/2006/relationships/image" Target="../media/image316.png"/><Relationship Id="rId251" Type="http://schemas.openxmlformats.org/officeDocument/2006/relationships/customXml" Target="../ink/ink326.xml"/><Relationship Id="rId25" Type="http://schemas.openxmlformats.org/officeDocument/2006/relationships/customXml" Target="../ink/ink213.xml"/><Relationship Id="rId46" Type="http://schemas.openxmlformats.org/officeDocument/2006/relationships/image" Target="../media/image224.png"/><Relationship Id="rId67" Type="http://schemas.openxmlformats.org/officeDocument/2006/relationships/customXml" Target="../ink/ink234.xml"/><Relationship Id="rId272" Type="http://schemas.openxmlformats.org/officeDocument/2006/relationships/image" Target="../media/image337.png"/><Relationship Id="rId88" Type="http://schemas.openxmlformats.org/officeDocument/2006/relationships/image" Target="../media/image245.png"/><Relationship Id="rId111" Type="http://schemas.openxmlformats.org/officeDocument/2006/relationships/customXml" Target="../ink/ink256.xml"/><Relationship Id="rId132" Type="http://schemas.openxmlformats.org/officeDocument/2006/relationships/image" Target="../media/image267.png"/><Relationship Id="rId153" Type="http://schemas.openxmlformats.org/officeDocument/2006/relationships/customXml" Target="../ink/ink277.xml"/><Relationship Id="rId174" Type="http://schemas.openxmlformats.org/officeDocument/2006/relationships/image" Target="../media/image288.png"/><Relationship Id="rId195" Type="http://schemas.openxmlformats.org/officeDocument/2006/relationships/customXml" Target="../ink/ink298.xml"/><Relationship Id="rId209" Type="http://schemas.openxmlformats.org/officeDocument/2006/relationships/customXml" Target="../ink/ink305.xml"/><Relationship Id="rId220" Type="http://schemas.openxmlformats.org/officeDocument/2006/relationships/image" Target="../media/image311.png"/><Relationship Id="rId241" Type="http://schemas.openxmlformats.org/officeDocument/2006/relationships/customXml" Target="../ink/ink321.xml"/><Relationship Id="rId15" Type="http://schemas.openxmlformats.org/officeDocument/2006/relationships/customXml" Target="../ink/ink208.xml"/><Relationship Id="rId36" Type="http://schemas.openxmlformats.org/officeDocument/2006/relationships/image" Target="../media/image219.png"/><Relationship Id="rId57" Type="http://schemas.openxmlformats.org/officeDocument/2006/relationships/customXml" Target="../ink/ink229.xml"/><Relationship Id="rId262" Type="http://schemas.openxmlformats.org/officeDocument/2006/relationships/image" Target="../media/image332.png"/><Relationship Id="rId78" Type="http://schemas.openxmlformats.org/officeDocument/2006/relationships/image" Target="../media/image240.png"/><Relationship Id="rId99" Type="http://schemas.openxmlformats.org/officeDocument/2006/relationships/customXml" Target="../ink/ink250.xml"/><Relationship Id="rId101" Type="http://schemas.openxmlformats.org/officeDocument/2006/relationships/customXml" Target="../ink/ink251.xml"/><Relationship Id="rId122" Type="http://schemas.openxmlformats.org/officeDocument/2006/relationships/image" Target="../media/image262.png"/><Relationship Id="rId143" Type="http://schemas.openxmlformats.org/officeDocument/2006/relationships/customXml" Target="../ink/ink272.xml"/><Relationship Id="rId164" Type="http://schemas.openxmlformats.org/officeDocument/2006/relationships/image" Target="../media/image283.png"/><Relationship Id="rId185" Type="http://schemas.openxmlformats.org/officeDocument/2006/relationships/customXml" Target="../ink/ink293.xml"/><Relationship Id="rId9" Type="http://schemas.openxmlformats.org/officeDocument/2006/relationships/customXml" Target="../ink/ink205.xml"/><Relationship Id="rId210" Type="http://schemas.openxmlformats.org/officeDocument/2006/relationships/image" Target="../media/image306.png"/><Relationship Id="rId26" Type="http://schemas.openxmlformats.org/officeDocument/2006/relationships/image" Target="../media/image214.png"/><Relationship Id="rId231" Type="http://schemas.openxmlformats.org/officeDocument/2006/relationships/customXml" Target="../ink/ink316.xml"/><Relationship Id="rId252" Type="http://schemas.openxmlformats.org/officeDocument/2006/relationships/image" Target="../media/image327.png"/><Relationship Id="rId47" Type="http://schemas.openxmlformats.org/officeDocument/2006/relationships/customXml" Target="../ink/ink224.xml"/><Relationship Id="rId68" Type="http://schemas.openxmlformats.org/officeDocument/2006/relationships/image" Target="../media/image235.png"/><Relationship Id="rId89" Type="http://schemas.openxmlformats.org/officeDocument/2006/relationships/customXml" Target="../ink/ink245.xml"/><Relationship Id="rId112" Type="http://schemas.openxmlformats.org/officeDocument/2006/relationships/image" Target="../media/image257.png"/><Relationship Id="rId133" Type="http://schemas.openxmlformats.org/officeDocument/2006/relationships/customXml" Target="../ink/ink267.xml"/><Relationship Id="rId154" Type="http://schemas.openxmlformats.org/officeDocument/2006/relationships/image" Target="../media/image278.png"/><Relationship Id="rId175" Type="http://schemas.openxmlformats.org/officeDocument/2006/relationships/customXml" Target="../ink/ink288.xml"/><Relationship Id="rId196" Type="http://schemas.openxmlformats.org/officeDocument/2006/relationships/image" Target="../media/image299.png"/><Relationship Id="rId200" Type="http://schemas.openxmlformats.org/officeDocument/2006/relationships/image" Target="../media/image301.png"/><Relationship Id="rId16" Type="http://schemas.openxmlformats.org/officeDocument/2006/relationships/image" Target="../media/image209.png"/><Relationship Id="rId221" Type="http://schemas.openxmlformats.org/officeDocument/2006/relationships/customXml" Target="../ink/ink311.xml"/><Relationship Id="rId242" Type="http://schemas.openxmlformats.org/officeDocument/2006/relationships/image" Target="../media/image322.png"/><Relationship Id="rId263" Type="http://schemas.openxmlformats.org/officeDocument/2006/relationships/customXml" Target="../ink/ink332.xml"/><Relationship Id="rId37" Type="http://schemas.openxmlformats.org/officeDocument/2006/relationships/customXml" Target="../ink/ink219.xml"/><Relationship Id="rId58" Type="http://schemas.openxmlformats.org/officeDocument/2006/relationships/image" Target="../media/image230.png"/><Relationship Id="rId79" Type="http://schemas.openxmlformats.org/officeDocument/2006/relationships/customXml" Target="../ink/ink240.xml"/><Relationship Id="rId102" Type="http://schemas.openxmlformats.org/officeDocument/2006/relationships/image" Target="../media/image252.png"/><Relationship Id="rId123" Type="http://schemas.openxmlformats.org/officeDocument/2006/relationships/customXml" Target="../ink/ink262.xml"/><Relationship Id="rId144" Type="http://schemas.openxmlformats.org/officeDocument/2006/relationships/image" Target="../media/image273.png"/><Relationship Id="rId90" Type="http://schemas.openxmlformats.org/officeDocument/2006/relationships/image" Target="../media/image246.png"/><Relationship Id="rId165" Type="http://schemas.openxmlformats.org/officeDocument/2006/relationships/customXml" Target="../ink/ink283.xml"/><Relationship Id="rId186" Type="http://schemas.openxmlformats.org/officeDocument/2006/relationships/image" Target="../media/image294.png"/><Relationship Id="rId211" Type="http://schemas.openxmlformats.org/officeDocument/2006/relationships/customXml" Target="../ink/ink306.xml"/><Relationship Id="rId232" Type="http://schemas.openxmlformats.org/officeDocument/2006/relationships/image" Target="../media/image317.png"/><Relationship Id="rId253" Type="http://schemas.openxmlformats.org/officeDocument/2006/relationships/customXml" Target="../ink/ink327.xml"/><Relationship Id="rId27" Type="http://schemas.openxmlformats.org/officeDocument/2006/relationships/customXml" Target="../ink/ink214.xml"/><Relationship Id="rId48" Type="http://schemas.openxmlformats.org/officeDocument/2006/relationships/image" Target="../media/image225.png"/><Relationship Id="rId69" Type="http://schemas.openxmlformats.org/officeDocument/2006/relationships/customXml" Target="../ink/ink235.xml"/><Relationship Id="rId113" Type="http://schemas.openxmlformats.org/officeDocument/2006/relationships/customXml" Target="../ink/ink257.xml"/><Relationship Id="rId134" Type="http://schemas.openxmlformats.org/officeDocument/2006/relationships/image" Target="../media/image268.png"/><Relationship Id="rId80" Type="http://schemas.openxmlformats.org/officeDocument/2006/relationships/image" Target="../media/image241.png"/><Relationship Id="rId155" Type="http://schemas.openxmlformats.org/officeDocument/2006/relationships/customXml" Target="../ink/ink278.xml"/><Relationship Id="rId176" Type="http://schemas.openxmlformats.org/officeDocument/2006/relationships/image" Target="../media/image289.png"/><Relationship Id="rId197" Type="http://schemas.openxmlformats.org/officeDocument/2006/relationships/customXml" Target="../ink/ink299.xml"/><Relationship Id="rId201" Type="http://schemas.openxmlformats.org/officeDocument/2006/relationships/customXml" Target="../ink/ink301.xml"/><Relationship Id="rId222" Type="http://schemas.openxmlformats.org/officeDocument/2006/relationships/image" Target="../media/image312.png"/><Relationship Id="rId243" Type="http://schemas.openxmlformats.org/officeDocument/2006/relationships/customXml" Target="../ink/ink322.xml"/><Relationship Id="rId264" Type="http://schemas.openxmlformats.org/officeDocument/2006/relationships/image" Target="../media/image333.png"/><Relationship Id="rId17" Type="http://schemas.openxmlformats.org/officeDocument/2006/relationships/customXml" Target="../ink/ink209.xml"/><Relationship Id="rId38" Type="http://schemas.openxmlformats.org/officeDocument/2006/relationships/image" Target="../media/image220.png"/><Relationship Id="rId59" Type="http://schemas.openxmlformats.org/officeDocument/2006/relationships/customXml" Target="../ink/ink230.xml"/><Relationship Id="rId103" Type="http://schemas.openxmlformats.org/officeDocument/2006/relationships/customXml" Target="../ink/ink252.xml"/><Relationship Id="rId124" Type="http://schemas.openxmlformats.org/officeDocument/2006/relationships/image" Target="../media/image263.png"/><Relationship Id="rId70" Type="http://schemas.openxmlformats.org/officeDocument/2006/relationships/image" Target="../media/image236.png"/><Relationship Id="rId91" Type="http://schemas.openxmlformats.org/officeDocument/2006/relationships/customXml" Target="../ink/ink246.xml"/><Relationship Id="rId145" Type="http://schemas.openxmlformats.org/officeDocument/2006/relationships/customXml" Target="../ink/ink273.xml"/><Relationship Id="rId166" Type="http://schemas.openxmlformats.org/officeDocument/2006/relationships/image" Target="../media/image284.png"/><Relationship Id="rId187" Type="http://schemas.openxmlformats.org/officeDocument/2006/relationships/customXml" Target="../ink/ink294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307.png"/><Relationship Id="rId233" Type="http://schemas.openxmlformats.org/officeDocument/2006/relationships/customXml" Target="../ink/ink317.xml"/><Relationship Id="rId254" Type="http://schemas.openxmlformats.org/officeDocument/2006/relationships/image" Target="../media/image328.png"/><Relationship Id="rId28" Type="http://schemas.openxmlformats.org/officeDocument/2006/relationships/image" Target="../media/image215.png"/><Relationship Id="rId49" Type="http://schemas.openxmlformats.org/officeDocument/2006/relationships/customXml" Target="../ink/ink225.xml"/><Relationship Id="rId114" Type="http://schemas.openxmlformats.org/officeDocument/2006/relationships/image" Target="../media/image258.png"/><Relationship Id="rId60" Type="http://schemas.openxmlformats.org/officeDocument/2006/relationships/image" Target="../media/image231.png"/><Relationship Id="rId81" Type="http://schemas.openxmlformats.org/officeDocument/2006/relationships/customXml" Target="../ink/ink241.xml"/><Relationship Id="rId135" Type="http://schemas.openxmlformats.org/officeDocument/2006/relationships/customXml" Target="../ink/ink268.xml"/><Relationship Id="rId156" Type="http://schemas.openxmlformats.org/officeDocument/2006/relationships/image" Target="../media/image279.png"/><Relationship Id="rId177" Type="http://schemas.openxmlformats.org/officeDocument/2006/relationships/customXml" Target="../ink/ink289.xml"/><Relationship Id="rId198" Type="http://schemas.openxmlformats.org/officeDocument/2006/relationships/image" Target="../media/image300.png"/><Relationship Id="rId202" Type="http://schemas.openxmlformats.org/officeDocument/2006/relationships/image" Target="../media/image302.png"/><Relationship Id="rId223" Type="http://schemas.openxmlformats.org/officeDocument/2006/relationships/customXml" Target="../ink/ink312.xml"/><Relationship Id="rId244" Type="http://schemas.openxmlformats.org/officeDocument/2006/relationships/image" Target="../media/image323.png"/><Relationship Id="rId18" Type="http://schemas.openxmlformats.org/officeDocument/2006/relationships/image" Target="../media/image210.png"/><Relationship Id="rId39" Type="http://schemas.openxmlformats.org/officeDocument/2006/relationships/customXml" Target="../ink/ink220.xml"/><Relationship Id="rId265" Type="http://schemas.openxmlformats.org/officeDocument/2006/relationships/customXml" Target="../ink/ink333.xml"/><Relationship Id="rId50" Type="http://schemas.openxmlformats.org/officeDocument/2006/relationships/image" Target="../media/image226.png"/><Relationship Id="rId104" Type="http://schemas.openxmlformats.org/officeDocument/2006/relationships/image" Target="../media/image253.png"/><Relationship Id="rId125" Type="http://schemas.openxmlformats.org/officeDocument/2006/relationships/customXml" Target="../ink/ink263.xml"/><Relationship Id="rId146" Type="http://schemas.openxmlformats.org/officeDocument/2006/relationships/image" Target="../media/image274.png"/><Relationship Id="rId167" Type="http://schemas.openxmlformats.org/officeDocument/2006/relationships/customXml" Target="../ink/ink284.xml"/><Relationship Id="rId188" Type="http://schemas.openxmlformats.org/officeDocument/2006/relationships/image" Target="../media/image295.png"/><Relationship Id="rId71" Type="http://schemas.openxmlformats.org/officeDocument/2006/relationships/customXml" Target="../ink/ink236.xml"/><Relationship Id="rId92" Type="http://schemas.openxmlformats.org/officeDocument/2006/relationships/image" Target="../media/image247.png"/><Relationship Id="rId213" Type="http://schemas.openxmlformats.org/officeDocument/2006/relationships/customXml" Target="../ink/ink307.xml"/><Relationship Id="rId234" Type="http://schemas.openxmlformats.org/officeDocument/2006/relationships/image" Target="../media/image318.png"/><Relationship Id="rId2" Type="http://schemas.openxmlformats.org/officeDocument/2006/relationships/image" Target="../media/image1.jpeg"/><Relationship Id="rId29" Type="http://schemas.openxmlformats.org/officeDocument/2006/relationships/customXml" Target="../ink/ink215.xml"/><Relationship Id="rId255" Type="http://schemas.openxmlformats.org/officeDocument/2006/relationships/customXml" Target="../ink/ink328.xml"/><Relationship Id="rId40" Type="http://schemas.openxmlformats.org/officeDocument/2006/relationships/image" Target="../media/image221.png"/><Relationship Id="rId115" Type="http://schemas.openxmlformats.org/officeDocument/2006/relationships/customXml" Target="../ink/ink258.xml"/><Relationship Id="rId136" Type="http://schemas.openxmlformats.org/officeDocument/2006/relationships/image" Target="../media/image269.png"/><Relationship Id="rId157" Type="http://schemas.openxmlformats.org/officeDocument/2006/relationships/customXml" Target="../ink/ink279.xml"/><Relationship Id="rId178" Type="http://schemas.openxmlformats.org/officeDocument/2006/relationships/image" Target="../media/image290.png"/><Relationship Id="rId61" Type="http://schemas.openxmlformats.org/officeDocument/2006/relationships/customXml" Target="../ink/ink231.xml"/><Relationship Id="rId82" Type="http://schemas.openxmlformats.org/officeDocument/2006/relationships/image" Target="../media/image242.png"/><Relationship Id="rId199" Type="http://schemas.openxmlformats.org/officeDocument/2006/relationships/customXml" Target="../ink/ink300.xml"/><Relationship Id="rId203" Type="http://schemas.openxmlformats.org/officeDocument/2006/relationships/customXml" Target="../ink/ink302.xml"/><Relationship Id="rId19" Type="http://schemas.openxmlformats.org/officeDocument/2006/relationships/customXml" Target="../ink/ink210.xml"/><Relationship Id="rId224" Type="http://schemas.openxmlformats.org/officeDocument/2006/relationships/image" Target="../media/image313.png"/><Relationship Id="rId245" Type="http://schemas.openxmlformats.org/officeDocument/2006/relationships/customXml" Target="../ink/ink323.xml"/><Relationship Id="rId266" Type="http://schemas.openxmlformats.org/officeDocument/2006/relationships/image" Target="../media/image334.png"/><Relationship Id="rId30" Type="http://schemas.openxmlformats.org/officeDocument/2006/relationships/image" Target="../media/image216.png"/><Relationship Id="rId105" Type="http://schemas.openxmlformats.org/officeDocument/2006/relationships/customXml" Target="../ink/ink253.xml"/><Relationship Id="rId126" Type="http://schemas.openxmlformats.org/officeDocument/2006/relationships/image" Target="../media/image264.png"/><Relationship Id="rId147" Type="http://schemas.openxmlformats.org/officeDocument/2006/relationships/customXml" Target="../ink/ink274.xml"/><Relationship Id="rId168" Type="http://schemas.openxmlformats.org/officeDocument/2006/relationships/image" Target="../media/image285.png"/><Relationship Id="rId51" Type="http://schemas.openxmlformats.org/officeDocument/2006/relationships/customXml" Target="../ink/ink226.xml"/><Relationship Id="rId72" Type="http://schemas.openxmlformats.org/officeDocument/2006/relationships/image" Target="../media/image237.png"/><Relationship Id="rId93" Type="http://schemas.openxmlformats.org/officeDocument/2006/relationships/customXml" Target="../ink/ink247.xml"/><Relationship Id="rId189" Type="http://schemas.openxmlformats.org/officeDocument/2006/relationships/customXml" Target="../ink/ink295.xml"/><Relationship Id="rId3" Type="http://schemas.openxmlformats.org/officeDocument/2006/relationships/customXml" Target="../ink/ink202.xml"/><Relationship Id="rId214" Type="http://schemas.openxmlformats.org/officeDocument/2006/relationships/image" Target="../media/image308.png"/><Relationship Id="rId235" Type="http://schemas.openxmlformats.org/officeDocument/2006/relationships/customXml" Target="../ink/ink318.xml"/><Relationship Id="rId256" Type="http://schemas.openxmlformats.org/officeDocument/2006/relationships/image" Target="../media/image329.png"/><Relationship Id="rId116" Type="http://schemas.openxmlformats.org/officeDocument/2006/relationships/image" Target="../media/image259.png"/><Relationship Id="rId137" Type="http://schemas.openxmlformats.org/officeDocument/2006/relationships/customXml" Target="../ink/ink269.xml"/><Relationship Id="rId158" Type="http://schemas.openxmlformats.org/officeDocument/2006/relationships/image" Target="../media/image280.png"/><Relationship Id="rId20" Type="http://schemas.openxmlformats.org/officeDocument/2006/relationships/image" Target="../media/image211.png"/><Relationship Id="rId41" Type="http://schemas.openxmlformats.org/officeDocument/2006/relationships/customXml" Target="../ink/ink221.xml"/><Relationship Id="rId62" Type="http://schemas.openxmlformats.org/officeDocument/2006/relationships/image" Target="../media/image232.png"/><Relationship Id="rId83" Type="http://schemas.openxmlformats.org/officeDocument/2006/relationships/customXml" Target="../ink/ink242.xml"/><Relationship Id="rId179" Type="http://schemas.openxmlformats.org/officeDocument/2006/relationships/customXml" Target="../ink/ink290.xml"/><Relationship Id="rId190" Type="http://schemas.openxmlformats.org/officeDocument/2006/relationships/image" Target="../media/image296.png"/><Relationship Id="rId204" Type="http://schemas.openxmlformats.org/officeDocument/2006/relationships/image" Target="../media/image303.png"/><Relationship Id="rId225" Type="http://schemas.openxmlformats.org/officeDocument/2006/relationships/customXml" Target="../ink/ink313.xml"/><Relationship Id="rId246" Type="http://schemas.openxmlformats.org/officeDocument/2006/relationships/image" Target="../media/image324.png"/><Relationship Id="rId267" Type="http://schemas.openxmlformats.org/officeDocument/2006/relationships/customXml" Target="../ink/ink334.xml"/><Relationship Id="rId106" Type="http://schemas.openxmlformats.org/officeDocument/2006/relationships/image" Target="../media/image254.png"/><Relationship Id="rId127" Type="http://schemas.openxmlformats.org/officeDocument/2006/relationships/customXml" Target="../ink/ink264.xml"/><Relationship Id="rId10" Type="http://schemas.openxmlformats.org/officeDocument/2006/relationships/image" Target="../media/image206.png"/><Relationship Id="rId31" Type="http://schemas.openxmlformats.org/officeDocument/2006/relationships/customXml" Target="../ink/ink216.xml"/><Relationship Id="rId52" Type="http://schemas.openxmlformats.org/officeDocument/2006/relationships/image" Target="../media/image227.png"/><Relationship Id="rId73" Type="http://schemas.openxmlformats.org/officeDocument/2006/relationships/customXml" Target="../ink/ink237.xml"/><Relationship Id="rId94" Type="http://schemas.openxmlformats.org/officeDocument/2006/relationships/image" Target="../media/image248.png"/><Relationship Id="rId148" Type="http://schemas.openxmlformats.org/officeDocument/2006/relationships/image" Target="../media/image275.png"/><Relationship Id="rId169" Type="http://schemas.openxmlformats.org/officeDocument/2006/relationships/customXml" Target="../ink/ink285.xml"/><Relationship Id="rId4" Type="http://schemas.openxmlformats.org/officeDocument/2006/relationships/image" Target="../media/image203.png"/><Relationship Id="rId180" Type="http://schemas.openxmlformats.org/officeDocument/2006/relationships/image" Target="../media/image291.png"/><Relationship Id="rId215" Type="http://schemas.openxmlformats.org/officeDocument/2006/relationships/customXml" Target="../ink/ink308.xml"/><Relationship Id="rId236" Type="http://schemas.openxmlformats.org/officeDocument/2006/relationships/image" Target="../media/image319.png"/><Relationship Id="rId257" Type="http://schemas.openxmlformats.org/officeDocument/2006/relationships/customXml" Target="../ink/ink329.xml"/><Relationship Id="rId42" Type="http://schemas.openxmlformats.org/officeDocument/2006/relationships/image" Target="../media/image222.png"/><Relationship Id="rId84" Type="http://schemas.openxmlformats.org/officeDocument/2006/relationships/image" Target="../media/image243.png"/><Relationship Id="rId138" Type="http://schemas.openxmlformats.org/officeDocument/2006/relationships/image" Target="../media/image270.png"/><Relationship Id="rId191" Type="http://schemas.openxmlformats.org/officeDocument/2006/relationships/customXml" Target="../ink/ink296.xml"/><Relationship Id="rId205" Type="http://schemas.openxmlformats.org/officeDocument/2006/relationships/customXml" Target="../ink/ink303.xml"/><Relationship Id="rId247" Type="http://schemas.openxmlformats.org/officeDocument/2006/relationships/customXml" Target="../ink/ink324.xml"/><Relationship Id="rId107" Type="http://schemas.openxmlformats.org/officeDocument/2006/relationships/customXml" Target="../ink/ink254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4.xml"/><Relationship Id="rId299" Type="http://schemas.openxmlformats.org/officeDocument/2006/relationships/customXml" Target="../ink/ink485.xml"/><Relationship Id="rId21" Type="http://schemas.openxmlformats.org/officeDocument/2006/relationships/customXml" Target="../ink/ink346.xml"/><Relationship Id="rId63" Type="http://schemas.openxmlformats.org/officeDocument/2006/relationships/customXml" Target="../ink/ink367.xml"/><Relationship Id="rId159" Type="http://schemas.openxmlformats.org/officeDocument/2006/relationships/customXml" Target="../ink/ink415.xml"/><Relationship Id="rId324" Type="http://schemas.openxmlformats.org/officeDocument/2006/relationships/image" Target="../media/image498.png"/><Relationship Id="rId366" Type="http://schemas.openxmlformats.org/officeDocument/2006/relationships/image" Target="../media/image519.png"/><Relationship Id="rId170" Type="http://schemas.openxmlformats.org/officeDocument/2006/relationships/image" Target="../media/image421.png"/><Relationship Id="rId226" Type="http://schemas.openxmlformats.org/officeDocument/2006/relationships/image" Target="../media/image449.png"/><Relationship Id="rId268" Type="http://schemas.openxmlformats.org/officeDocument/2006/relationships/image" Target="../media/image470.png"/><Relationship Id="rId32" Type="http://schemas.openxmlformats.org/officeDocument/2006/relationships/image" Target="../media/image352.png"/><Relationship Id="rId74" Type="http://schemas.openxmlformats.org/officeDocument/2006/relationships/image" Target="../media/image373.png"/><Relationship Id="rId128" Type="http://schemas.openxmlformats.org/officeDocument/2006/relationships/image" Target="../media/image400.png"/><Relationship Id="rId335" Type="http://schemas.openxmlformats.org/officeDocument/2006/relationships/customXml" Target="../ink/ink503.xml"/><Relationship Id="rId377" Type="http://schemas.openxmlformats.org/officeDocument/2006/relationships/customXml" Target="../ink/ink524.xml"/><Relationship Id="rId5" Type="http://schemas.openxmlformats.org/officeDocument/2006/relationships/customXml" Target="../ink/ink338.xml"/><Relationship Id="rId181" Type="http://schemas.openxmlformats.org/officeDocument/2006/relationships/customXml" Target="../ink/ink426.xml"/><Relationship Id="rId237" Type="http://schemas.openxmlformats.org/officeDocument/2006/relationships/customXml" Target="../ink/ink454.xml"/><Relationship Id="rId279" Type="http://schemas.openxmlformats.org/officeDocument/2006/relationships/customXml" Target="../ink/ink475.xml"/><Relationship Id="rId43" Type="http://schemas.openxmlformats.org/officeDocument/2006/relationships/customXml" Target="../ink/ink357.xml"/><Relationship Id="rId139" Type="http://schemas.openxmlformats.org/officeDocument/2006/relationships/customXml" Target="../ink/ink405.xml"/><Relationship Id="rId290" Type="http://schemas.openxmlformats.org/officeDocument/2006/relationships/image" Target="../media/image481.png"/><Relationship Id="rId304" Type="http://schemas.openxmlformats.org/officeDocument/2006/relationships/image" Target="../media/image488.png"/><Relationship Id="rId346" Type="http://schemas.openxmlformats.org/officeDocument/2006/relationships/image" Target="../media/image509.png"/><Relationship Id="rId85" Type="http://schemas.openxmlformats.org/officeDocument/2006/relationships/customXml" Target="../ink/ink378.xml"/><Relationship Id="rId150" Type="http://schemas.openxmlformats.org/officeDocument/2006/relationships/image" Target="../media/image411.png"/><Relationship Id="rId192" Type="http://schemas.openxmlformats.org/officeDocument/2006/relationships/image" Target="../media/image432.png"/><Relationship Id="rId206" Type="http://schemas.openxmlformats.org/officeDocument/2006/relationships/image" Target="../media/image439.png"/><Relationship Id="rId248" Type="http://schemas.openxmlformats.org/officeDocument/2006/relationships/image" Target="../media/image460.png"/><Relationship Id="rId12" Type="http://schemas.openxmlformats.org/officeDocument/2006/relationships/image" Target="../media/image342.png"/><Relationship Id="rId108" Type="http://schemas.openxmlformats.org/officeDocument/2006/relationships/image" Target="../media/image390.png"/><Relationship Id="rId315" Type="http://schemas.openxmlformats.org/officeDocument/2006/relationships/customXml" Target="../ink/ink493.xml"/><Relationship Id="rId357" Type="http://schemas.openxmlformats.org/officeDocument/2006/relationships/customXml" Target="../ink/ink514.xml"/><Relationship Id="rId54" Type="http://schemas.openxmlformats.org/officeDocument/2006/relationships/image" Target="../media/image363.png"/><Relationship Id="rId96" Type="http://schemas.openxmlformats.org/officeDocument/2006/relationships/image" Target="../media/image384.png"/><Relationship Id="rId161" Type="http://schemas.openxmlformats.org/officeDocument/2006/relationships/customXml" Target="../ink/ink416.xml"/><Relationship Id="rId217" Type="http://schemas.openxmlformats.org/officeDocument/2006/relationships/customXml" Target="../ink/ink444.xml"/><Relationship Id="rId259" Type="http://schemas.openxmlformats.org/officeDocument/2006/relationships/customXml" Target="../ink/ink465.xml"/><Relationship Id="rId23" Type="http://schemas.openxmlformats.org/officeDocument/2006/relationships/customXml" Target="../ink/ink347.xml"/><Relationship Id="rId119" Type="http://schemas.openxmlformats.org/officeDocument/2006/relationships/customXml" Target="../ink/ink395.xml"/><Relationship Id="rId270" Type="http://schemas.openxmlformats.org/officeDocument/2006/relationships/image" Target="../media/image471.png"/><Relationship Id="rId326" Type="http://schemas.openxmlformats.org/officeDocument/2006/relationships/image" Target="../media/image499.png"/><Relationship Id="rId65" Type="http://schemas.openxmlformats.org/officeDocument/2006/relationships/customXml" Target="../ink/ink368.xml"/><Relationship Id="rId130" Type="http://schemas.openxmlformats.org/officeDocument/2006/relationships/image" Target="../media/image401.png"/><Relationship Id="rId368" Type="http://schemas.openxmlformats.org/officeDocument/2006/relationships/image" Target="../media/image520.png"/><Relationship Id="rId172" Type="http://schemas.openxmlformats.org/officeDocument/2006/relationships/image" Target="../media/image422.png"/><Relationship Id="rId228" Type="http://schemas.openxmlformats.org/officeDocument/2006/relationships/image" Target="../media/image450.png"/><Relationship Id="rId281" Type="http://schemas.openxmlformats.org/officeDocument/2006/relationships/customXml" Target="../ink/ink476.xml"/><Relationship Id="rId337" Type="http://schemas.openxmlformats.org/officeDocument/2006/relationships/customXml" Target="../ink/ink504.xml"/><Relationship Id="rId34" Type="http://schemas.openxmlformats.org/officeDocument/2006/relationships/image" Target="../media/image353.png"/><Relationship Id="rId76" Type="http://schemas.openxmlformats.org/officeDocument/2006/relationships/image" Target="../media/image374.png"/><Relationship Id="rId141" Type="http://schemas.openxmlformats.org/officeDocument/2006/relationships/customXml" Target="../ink/ink406.xml"/><Relationship Id="rId379" Type="http://schemas.openxmlformats.org/officeDocument/2006/relationships/customXml" Target="../ink/ink525.xml"/><Relationship Id="rId7" Type="http://schemas.openxmlformats.org/officeDocument/2006/relationships/customXml" Target="../ink/ink339.xml"/><Relationship Id="rId183" Type="http://schemas.openxmlformats.org/officeDocument/2006/relationships/customXml" Target="../ink/ink427.xml"/><Relationship Id="rId239" Type="http://schemas.openxmlformats.org/officeDocument/2006/relationships/customXml" Target="../ink/ink455.xml"/><Relationship Id="rId250" Type="http://schemas.openxmlformats.org/officeDocument/2006/relationships/image" Target="../media/image461.png"/><Relationship Id="rId292" Type="http://schemas.openxmlformats.org/officeDocument/2006/relationships/image" Target="../media/image482.png"/><Relationship Id="rId306" Type="http://schemas.openxmlformats.org/officeDocument/2006/relationships/image" Target="../media/image489.png"/><Relationship Id="rId45" Type="http://schemas.openxmlformats.org/officeDocument/2006/relationships/customXml" Target="../ink/ink358.xml"/><Relationship Id="rId87" Type="http://schemas.openxmlformats.org/officeDocument/2006/relationships/customXml" Target="../ink/ink379.xml"/><Relationship Id="rId110" Type="http://schemas.openxmlformats.org/officeDocument/2006/relationships/image" Target="../media/image391.png"/><Relationship Id="rId348" Type="http://schemas.openxmlformats.org/officeDocument/2006/relationships/image" Target="../media/image510.png"/><Relationship Id="rId152" Type="http://schemas.openxmlformats.org/officeDocument/2006/relationships/image" Target="../media/image412.png"/><Relationship Id="rId194" Type="http://schemas.openxmlformats.org/officeDocument/2006/relationships/image" Target="../media/image433.png"/><Relationship Id="rId208" Type="http://schemas.openxmlformats.org/officeDocument/2006/relationships/image" Target="../media/image440.png"/><Relationship Id="rId261" Type="http://schemas.openxmlformats.org/officeDocument/2006/relationships/customXml" Target="../ink/ink466.xml"/><Relationship Id="rId14" Type="http://schemas.openxmlformats.org/officeDocument/2006/relationships/image" Target="../media/image343.png"/><Relationship Id="rId56" Type="http://schemas.openxmlformats.org/officeDocument/2006/relationships/image" Target="../media/image364.png"/><Relationship Id="rId317" Type="http://schemas.openxmlformats.org/officeDocument/2006/relationships/customXml" Target="../ink/ink494.xml"/><Relationship Id="rId359" Type="http://schemas.openxmlformats.org/officeDocument/2006/relationships/customXml" Target="../ink/ink515.xml"/><Relationship Id="rId98" Type="http://schemas.openxmlformats.org/officeDocument/2006/relationships/image" Target="../media/image385.png"/><Relationship Id="rId121" Type="http://schemas.openxmlformats.org/officeDocument/2006/relationships/customXml" Target="../ink/ink396.xml"/><Relationship Id="rId163" Type="http://schemas.openxmlformats.org/officeDocument/2006/relationships/customXml" Target="../ink/ink417.xml"/><Relationship Id="rId219" Type="http://schemas.openxmlformats.org/officeDocument/2006/relationships/customXml" Target="../ink/ink445.xml"/><Relationship Id="rId370" Type="http://schemas.openxmlformats.org/officeDocument/2006/relationships/image" Target="../media/image521.png"/><Relationship Id="rId230" Type="http://schemas.openxmlformats.org/officeDocument/2006/relationships/image" Target="../media/image451.png"/><Relationship Id="rId25" Type="http://schemas.openxmlformats.org/officeDocument/2006/relationships/customXml" Target="../ink/ink348.xml"/><Relationship Id="rId67" Type="http://schemas.openxmlformats.org/officeDocument/2006/relationships/customXml" Target="../ink/ink369.xml"/><Relationship Id="rId272" Type="http://schemas.openxmlformats.org/officeDocument/2006/relationships/image" Target="../media/image472.png"/><Relationship Id="rId328" Type="http://schemas.openxmlformats.org/officeDocument/2006/relationships/image" Target="../media/image500.png"/><Relationship Id="rId132" Type="http://schemas.openxmlformats.org/officeDocument/2006/relationships/image" Target="../media/image402.png"/><Relationship Id="rId174" Type="http://schemas.openxmlformats.org/officeDocument/2006/relationships/image" Target="../media/image423.png"/><Relationship Id="rId381" Type="http://schemas.openxmlformats.org/officeDocument/2006/relationships/customXml" Target="../ink/ink526.xml"/><Relationship Id="rId241" Type="http://schemas.openxmlformats.org/officeDocument/2006/relationships/customXml" Target="../ink/ink456.xml"/><Relationship Id="rId36" Type="http://schemas.openxmlformats.org/officeDocument/2006/relationships/image" Target="../media/image354.png"/><Relationship Id="rId283" Type="http://schemas.openxmlformats.org/officeDocument/2006/relationships/customXml" Target="../ink/ink477.xml"/><Relationship Id="rId339" Type="http://schemas.openxmlformats.org/officeDocument/2006/relationships/customXml" Target="../ink/ink505.xml"/><Relationship Id="rId78" Type="http://schemas.openxmlformats.org/officeDocument/2006/relationships/image" Target="../media/image375.png"/><Relationship Id="rId101" Type="http://schemas.openxmlformats.org/officeDocument/2006/relationships/customXml" Target="../ink/ink386.xml"/><Relationship Id="rId143" Type="http://schemas.openxmlformats.org/officeDocument/2006/relationships/customXml" Target="../ink/ink407.xml"/><Relationship Id="rId185" Type="http://schemas.openxmlformats.org/officeDocument/2006/relationships/customXml" Target="../ink/ink428.xml"/><Relationship Id="rId350" Type="http://schemas.openxmlformats.org/officeDocument/2006/relationships/image" Target="../media/image511.png"/><Relationship Id="rId9" Type="http://schemas.openxmlformats.org/officeDocument/2006/relationships/customXml" Target="../ink/ink340.xml"/><Relationship Id="rId210" Type="http://schemas.openxmlformats.org/officeDocument/2006/relationships/image" Target="../media/image441.png"/><Relationship Id="rId252" Type="http://schemas.openxmlformats.org/officeDocument/2006/relationships/image" Target="../media/image462.png"/><Relationship Id="rId294" Type="http://schemas.openxmlformats.org/officeDocument/2006/relationships/image" Target="../media/image483.png"/><Relationship Id="rId308" Type="http://schemas.openxmlformats.org/officeDocument/2006/relationships/image" Target="../media/image490.png"/><Relationship Id="rId47" Type="http://schemas.openxmlformats.org/officeDocument/2006/relationships/customXml" Target="../ink/ink359.xml"/><Relationship Id="rId68" Type="http://schemas.openxmlformats.org/officeDocument/2006/relationships/image" Target="../media/image370.png"/><Relationship Id="rId89" Type="http://schemas.openxmlformats.org/officeDocument/2006/relationships/customXml" Target="../ink/ink380.xml"/><Relationship Id="rId112" Type="http://schemas.openxmlformats.org/officeDocument/2006/relationships/image" Target="../media/image392.png"/><Relationship Id="rId133" Type="http://schemas.openxmlformats.org/officeDocument/2006/relationships/customXml" Target="../ink/ink402.xml"/><Relationship Id="rId154" Type="http://schemas.openxmlformats.org/officeDocument/2006/relationships/image" Target="../media/image413.png"/><Relationship Id="rId175" Type="http://schemas.openxmlformats.org/officeDocument/2006/relationships/customXml" Target="../ink/ink423.xml"/><Relationship Id="rId340" Type="http://schemas.openxmlformats.org/officeDocument/2006/relationships/image" Target="../media/image506.png"/><Relationship Id="rId361" Type="http://schemas.openxmlformats.org/officeDocument/2006/relationships/customXml" Target="../ink/ink516.xml"/><Relationship Id="rId196" Type="http://schemas.openxmlformats.org/officeDocument/2006/relationships/image" Target="../media/image434.png"/><Relationship Id="rId200" Type="http://schemas.openxmlformats.org/officeDocument/2006/relationships/image" Target="../media/image436.png"/><Relationship Id="rId382" Type="http://schemas.openxmlformats.org/officeDocument/2006/relationships/image" Target="../media/image527.png"/><Relationship Id="rId16" Type="http://schemas.openxmlformats.org/officeDocument/2006/relationships/image" Target="../media/image344.png"/><Relationship Id="rId221" Type="http://schemas.openxmlformats.org/officeDocument/2006/relationships/customXml" Target="../ink/ink446.xml"/><Relationship Id="rId242" Type="http://schemas.openxmlformats.org/officeDocument/2006/relationships/image" Target="../media/image457.png"/><Relationship Id="rId263" Type="http://schemas.openxmlformats.org/officeDocument/2006/relationships/customXml" Target="../ink/ink467.xml"/><Relationship Id="rId284" Type="http://schemas.openxmlformats.org/officeDocument/2006/relationships/image" Target="../media/image478.png"/><Relationship Id="rId319" Type="http://schemas.openxmlformats.org/officeDocument/2006/relationships/customXml" Target="../ink/ink495.xml"/><Relationship Id="rId37" Type="http://schemas.openxmlformats.org/officeDocument/2006/relationships/customXml" Target="../ink/ink354.xml"/><Relationship Id="rId58" Type="http://schemas.openxmlformats.org/officeDocument/2006/relationships/image" Target="../media/image365.png"/><Relationship Id="rId79" Type="http://schemas.openxmlformats.org/officeDocument/2006/relationships/customXml" Target="../ink/ink375.xml"/><Relationship Id="rId102" Type="http://schemas.openxmlformats.org/officeDocument/2006/relationships/image" Target="../media/image387.png"/><Relationship Id="rId123" Type="http://schemas.openxmlformats.org/officeDocument/2006/relationships/customXml" Target="../ink/ink397.xml"/><Relationship Id="rId144" Type="http://schemas.openxmlformats.org/officeDocument/2006/relationships/image" Target="../media/image408.png"/><Relationship Id="rId330" Type="http://schemas.openxmlformats.org/officeDocument/2006/relationships/image" Target="../media/image501.png"/><Relationship Id="rId90" Type="http://schemas.openxmlformats.org/officeDocument/2006/relationships/image" Target="../media/image381.png"/><Relationship Id="rId165" Type="http://schemas.openxmlformats.org/officeDocument/2006/relationships/customXml" Target="../ink/ink418.xml"/><Relationship Id="rId186" Type="http://schemas.openxmlformats.org/officeDocument/2006/relationships/image" Target="../media/image429.png"/><Relationship Id="rId351" Type="http://schemas.openxmlformats.org/officeDocument/2006/relationships/customXml" Target="../ink/ink511.xml"/><Relationship Id="rId372" Type="http://schemas.openxmlformats.org/officeDocument/2006/relationships/image" Target="../media/image522.png"/><Relationship Id="rId211" Type="http://schemas.openxmlformats.org/officeDocument/2006/relationships/customXml" Target="../ink/ink441.xml"/><Relationship Id="rId232" Type="http://schemas.openxmlformats.org/officeDocument/2006/relationships/image" Target="../media/image452.png"/><Relationship Id="rId253" Type="http://schemas.openxmlformats.org/officeDocument/2006/relationships/customXml" Target="../ink/ink462.xml"/><Relationship Id="rId274" Type="http://schemas.openxmlformats.org/officeDocument/2006/relationships/image" Target="../media/image473.png"/><Relationship Id="rId295" Type="http://schemas.openxmlformats.org/officeDocument/2006/relationships/customXml" Target="../ink/ink483.xml"/><Relationship Id="rId309" Type="http://schemas.openxmlformats.org/officeDocument/2006/relationships/customXml" Target="../ink/ink490.xml"/><Relationship Id="rId27" Type="http://schemas.openxmlformats.org/officeDocument/2006/relationships/customXml" Target="../ink/ink349.xml"/><Relationship Id="rId48" Type="http://schemas.openxmlformats.org/officeDocument/2006/relationships/image" Target="../media/image360.png"/><Relationship Id="rId69" Type="http://schemas.openxmlformats.org/officeDocument/2006/relationships/customXml" Target="../ink/ink370.xml"/><Relationship Id="rId113" Type="http://schemas.openxmlformats.org/officeDocument/2006/relationships/customXml" Target="../ink/ink392.xml"/><Relationship Id="rId134" Type="http://schemas.openxmlformats.org/officeDocument/2006/relationships/image" Target="../media/image403.png"/><Relationship Id="rId320" Type="http://schemas.openxmlformats.org/officeDocument/2006/relationships/image" Target="../media/image496.png"/><Relationship Id="rId80" Type="http://schemas.openxmlformats.org/officeDocument/2006/relationships/image" Target="../media/image376.png"/><Relationship Id="rId155" Type="http://schemas.openxmlformats.org/officeDocument/2006/relationships/customXml" Target="../ink/ink413.xml"/><Relationship Id="rId176" Type="http://schemas.openxmlformats.org/officeDocument/2006/relationships/image" Target="../media/image424.png"/><Relationship Id="rId197" Type="http://schemas.openxmlformats.org/officeDocument/2006/relationships/customXml" Target="../ink/ink434.xml"/><Relationship Id="rId341" Type="http://schemas.openxmlformats.org/officeDocument/2006/relationships/customXml" Target="../ink/ink506.xml"/><Relationship Id="rId362" Type="http://schemas.openxmlformats.org/officeDocument/2006/relationships/image" Target="../media/image517.png"/><Relationship Id="rId383" Type="http://schemas.openxmlformats.org/officeDocument/2006/relationships/customXml" Target="../ink/ink527.xml"/><Relationship Id="rId201" Type="http://schemas.openxmlformats.org/officeDocument/2006/relationships/customXml" Target="../ink/ink436.xml"/><Relationship Id="rId222" Type="http://schemas.openxmlformats.org/officeDocument/2006/relationships/image" Target="../media/image447.png"/><Relationship Id="rId243" Type="http://schemas.openxmlformats.org/officeDocument/2006/relationships/customXml" Target="../ink/ink457.xml"/><Relationship Id="rId264" Type="http://schemas.openxmlformats.org/officeDocument/2006/relationships/image" Target="../media/image468.png"/><Relationship Id="rId285" Type="http://schemas.openxmlformats.org/officeDocument/2006/relationships/customXml" Target="../ink/ink478.xml"/><Relationship Id="rId17" Type="http://schemas.openxmlformats.org/officeDocument/2006/relationships/customXml" Target="../ink/ink344.xml"/><Relationship Id="rId38" Type="http://schemas.openxmlformats.org/officeDocument/2006/relationships/image" Target="../media/image355.png"/><Relationship Id="rId59" Type="http://schemas.openxmlformats.org/officeDocument/2006/relationships/customXml" Target="../ink/ink365.xml"/><Relationship Id="rId103" Type="http://schemas.openxmlformats.org/officeDocument/2006/relationships/customXml" Target="../ink/ink387.xml"/><Relationship Id="rId124" Type="http://schemas.openxmlformats.org/officeDocument/2006/relationships/image" Target="../media/image398.png"/><Relationship Id="rId310" Type="http://schemas.openxmlformats.org/officeDocument/2006/relationships/image" Target="../media/image491.png"/><Relationship Id="rId70" Type="http://schemas.openxmlformats.org/officeDocument/2006/relationships/image" Target="../media/image371.png"/><Relationship Id="rId91" Type="http://schemas.openxmlformats.org/officeDocument/2006/relationships/customXml" Target="../ink/ink381.xml"/><Relationship Id="rId145" Type="http://schemas.openxmlformats.org/officeDocument/2006/relationships/customXml" Target="../ink/ink408.xml"/><Relationship Id="rId166" Type="http://schemas.openxmlformats.org/officeDocument/2006/relationships/image" Target="../media/image419.png"/><Relationship Id="rId187" Type="http://schemas.openxmlformats.org/officeDocument/2006/relationships/customXml" Target="../ink/ink429.xml"/><Relationship Id="rId331" Type="http://schemas.openxmlformats.org/officeDocument/2006/relationships/customXml" Target="../ink/ink501.xml"/><Relationship Id="rId352" Type="http://schemas.openxmlformats.org/officeDocument/2006/relationships/image" Target="../media/image512.png"/><Relationship Id="rId373" Type="http://schemas.openxmlformats.org/officeDocument/2006/relationships/customXml" Target="../ink/ink522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442.png"/><Relationship Id="rId233" Type="http://schemas.openxmlformats.org/officeDocument/2006/relationships/customXml" Target="../ink/ink452.xml"/><Relationship Id="rId254" Type="http://schemas.openxmlformats.org/officeDocument/2006/relationships/image" Target="../media/image463.png"/><Relationship Id="rId28" Type="http://schemas.openxmlformats.org/officeDocument/2006/relationships/image" Target="../media/image350.png"/><Relationship Id="rId49" Type="http://schemas.openxmlformats.org/officeDocument/2006/relationships/customXml" Target="../ink/ink360.xml"/><Relationship Id="rId114" Type="http://schemas.openxmlformats.org/officeDocument/2006/relationships/image" Target="../media/image393.png"/><Relationship Id="rId275" Type="http://schemas.openxmlformats.org/officeDocument/2006/relationships/customXml" Target="../ink/ink473.xml"/><Relationship Id="rId296" Type="http://schemas.openxmlformats.org/officeDocument/2006/relationships/image" Target="../media/image484.png"/><Relationship Id="rId300" Type="http://schemas.openxmlformats.org/officeDocument/2006/relationships/image" Target="../media/image486.png"/><Relationship Id="rId60" Type="http://schemas.openxmlformats.org/officeDocument/2006/relationships/image" Target="../media/image366.png"/><Relationship Id="rId81" Type="http://schemas.openxmlformats.org/officeDocument/2006/relationships/customXml" Target="../ink/ink376.xml"/><Relationship Id="rId135" Type="http://schemas.openxmlformats.org/officeDocument/2006/relationships/customXml" Target="../ink/ink403.xml"/><Relationship Id="rId156" Type="http://schemas.openxmlformats.org/officeDocument/2006/relationships/image" Target="../media/image414.png"/><Relationship Id="rId177" Type="http://schemas.openxmlformats.org/officeDocument/2006/relationships/customXml" Target="../ink/ink424.xml"/><Relationship Id="rId198" Type="http://schemas.openxmlformats.org/officeDocument/2006/relationships/image" Target="../media/image435.png"/><Relationship Id="rId321" Type="http://schemas.openxmlformats.org/officeDocument/2006/relationships/customXml" Target="../ink/ink496.xml"/><Relationship Id="rId342" Type="http://schemas.openxmlformats.org/officeDocument/2006/relationships/image" Target="../media/image507.png"/><Relationship Id="rId363" Type="http://schemas.openxmlformats.org/officeDocument/2006/relationships/customXml" Target="../ink/ink517.xml"/><Relationship Id="rId384" Type="http://schemas.openxmlformats.org/officeDocument/2006/relationships/image" Target="../media/image528.png"/><Relationship Id="rId202" Type="http://schemas.openxmlformats.org/officeDocument/2006/relationships/image" Target="../media/image437.png"/><Relationship Id="rId223" Type="http://schemas.openxmlformats.org/officeDocument/2006/relationships/customXml" Target="../ink/ink447.xml"/><Relationship Id="rId244" Type="http://schemas.openxmlformats.org/officeDocument/2006/relationships/image" Target="../media/image458.png"/><Relationship Id="rId18" Type="http://schemas.openxmlformats.org/officeDocument/2006/relationships/image" Target="../media/image345.png"/><Relationship Id="rId39" Type="http://schemas.openxmlformats.org/officeDocument/2006/relationships/customXml" Target="../ink/ink355.xml"/><Relationship Id="rId265" Type="http://schemas.openxmlformats.org/officeDocument/2006/relationships/customXml" Target="../ink/ink468.xml"/><Relationship Id="rId286" Type="http://schemas.openxmlformats.org/officeDocument/2006/relationships/image" Target="../media/image479.png"/><Relationship Id="rId50" Type="http://schemas.openxmlformats.org/officeDocument/2006/relationships/image" Target="../media/image361.png"/><Relationship Id="rId104" Type="http://schemas.openxmlformats.org/officeDocument/2006/relationships/image" Target="../media/image388.png"/><Relationship Id="rId125" Type="http://schemas.openxmlformats.org/officeDocument/2006/relationships/customXml" Target="../ink/ink398.xml"/><Relationship Id="rId146" Type="http://schemas.openxmlformats.org/officeDocument/2006/relationships/image" Target="../media/image409.png"/><Relationship Id="rId167" Type="http://schemas.openxmlformats.org/officeDocument/2006/relationships/customXml" Target="../ink/ink419.xml"/><Relationship Id="rId188" Type="http://schemas.openxmlformats.org/officeDocument/2006/relationships/image" Target="../media/image430.png"/><Relationship Id="rId311" Type="http://schemas.openxmlformats.org/officeDocument/2006/relationships/customXml" Target="../ink/ink491.xml"/><Relationship Id="rId332" Type="http://schemas.openxmlformats.org/officeDocument/2006/relationships/image" Target="../media/image502.png"/><Relationship Id="rId353" Type="http://schemas.openxmlformats.org/officeDocument/2006/relationships/customXml" Target="../ink/ink512.xml"/><Relationship Id="rId374" Type="http://schemas.openxmlformats.org/officeDocument/2006/relationships/image" Target="../media/image523.png"/><Relationship Id="rId71" Type="http://schemas.openxmlformats.org/officeDocument/2006/relationships/customXml" Target="../ink/ink371.xml"/><Relationship Id="rId92" Type="http://schemas.openxmlformats.org/officeDocument/2006/relationships/image" Target="../media/image382.png"/><Relationship Id="rId213" Type="http://schemas.openxmlformats.org/officeDocument/2006/relationships/customXml" Target="../ink/ink442.xml"/><Relationship Id="rId234" Type="http://schemas.openxmlformats.org/officeDocument/2006/relationships/image" Target="../media/image453.png"/><Relationship Id="rId2" Type="http://schemas.openxmlformats.org/officeDocument/2006/relationships/image" Target="../media/image1.jpeg"/><Relationship Id="rId29" Type="http://schemas.openxmlformats.org/officeDocument/2006/relationships/customXml" Target="../ink/ink350.xml"/><Relationship Id="rId255" Type="http://schemas.openxmlformats.org/officeDocument/2006/relationships/customXml" Target="../ink/ink463.xml"/><Relationship Id="rId276" Type="http://schemas.openxmlformats.org/officeDocument/2006/relationships/image" Target="../media/image474.png"/><Relationship Id="rId297" Type="http://schemas.openxmlformats.org/officeDocument/2006/relationships/customXml" Target="../ink/ink484.xml"/><Relationship Id="rId40" Type="http://schemas.openxmlformats.org/officeDocument/2006/relationships/image" Target="../media/image356.png"/><Relationship Id="rId115" Type="http://schemas.openxmlformats.org/officeDocument/2006/relationships/customXml" Target="../ink/ink393.xml"/><Relationship Id="rId136" Type="http://schemas.openxmlformats.org/officeDocument/2006/relationships/image" Target="../media/image404.png"/><Relationship Id="rId157" Type="http://schemas.openxmlformats.org/officeDocument/2006/relationships/customXml" Target="../ink/ink414.xml"/><Relationship Id="rId178" Type="http://schemas.openxmlformats.org/officeDocument/2006/relationships/image" Target="../media/image425.png"/><Relationship Id="rId301" Type="http://schemas.openxmlformats.org/officeDocument/2006/relationships/customXml" Target="../ink/ink486.xml"/><Relationship Id="rId322" Type="http://schemas.openxmlformats.org/officeDocument/2006/relationships/image" Target="../media/image497.png"/><Relationship Id="rId343" Type="http://schemas.openxmlformats.org/officeDocument/2006/relationships/customXml" Target="../ink/ink507.xml"/><Relationship Id="rId364" Type="http://schemas.openxmlformats.org/officeDocument/2006/relationships/image" Target="../media/image518.png"/><Relationship Id="rId61" Type="http://schemas.openxmlformats.org/officeDocument/2006/relationships/customXml" Target="../ink/ink366.xml"/><Relationship Id="rId82" Type="http://schemas.openxmlformats.org/officeDocument/2006/relationships/image" Target="../media/image377.png"/><Relationship Id="rId199" Type="http://schemas.openxmlformats.org/officeDocument/2006/relationships/customXml" Target="../ink/ink435.xml"/><Relationship Id="rId203" Type="http://schemas.openxmlformats.org/officeDocument/2006/relationships/customXml" Target="../ink/ink437.xml"/><Relationship Id="rId385" Type="http://schemas.openxmlformats.org/officeDocument/2006/relationships/customXml" Target="../ink/ink528.xml"/><Relationship Id="rId19" Type="http://schemas.openxmlformats.org/officeDocument/2006/relationships/customXml" Target="../ink/ink345.xml"/><Relationship Id="rId224" Type="http://schemas.openxmlformats.org/officeDocument/2006/relationships/image" Target="../media/image448.png"/><Relationship Id="rId245" Type="http://schemas.openxmlformats.org/officeDocument/2006/relationships/customXml" Target="../ink/ink458.xml"/><Relationship Id="rId266" Type="http://schemas.openxmlformats.org/officeDocument/2006/relationships/image" Target="../media/image469.png"/><Relationship Id="rId287" Type="http://schemas.openxmlformats.org/officeDocument/2006/relationships/customXml" Target="../ink/ink479.xml"/><Relationship Id="rId30" Type="http://schemas.openxmlformats.org/officeDocument/2006/relationships/image" Target="../media/image351.png"/><Relationship Id="rId105" Type="http://schemas.openxmlformats.org/officeDocument/2006/relationships/customXml" Target="../ink/ink388.xml"/><Relationship Id="rId126" Type="http://schemas.openxmlformats.org/officeDocument/2006/relationships/image" Target="../media/image399.png"/><Relationship Id="rId147" Type="http://schemas.openxmlformats.org/officeDocument/2006/relationships/customXml" Target="../ink/ink409.xml"/><Relationship Id="rId168" Type="http://schemas.openxmlformats.org/officeDocument/2006/relationships/image" Target="../media/image420.png"/><Relationship Id="rId312" Type="http://schemas.openxmlformats.org/officeDocument/2006/relationships/image" Target="../media/image492.png"/><Relationship Id="rId333" Type="http://schemas.openxmlformats.org/officeDocument/2006/relationships/customXml" Target="../ink/ink502.xml"/><Relationship Id="rId354" Type="http://schemas.openxmlformats.org/officeDocument/2006/relationships/image" Target="../media/image513.png"/><Relationship Id="rId51" Type="http://schemas.openxmlformats.org/officeDocument/2006/relationships/customXml" Target="../ink/ink361.xml"/><Relationship Id="rId72" Type="http://schemas.openxmlformats.org/officeDocument/2006/relationships/image" Target="../media/image372.png"/><Relationship Id="rId93" Type="http://schemas.openxmlformats.org/officeDocument/2006/relationships/customXml" Target="../ink/ink382.xml"/><Relationship Id="rId189" Type="http://schemas.openxmlformats.org/officeDocument/2006/relationships/customXml" Target="../ink/ink430.xml"/><Relationship Id="rId375" Type="http://schemas.openxmlformats.org/officeDocument/2006/relationships/customXml" Target="../ink/ink523.xml"/><Relationship Id="rId3" Type="http://schemas.openxmlformats.org/officeDocument/2006/relationships/customXml" Target="../ink/ink337.xml"/><Relationship Id="rId214" Type="http://schemas.openxmlformats.org/officeDocument/2006/relationships/image" Target="../media/image443.png"/><Relationship Id="rId235" Type="http://schemas.openxmlformats.org/officeDocument/2006/relationships/customXml" Target="../ink/ink453.xml"/><Relationship Id="rId256" Type="http://schemas.openxmlformats.org/officeDocument/2006/relationships/image" Target="../media/image464.png"/><Relationship Id="rId277" Type="http://schemas.openxmlformats.org/officeDocument/2006/relationships/customXml" Target="../ink/ink474.xml"/><Relationship Id="rId298" Type="http://schemas.openxmlformats.org/officeDocument/2006/relationships/image" Target="../media/image485.png"/><Relationship Id="rId116" Type="http://schemas.openxmlformats.org/officeDocument/2006/relationships/image" Target="../media/image394.png"/><Relationship Id="rId137" Type="http://schemas.openxmlformats.org/officeDocument/2006/relationships/customXml" Target="../ink/ink404.xml"/><Relationship Id="rId158" Type="http://schemas.openxmlformats.org/officeDocument/2006/relationships/image" Target="../media/image415.png"/><Relationship Id="rId302" Type="http://schemas.openxmlformats.org/officeDocument/2006/relationships/image" Target="../media/image487.png"/><Relationship Id="rId323" Type="http://schemas.openxmlformats.org/officeDocument/2006/relationships/customXml" Target="../ink/ink497.xml"/><Relationship Id="rId344" Type="http://schemas.openxmlformats.org/officeDocument/2006/relationships/image" Target="../media/image508.png"/><Relationship Id="rId20" Type="http://schemas.openxmlformats.org/officeDocument/2006/relationships/image" Target="../media/image346.png"/><Relationship Id="rId41" Type="http://schemas.openxmlformats.org/officeDocument/2006/relationships/customXml" Target="../ink/ink356.xml"/><Relationship Id="rId62" Type="http://schemas.openxmlformats.org/officeDocument/2006/relationships/image" Target="../media/image367.png"/><Relationship Id="rId83" Type="http://schemas.openxmlformats.org/officeDocument/2006/relationships/customXml" Target="../ink/ink377.xml"/><Relationship Id="rId179" Type="http://schemas.openxmlformats.org/officeDocument/2006/relationships/customXml" Target="../ink/ink425.xml"/><Relationship Id="rId365" Type="http://schemas.openxmlformats.org/officeDocument/2006/relationships/customXml" Target="../ink/ink518.xml"/><Relationship Id="rId386" Type="http://schemas.openxmlformats.org/officeDocument/2006/relationships/image" Target="../media/image529.png"/><Relationship Id="rId190" Type="http://schemas.openxmlformats.org/officeDocument/2006/relationships/image" Target="../media/image431.png"/><Relationship Id="rId204" Type="http://schemas.openxmlformats.org/officeDocument/2006/relationships/image" Target="../media/image438.png"/><Relationship Id="rId225" Type="http://schemas.openxmlformats.org/officeDocument/2006/relationships/customXml" Target="../ink/ink448.xml"/><Relationship Id="rId246" Type="http://schemas.openxmlformats.org/officeDocument/2006/relationships/image" Target="../media/image459.png"/><Relationship Id="rId267" Type="http://schemas.openxmlformats.org/officeDocument/2006/relationships/customXml" Target="../ink/ink469.xml"/><Relationship Id="rId288" Type="http://schemas.openxmlformats.org/officeDocument/2006/relationships/image" Target="../media/image480.png"/><Relationship Id="rId106" Type="http://schemas.openxmlformats.org/officeDocument/2006/relationships/image" Target="../media/image389.png"/><Relationship Id="rId127" Type="http://schemas.openxmlformats.org/officeDocument/2006/relationships/customXml" Target="../ink/ink399.xml"/><Relationship Id="rId313" Type="http://schemas.openxmlformats.org/officeDocument/2006/relationships/customXml" Target="../ink/ink492.xml"/><Relationship Id="rId10" Type="http://schemas.openxmlformats.org/officeDocument/2006/relationships/image" Target="../media/image341.png"/><Relationship Id="rId31" Type="http://schemas.openxmlformats.org/officeDocument/2006/relationships/customXml" Target="../ink/ink351.xml"/><Relationship Id="rId52" Type="http://schemas.openxmlformats.org/officeDocument/2006/relationships/image" Target="../media/image362.png"/><Relationship Id="rId73" Type="http://schemas.openxmlformats.org/officeDocument/2006/relationships/customXml" Target="../ink/ink372.xml"/><Relationship Id="rId94" Type="http://schemas.openxmlformats.org/officeDocument/2006/relationships/image" Target="../media/image383.png"/><Relationship Id="rId148" Type="http://schemas.openxmlformats.org/officeDocument/2006/relationships/image" Target="../media/image410.png"/><Relationship Id="rId169" Type="http://schemas.openxmlformats.org/officeDocument/2006/relationships/customXml" Target="../ink/ink420.xml"/><Relationship Id="rId334" Type="http://schemas.openxmlformats.org/officeDocument/2006/relationships/image" Target="../media/image503.png"/><Relationship Id="rId355" Type="http://schemas.openxmlformats.org/officeDocument/2006/relationships/customXml" Target="../ink/ink513.xml"/><Relationship Id="rId376" Type="http://schemas.openxmlformats.org/officeDocument/2006/relationships/image" Target="../media/image524.png"/><Relationship Id="rId4" Type="http://schemas.openxmlformats.org/officeDocument/2006/relationships/image" Target="../media/image338.png"/><Relationship Id="rId180" Type="http://schemas.openxmlformats.org/officeDocument/2006/relationships/image" Target="../media/image426.png"/><Relationship Id="rId215" Type="http://schemas.openxmlformats.org/officeDocument/2006/relationships/customXml" Target="../ink/ink443.xml"/><Relationship Id="rId236" Type="http://schemas.openxmlformats.org/officeDocument/2006/relationships/image" Target="../media/image454.png"/><Relationship Id="rId257" Type="http://schemas.openxmlformats.org/officeDocument/2006/relationships/customXml" Target="../ink/ink464.xml"/><Relationship Id="rId278" Type="http://schemas.openxmlformats.org/officeDocument/2006/relationships/image" Target="../media/image475.png"/><Relationship Id="rId303" Type="http://schemas.openxmlformats.org/officeDocument/2006/relationships/customXml" Target="../ink/ink487.xml"/><Relationship Id="rId42" Type="http://schemas.openxmlformats.org/officeDocument/2006/relationships/image" Target="../media/image357.png"/><Relationship Id="rId84" Type="http://schemas.openxmlformats.org/officeDocument/2006/relationships/image" Target="../media/image378.png"/><Relationship Id="rId138" Type="http://schemas.openxmlformats.org/officeDocument/2006/relationships/image" Target="../media/image405.png"/><Relationship Id="rId345" Type="http://schemas.openxmlformats.org/officeDocument/2006/relationships/customXml" Target="../ink/ink508.xml"/><Relationship Id="rId191" Type="http://schemas.openxmlformats.org/officeDocument/2006/relationships/customXml" Target="../ink/ink431.xml"/><Relationship Id="rId205" Type="http://schemas.openxmlformats.org/officeDocument/2006/relationships/customXml" Target="../ink/ink438.xml"/><Relationship Id="rId247" Type="http://schemas.openxmlformats.org/officeDocument/2006/relationships/customXml" Target="../ink/ink459.xml"/><Relationship Id="rId107" Type="http://schemas.openxmlformats.org/officeDocument/2006/relationships/customXml" Target="../ink/ink389.xml"/><Relationship Id="rId289" Type="http://schemas.openxmlformats.org/officeDocument/2006/relationships/customXml" Target="../ink/ink480.xml"/><Relationship Id="rId11" Type="http://schemas.openxmlformats.org/officeDocument/2006/relationships/customXml" Target="../ink/ink341.xml"/><Relationship Id="rId53" Type="http://schemas.openxmlformats.org/officeDocument/2006/relationships/customXml" Target="../ink/ink362.xml"/><Relationship Id="rId149" Type="http://schemas.openxmlformats.org/officeDocument/2006/relationships/customXml" Target="../ink/ink410.xml"/><Relationship Id="rId314" Type="http://schemas.openxmlformats.org/officeDocument/2006/relationships/image" Target="../media/image493.png"/><Relationship Id="rId356" Type="http://schemas.openxmlformats.org/officeDocument/2006/relationships/image" Target="../media/image514.png"/><Relationship Id="rId95" Type="http://schemas.openxmlformats.org/officeDocument/2006/relationships/customXml" Target="../ink/ink383.xml"/><Relationship Id="rId160" Type="http://schemas.openxmlformats.org/officeDocument/2006/relationships/image" Target="../media/image416.png"/><Relationship Id="rId216" Type="http://schemas.openxmlformats.org/officeDocument/2006/relationships/image" Target="../media/image444.png"/><Relationship Id="rId258" Type="http://schemas.openxmlformats.org/officeDocument/2006/relationships/image" Target="../media/image465.png"/><Relationship Id="rId22" Type="http://schemas.openxmlformats.org/officeDocument/2006/relationships/image" Target="../media/image347.png"/><Relationship Id="rId64" Type="http://schemas.openxmlformats.org/officeDocument/2006/relationships/image" Target="../media/image368.png"/><Relationship Id="rId118" Type="http://schemas.openxmlformats.org/officeDocument/2006/relationships/image" Target="../media/image395.png"/><Relationship Id="rId325" Type="http://schemas.openxmlformats.org/officeDocument/2006/relationships/customXml" Target="../ink/ink498.xml"/><Relationship Id="rId367" Type="http://schemas.openxmlformats.org/officeDocument/2006/relationships/customXml" Target="../ink/ink519.xml"/><Relationship Id="rId171" Type="http://schemas.openxmlformats.org/officeDocument/2006/relationships/customXml" Target="../ink/ink421.xml"/><Relationship Id="rId227" Type="http://schemas.openxmlformats.org/officeDocument/2006/relationships/customXml" Target="../ink/ink449.xml"/><Relationship Id="rId269" Type="http://schemas.openxmlformats.org/officeDocument/2006/relationships/customXml" Target="../ink/ink470.xml"/><Relationship Id="rId33" Type="http://schemas.openxmlformats.org/officeDocument/2006/relationships/customXml" Target="../ink/ink352.xml"/><Relationship Id="rId129" Type="http://schemas.openxmlformats.org/officeDocument/2006/relationships/customXml" Target="../ink/ink400.xml"/><Relationship Id="rId280" Type="http://schemas.openxmlformats.org/officeDocument/2006/relationships/image" Target="../media/image476.png"/><Relationship Id="rId336" Type="http://schemas.openxmlformats.org/officeDocument/2006/relationships/image" Target="../media/image504.png"/><Relationship Id="rId75" Type="http://schemas.openxmlformats.org/officeDocument/2006/relationships/customXml" Target="../ink/ink373.xml"/><Relationship Id="rId140" Type="http://schemas.openxmlformats.org/officeDocument/2006/relationships/image" Target="../media/image406.png"/><Relationship Id="rId182" Type="http://schemas.openxmlformats.org/officeDocument/2006/relationships/image" Target="../media/image427.png"/><Relationship Id="rId378" Type="http://schemas.openxmlformats.org/officeDocument/2006/relationships/image" Target="../media/image525.png"/><Relationship Id="rId6" Type="http://schemas.openxmlformats.org/officeDocument/2006/relationships/image" Target="../media/image339.png"/><Relationship Id="rId238" Type="http://schemas.openxmlformats.org/officeDocument/2006/relationships/image" Target="../media/image455.png"/><Relationship Id="rId291" Type="http://schemas.openxmlformats.org/officeDocument/2006/relationships/customXml" Target="../ink/ink481.xml"/><Relationship Id="rId305" Type="http://schemas.openxmlformats.org/officeDocument/2006/relationships/customXml" Target="../ink/ink488.xml"/><Relationship Id="rId347" Type="http://schemas.openxmlformats.org/officeDocument/2006/relationships/customXml" Target="../ink/ink509.xml"/><Relationship Id="rId44" Type="http://schemas.openxmlformats.org/officeDocument/2006/relationships/image" Target="../media/image358.png"/><Relationship Id="rId86" Type="http://schemas.openxmlformats.org/officeDocument/2006/relationships/image" Target="../media/image379.png"/><Relationship Id="rId151" Type="http://schemas.openxmlformats.org/officeDocument/2006/relationships/customXml" Target="../ink/ink411.xml"/><Relationship Id="rId193" Type="http://schemas.openxmlformats.org/officeDocument/2006/relationships/customXml" Target="../ink/ink432.xml"/><Relationship Id="rId207" Type="http://schemas.openxmlformats.org/officeDocument/2006/relationships/customXml" Target="../ink/ink439.xml"/><Relationship Id="rId249" Type="http://schemas.openxmlformats.org/officeDocument/2006/relationships/customXml" Target="../ink/ink460.xml"/><Relationship Id="rId13" Type="http://schemas.openxmlformats.org/officeDocument/2006/relationships/customXml" Target="../ink/ink342.xml"/><Relationship Id="rId109" Type="http://schemas.openxmlformats.org/officeDocument/2006/relationships/customXml" Target="../ink/ink390.xml"/><Relationship Id="rId260" Type="http://schemas.openxmlformats.org/officeDocument/2006/relationships/image" Target="../media/image466.png"/><Relationship Id="rId316" Type="http://schemas.openxmlformats.org/officeDocument/2006/relationships/image" Target="../media/image494.png"/><Relationship Id="rId55" Type="http://schemas.openxmlformats.org/officeDocument/2006/relationships/customXml" Target="../ink/ink363.xml"/><Relationship Id="rId97" Type="http://schemas.openxmlformats.org/officeDocument/2006/relationships/customXml" Target="../ink/ink384.xml"/><Relationship Id="rId120" Type="http://schemas.openxmlformats.org/officeDocument/2006/relationships/image" Target="../media/image396.png"/><Relationship Id="rId358" Type="http://schemas.openxmlformats.org/officeDocument/2006/relationships/image" Target="../media/image515.png"/><Relationship Id="rId162" Type="http://schemas.openxmlformats.org/officeDocument/2006/relationships/image" Target="../media/image417.png"/><Relationship Id="rId218" Type="http://schemas.openxmlformats.org/officeDocument/2006/relationships/image" Target="../media/image445.png"/><Relationship Id="rId271" Type="http://schemas.openxmlformats.org/officeDocument/2006/relationships/customXml" Target="../ink/ink471.xml"/><Relationship Id="rId24" Type="http://schemas.openxmlformats.org/officeDocument/2006/relationships/image" Target="../media/image348.png"/><Relationship Id="rId66" Type="http://schemas.openxmlformats.org/officeDocument/2006/relationships/image" Target="../media/image369.png"/><Relationship Id="rId131" Type="http://schemas.openxmlformats.org/officeDocument/2006/relationships/customXml" Target="../ink/ink401.xml"/><Relationship Id="rId327" Type="http://schemas.openxmlformats.org/officeDocument/2006/relationships/customXml" Target="../ink/ink499.xml"/><Relationship Id="rId369" Type="http://schemas.openxmlformats.org/officeDocument/2006/relationships/customXml" Target="../ink/ink520.xml"/><Relationship Id="rId173" Type="http://schemas.openxmlformats.org/officeDocument/2006/relationships/customXml" Target="../ink/ink422.xml"/><Relationship Id="rId229" Type="http://schemas.openxmlformats.org/officeDocument/2006/relationships/customXml" Target="../ink/ink450.xml"/><Relationship Id="rId380" Type="http://schemas.openxmlformats.org/officeDocument/2006/relationships/image" Target="../media/image526.png"/><Relationship Id="rId240" Type="http://schemas.openxmlformats.org/officeDocument/2006/relationships/image" Target="../media/image456.png"/><Relationship Id="rId35" Type="http://schemas.openxmlformats.org/officeDocument/2006/relationships/customXml" Target="../ink/ink353.xml"/><Relationship Id="rId77" Type="http://schemas.openxmlformats.org/officeDocument/2006/relationships/customXml" Target="../ink/ink374.xml"/><Relationship Id="rId100" Type="http://schemas.openxmlformats.org/officeDocument/2006/relationships/image" Target="../media/image386.png"/><Relationship Id="rId282" Type="http://schemas.openxmlformats.org/officeDocument/2006/relationships/image" Target="../media/image477.png"/><Relationship Id="rId338" Type="http://schemas.openxmlformats.org/officeDocument/2006/relationships/image" Target="../media/image505.png"/><Relationship Id="rId8" Type="http://schemas.openxmlformats.org/officeDocument/2006/relationships/image" Target="../media/image340.png"/><Relationship Id="rId142" Type="http://schemas.openxmlformats.org/officeDocument/2006/relationships/image" Target="../media/image407.png"/><Relationship Id="rId184" Type="http://schemas.openxmlformats.org/officeDocument/2006/relationships/image" Target="../media/image428.png"/><Relationship Id="rId251" Type="http://schemas.openxmlformats.org/officeDocument/2006/relationships/customXml" Target="../ink/ink461.xml"/><Relationship Id="rId46" Type="http://schemas.openxmlformats.org/officeDocument/2006/relationships/image" Target="../media/image359.png"/><Relationship Id="rId293" Type="http://schemas.openxmlformats.org/officeDocument/2006/relationships/customXml" Target="../ink/ink482.xml"/><Relationship Id="rId307" Type="http://schemas.openxmlformats.org/officeDocument/2006/relationships/customXml" Target="../ink/ink489.xml"/><Relationship Id="rId349" Type="http://schemas.openxmlformats.org/officeDocument/2006/relationships/customXml" Target="../ink/ink510.xml"/><Relationship Id="rId88" Type="http://schemas.openxmlformats.org/officeDocument/2006/relationships/image" Target="../media/image380.png"/><Relationship Id="rId111" Type="http://schemas.openxmlformats.org/officeDocument/2006/relationships/customXml" Target="../ink/ink391.xml"/><Relationship Id="rId153" Type="http://schemas.openxmlformats.org/officeDocument/2006/relationships/customXml" Target="../ink/ink412.xml"/><Relationship Id="rId195" Type="http://schemas.openxmlformats.org/officeDocument/2006/relationships/customXml" Target="../ink/ink433.xml"/><Relationship Id="rId209" Type="http://schemas.openxmlformats.org/officeDocument/2006/relationships/customXml" Target="../ink/ink440.xml"/><Relationship Id="rId360" Type="http://schemas.openxmlformats.org/officeDocument/2006/relationships/image" Target="../media/image516.png"/><Relationship Id="rId220" Type="http://schemas.openxmlformats.org/officeDocument/2006/relationships/image" Target="../media/image446.png"/><Relationship Id="rId15" Type="http://schemas.openxmlformats.org/officeDocument/2006/relationships/customXml" Target="../ink/ink343.xml"/><Relationship Id="rId57" Type="http://schemas.openxmlformats.org/officeDocument/2006/relationships/customXml" Target="../ink/ink364.xml"/><Relationship Id="rId262" Type="http://schemas.openxmlformats.org/officeDocument/2006/relationships/image" Target="../media/image467.png"/><Relationship Id="rId318" Type="http://schemas.openxmlformats.org/officeDocument/2006/relationships/image" Target="../media/image495.png"/><Relationship Id="rId99" Type="http://schemas.openxmlformats.org/officeDocument/2006/relationships/customXml" Target="../ink/ink385.xml"/><Relationship Id="rId122" Type="http://schemas.openxmlformats.org/officeDocument/2006/relationships/image" Target="../media/image397.png"/><Relationship Id="rId164" Type="http://schemas.openxmlformats.org/officeDocument/2006/relationships/image" Target="../media/image418.png"/><Relationship Id="rId371" Type="http://schemas.openxmlformats.org/officeDocument/2006/relationships/customXml" Target="../ink/ink521.xml"/><Relationship Id="rId26" Type="http://schemas.openxmlformats.org/officeDocument/2006/relationships/image" Target="../media/image349.png"/><Relationship Id="rId231" Type="http://schemas.openxmlformats.org/officeDocument/2006/relationships/customXml" Target="../ink/ink451.xml"/><Relationship Id="rId273" Type="http://schemas.openxmlformats.org/officeDocument/2006/relationships/customXml" Target="../ink/ink472.xml"/><Relationship Id="rId329" Type="http://schemas.openxmlformats.org/officeDocument/2006/relationships/customXml" Target="../ink/ink50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5B616F-A337-4AF9-8870-70D6A6D5B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432323"/>
            <a:ext cx="8326419" cy="60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582B83B-C4C4-4D19-B3D4-9AFC44CCCCAF}"/>
              </a:ext>
            </a:extLst>
          </p:cNvPr>
          <p:cNvGrpSpPr/>
          <p:nvPr/>
        </p:nvGrpSpPr>
        <p:grpSpPr>
          <a:xfrm>
            <a:off x="4012320" y="3481400"/>
            <a:ext cx="4757400" cy="2149920"/>
            <a:chOff x="4012320" y="3481400"/>
            <a:chExt cx="4757400" cy="21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E07537-594E-4EAE-8720-EE3BA54939DE}"/>
                    </a:ext>
                  </a:extLst>
                </p14:cNvPr>
                <p14:cNvContentPartPr/>
                <p14:nvPr/>
              </p14:nvContentPartPr>
              <p14:xfrm>
                <a:off x="4012320" y="3481400"/>
                <a:ext cx="1111680" cy="1973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E07537-594E-4EAE-8720-EE3BA54939D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94320" y="3463760"/>
                  <a:ext cx="1147320" cy="20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082AB89-4224-45AC-A188-751D574FA552}"/>
                    </a:ext>
                  </a:extLst>
                </p14:cNvPr>
                <p14:cNvContentPartPr/>
                <p14:nvPr/>
              </p14:nvContentPartPr>
              <p14:xfrm>
                <a:off x="5180880" y="5520080"/>
                <a:ext cx="384480" cy="3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082AB89-4224-45AC-A188-751D574FA55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62880" y="5502440"/>
                  <a:ext cx="420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E21A7FB-EE9B-49AF-9B70-AF26C91532E7}"/>
                    </a:ext>
                  </a:extLst>
                </p14:cNvPr>
                <p14:cNvContentPartPr/>
                <p14:nvPr/>
              </p14:nvContentPartPr>
              <p14:xfrm>
                <a:off x="5090520" y="5428280"/>
                <a:ext cx="2802240" cy="184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E21A7FB-EE9B-49AF-9B70-AF26C91532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72880" y="5410280"/>
                  <a:ext cx="2837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4F9AB82-DFF9-49F8-B7B2-5FE6C0705F4B}"/>
                    </a:ext>
                  </a:extLst>
                </p14:cNvPr>
                <p14:cNvContentPartPr/>
                <p14:nvPr/>
              </p14:nvContentPartPr>
              <p14:xfrm>
                <a:off x="7614480" y="3571400"/>
                <a:ext cx="1155240" cy="2059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4F9AB82-DFF9-49F8-B7B2-5FE6C0705F4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96840" y="3553400"/>
                  <a:ext cx="1190880" cy="20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F4177C0-2D37-4466-B1A0-6CA3FC61CD52}"/>
              </a:ext>
            </a:extLst>
          </p:cNvPr>
          <p:cNvGrpSpPr/>
          <p:nvPr/>
        </p:nvGrpSpPr>
        <p:grpSpPr>
          <a:xfrm>
            <a:off x="3639720" y="3117080"/>
            <a:ext cx="583200" cy="768600"/>
            <a:chOff x="3639720" y="3117080"/>
            <a:chExt cx="583200" cy="76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E8D1981-041B-4562-8F4A-3150E4BBE569}"/>
                    </a:ext>
                  </a:extLst>
                </p14:cNvPr>
                <p14:cNvContentPartPr/>
                <p14:nvPr/>
              </p14:nvContentPartPr>
              <p14:xfrm>
                <a:off x="3849960" y="3117080"/>
                <a:ext cx="372960" cy="67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E8D1981-041B-4562-8F4A-3150E4BBE56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31960" y="3099440"/>
                  <a:ext cx="408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54F1526-5335-44CF-8A07-D527DACA25FF}"/>
                    </a:ext>
                  </a:extLst>
                </p14:cNvPr>
                <p14:cNvContentPartPr/>
                <p14:nvPr/>
              </p14:nvContentPartPr>
              <p14:xfrm>
                <a:off x="3849240" y="3714320"/>
                <a:ext cx="349200" cy="171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54F1526-5335-44CF-8A07-D527DACA25F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31600" y="3696680"/>
                  <a:ext cx="384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6AE7075-7591-4AA6-B5C1-69D7BEB4B236}"/>
                    </a:ext>
                  </a:extLst>
                </p14:cNvPr>
                <p14:cNvContentPartPr/>
                <p14:nvPr/>
              </p14:nvContentPartPr>
              <p14:xfrm>
                <a:off x="3639720" y="3305360"/>
                <a:ext cx="312120" cy="282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6AE7075-7591-4AA6-B5C1-69D7BEB4B2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22080" y="3287720"/>
                  <a:ext cx="34776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ADAA500B-B3C4-495B-9A59-2A6A89C527BA}"/>
              </a:ext>
            </a:extLst>
          </p:cNvPr>
          <p:cNvGrpSpPr/>
          <p:nvPr/>
        </p:nvGrpSpPr>
        <p:grpSpPr>
          <a:xfrm>
            <a:off x="6350880" y="3588320"/>
            <a:ext cx="574920" cy="567720"/>
            <a:chOff x="6350880" y="3588320"/>
            <a:chExt cx="574920" cy="56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AFDF523-7A34-45F3-9590-DA34BB21D58F}"/>
                    </a:ext>
                  </a:extLst>
                </p14:cNvPr>
                <p14:cNvContentPartPr/>
                <p14:nvPr/>
              </p14:nvContentPartPr>
              <p14:xfrm>
                <a:off x="6412440" y="3588320"/>
                <a:ext cx="255600" cy="176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AFDF523-7A34-45F3-9590-DA34BB21D5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76800" y="3552320"/>
                  <a:ext cx="327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EC810D0-7083-434C-8345-3CB7730338E7}"/>
                    </a:ext>
                  </a:extLst>
                </p14:cNvPr>
                <p14:cNvContentPartPr/>
                <p14:nvPr/>
              </p14:nvContentPartPr>
              <p14:xfrm>
                <a:off x="6350880" y="3753560"/>
                <a:ext cx="73440" cy="282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EC810D0-7083-434C-8345-3CB7730338E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14880" y="3717560"/>
                  <a:ext cx="1450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0D37CA0-50C1-40B8-A319-653459749986}"/>
                    </a:ext>
                  </a:extLst>
                </p14:cNvPr>
                <p14:cNvContentPartPr/>
                <p14:nvPr/>
              </p14:nvContentPartPr>
              <p14:xfrm>
                <a:off x="6353760" y="4019600"/>
                <a:ext cx="288000" cy="136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0D37CA0-50C1-40B8-A319-65345974998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17760" y="3983960"/>
                  <a:ext cx="359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1D99007B-F05F-4735-9085-B37697937AB6}"/>
                    </a:ext>
                  </a:extLst>
                </p14:cNvPr>
                <p14:cNvContentPartPr/>
                <p14:nvPr/>
              </p14:nvContentPartPr>
              <p14:xfrm>
                <a:off x="6598200" y="3588320"/>
                <a:ext cx="327600" cy="565920"/>
              </p14:xfrm>
            </p:contentPart>
          </mc:Choice>
          <mc:Fallback xmlns=""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1D99007B-F05F-4735-9085-B37697937AB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62200" y="3552320"/>
                  <a:ext cx="39924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1985C511-DEB0-4C98-A22C-502C3E731018}"/>
                    </a:ext>
                  </a:extLst>
                </p14:cNvPr>
                <p14:cNvContentPartPr/>
                <p14:nvPr/>
              </p14:nvContentPartPr>
              <p14:xfrm>
                <a:off x="6432240" y="3918080"/>
                <a:ext cx="27000" cy="94320"/>
              </p14:xfrm>
            </p:contentPart>
          </mc:Choice>
          <mc:Fallback xmlns=""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1985C511-DEB0-4C98-A22C-502C3E73101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96240" y="3882080"/>
                  <a:ext cx="98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52" name="Ink 2051">
                  <a:extLst>
                    <a:ext uri="{FF2B5EF4-FFF2-40B4-BE49-F238E27FC236}">
                      <a16:creationId xmlns:a16="http://schemas.microsoft.com/office/drawing/2014/main" id="{99A171EC-57C9-4A86-B372-C6D22BDEE78D}"/>
                    </a:ext>
                  </a:extLst>
                </p14:cNvPr>
                <p14:cNvContentPartPr/>
                <p14:nvPr/>
              </p14:nvContentPartPr>
              <p14:xfrm>
                <a:off x="6496680" y="3763640"/>
                <a:ext cx="42480" cy="288720"/>
              </p14:xfrm>
            </p:contentPart>
          </mc:Choice>
          <mc:Fallback xmlns="">
            <p:pic>
              <p:nvPicPr>
                <p:cNvPr id="2052" name="Ink 2051">
                  <a:extLst>
                    <a:ext uri="{FF2B5EF4-FFF2-40B4-BE49-F238E27FC236}">
                      <a16:creationId xmlns:a16="http://schemas.microsoft.com/office/drawing/2014/main" id="{99A171EC-57C9-4A86-B372-C6D22BDEE78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60680" y="3727640"/>
                  <a:ext cx="114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BB4BC1A0-2736-4005-A58A-05E2DD752E0C}"/>
                    </a:ext>
                  </a:extLst>
                </p14:cNvPr>
                <p14:cNvContentPartPr/>
                <p14:nvPr/>
              </p14:nvContentPartPr>
              <p14:xfrm>
                <a:off x="6541680" y="3647360"/>
                <a:ext cx="128520" cy="457920"/>
              </p14:xfrm>
            </p:contentPart>
          </mc:Choice>
          <mc:Fallback xmlns=""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BB4BC1A0-2736-4005-A58A-05E2DD752E0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05680" y="3611360"/>
                  <a:ext cx="20016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62841682-C759-4F7E-8E6A-1F7069CFD3E1}"/>
                    </a:ext>
                  </a:extLst>
                </p14:cNvPr>
                <p14:cNvContentPartPr/>
                <p14:nvPr/>
              </p14:nvContentPartPr>
              <p14:xfrm>
                <a:off x="6661560" y="3671120"/>
                <a:ext cx="183960" cy="413640"/>
              </p14:xfrm>
            </p:contentPart>
          </mc:Choice>
          <mc:Fallback xmlns=""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62841682-C759-4F7E-8E6A-1F7069CFD3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25920" y="3635120"/>
                  <a:ext cx="2556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D688F3F7-647B-4CF3-B7E3-6249D2A92D12}"/>
                    </a:ext>
                  </a:extLst>
                </p14:cNvPr>
                <p14:cNvContentPartPr/>
                <p14:nvPr/>
              </p14:nvContentPartPr>
              <p14:xfrm>
                <a:off x="6465000" y="3766160"/>
                <a:ext cx="69120" cy="210960"/>
              </p14:xfrm>
            </p:contentPart>
          </mc:Choice>
          <mc:Fallback xmlns=""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D688F3F7-647B-4CF3-B7E3-6249D2A92D1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29000" y="3730520"/>
                  <a:ext cx="1407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D0E41894-76D3-4B8A-8AA9-BAA3A1376DBA}"/>
                    </a:ext>
                  </a:extLst>
                </p14:cNvPr>
                <p14:cNvContentPartPr/>
                <p14:nvPr/>
              </p14:nvContentPartPr>
              <p14:xfrm>
                <a:off x="6420000" y="3776960"/>
                <a:ext cx="20520" cy="200160"/>
              </p14:xfrm>
            </p:contentPart>
          </mc:Choice>
          <mc:Fallback xmlns=""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D0E41894-76D3-4B8A-8AA9-BAA3A1376DB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84360" y="3740960"/>
                  <a:ext cx="9216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F6471984-0BA8-4FA2-A9CF-84EE5D5B2FA1}"/>
              </a:ext>
            </a:extLst>
          </p:cNvPr>
          <p:cNvGrpSpPr/>
          <p:nvPr/>
        </p:nvGrpSpPr>
        <p:grpSpPr>
          <a:xfrm>
            <a:off x="4061280" y="1620200"/>
            <a:ext cx="3394080" cy="2070720"/>
            <a:chOff x="4061280" y="1620200"/>
            <a:chExt cx="3394080" cy="20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141F3E1-831C-45D4-AF5D-74E21E0DB549}"/>
                    </a:ext>
                  </a:extLst>
                </p14:cNvPr>
                <p14:cNvContentPartPr/>
                <p14:nvPr/>
              </p14:nvContentPartPr>
              <p14:xfrm>
                <a:off x="4061280" y="3212840"/>
                <a:ext cx="484560" cy="478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141F3E1-831C-45D4-AF5D-74E21E0DB54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43640" y="3194840"/>
                  <a:ext cx="5202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CD7E45-E873-4590-8D37-E1476F5E593C}"/>
                    </a:ext>
                  </a:extLst>
                </p14:cNvPr>
                <p14:cNvContentPartPr/>
                <p14:nvPr/>
              </p14:nvContentPartPr>
              <p14:xfrm>
                <a:off x="4452960" y="3333440"/>
                <a:ext cx="306000" cy="125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CD7E45-E873-4590-8D37-E1476F5E593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35320" y="3315800"/>
                  <a:ext cx="341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61C88B7A-1F6D-420B-8A1F-B99FFA5E25F6}"/>
                    </a:ext>
                  </a:extLst>
                </p14:cNvPr>
                <p14:cNvContentPartPr/>
                <p14:nvPr/>
              </p14:nvContentPartPr>
              <p14:xfrm>
                <a:off x="4750320" y="3400400"/>
                <a:ext cx="3600" cy="4680"/>
              </p14:xfrm>
            </p:contentPart>
          </mc:Choice>
          <mc:Fallback xmlns=""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61C88B7A-1F6D-420B-8A1F-B99FFA5E25F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32320" y="3382400"/>
                  <a:ext cx="39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8CF721AA-FA0E-4792-8432-20251E0DF9DC}"/>
                    </a:ext>
                  </a:extLst>
                </p14:cNvPr>
                <p14:cNvContentPartPr/>
                <p14:nvPr/>
              </p14:nvContentPartPr>
              <p14:xfrm>
                <a:off x="4925640" y="3395360"/>
                <a:ext cx="173880" cy="21960"/>
              </p14:xfrm>
            </p:contentPart>
          </mc:Choice>
          <mc:Fallback xmlns=""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8CF721AA-FA0E-4792-8432-20251E0DF9D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07640" y="3377360"/>
                  <a:ext cx="209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F7A9E3EE-BBA3-46AA-AFB7-FA4A1BC44575}"/>
                    </a:ext>
                  </a:extLst>
                </p14:cNvPr>
                <p14:cNvContentPartPr/>
                <p14:nvPr/>
              </p14:nvContentPartPr>
              <p14:xfrm>
                <a:off x="5216880" y="3411560"/>
                <a:ext cx="163800" cy="8640"/>
              </p14:xfrm>
            </p:contentPart>
          </mc:Choice>
          <mc:Fallback xmlns=""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F7A9E3EE-BBA3-46AA-AFB7-FA4A1BC4457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98880" y="3393920"/>
                  <a:ext cx="199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FD4CF2FF-EFDB-476F-8562-EFCE6E7B14A2}"/>
                    </a:ext>
                  </a:extLst>
                </p14:cNvPr>
                <p14:cNvContentPartPr/>
                <p14:nvPr/>
              </p14:nvContentPartPr>
              <p14:xfrm>
                <a:off x="5510640" y="3424880"/>
                <a:ext cx="233640" cy="4320"/>
              </p14:xfrm>
            </p:contentPart>
          </mc:Choice>
          <mc:Fallback xmlns=""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FD4CF2FF-EFDB-476F-8562-EFCE6E7B14A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93000" y="3407240"/>
                  <a:ext cx="269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D50FF7B5-274A-44B6-84B4-FA9DB2F3B8CB}"/>
                    </a:ext>
                  </a:extLst>
                </p14:cNvPr>
                <p14:cNvContentPartPr/>
                <p14:nvPr/>
              </p14:nvContentPartPr>
              <p14:xfrm>
                <a:off x="6121920" y="3416600"/>
                <a:ext cx="219240" cy="23040"/>
              </p14:xfrm>
            </p:contentPart>
          </mc:Choice>
          <mc:Fallback xmlns=""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D50FF7B5-274A-44B6-84B4-FA9DB2F3B8C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03920" y="3398960"/>
                  <a:ext cx="254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E9736477-D3D5-45A2-8B95-2FDF55C4BC3D}"/>
                    </a:ext>
                  </a:extLst>
                </p14:cNvPr>
                <p14:cNvContentPartPr/>
                <p14:nvPr/>
              </p14:nvContentPartPr>
              <p14:xfrm>
                <a:off x="6173040" y="3202760"/>
                <a:ext cx="439560" cy="477720"/>
              </p14:xfrm>
            </p:contentPart>
          </mc:Choice>
          <mc:Fallback xmlns=""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E9736477-D3D5-45A2-8B95-2FDF55C4BC3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55400" y="3184760"/>
                  <a:ext cx="47520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12138E2A-3511-4AD3-8DC5-4DF739ABF627}"/>
                    </a:ext>
                  </a:extLst>
                </p14:cNvPr>
                <p14:cNvContentPartPr/>
                <p14:nvPr/>
              </p14:nvContentPartPr>
              <p14:xfrm>
                <a:off x="6409560" y="3418760"/>
                <a:ext cx="4320" cy="11880"/>
              </p14:xfrm>
            </p:contentPart>
          </mc:Choice>
          <mc:Fallback xmlns=""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12138E2A-3511-4AD3-8DC5-4DF739ABF6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91560" y="3400760"/>
                  <a:ext cx="39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F6545E23-2DAF-4D70-BCD0-71D66B819712}"/>
                    </a:ext>
                  </a:extLst>
                </p14:cNvPr>
                <p14:cNvContentPartPr/>
                <p14:nvPr/>
              </p14:nvContentPartPr>
              <p14:xfrm>
                <a:off x="6618000" y="2916560"/>
                <a:ext cx="66600" cy="176760"/>
              </p14:xfrm>
            </p:contentPart>
          </mc:Choice>
          <mc:Fallback xmlns=""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F6545E23-2DAF-4D70-BCD0-71D66B81971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00360" y="2898920"/>
                  <a:ext cx="102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5B6E5F7D-84CE-44AB-97C5-6FA550C3E2C9}"/>
                    </a:ext>
                  </a:extLst>
                </p14:cNvPr>
                <p14:cNvContentPartPr/>
                <p14:nvPr/>
              </p14:nvContentPartPr>
              <p14:xfrm>
                <a:off x="6767760" y="2596160"/>
                <a:ext cx="105840" cy="221760"/>
              </p14:xfrm>
            </p:contentPart>
          </mc:Choice>
          <mc:Fallback xmlns=""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5B6E5F7D-84CE-44AB-97C5-6FA550C3E2C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49760" y="2578520"/>
                  <a:ext cx="141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FD449810-C7C1-487D-B70C-4BE2EDA6C120}"/>
                    </a:ext>
                  </a:extLst>
                </p14:cNvPr>
                <p14:cNvContentPartPr/>
                <p14:nvPr/>
              </p14:nvContentPartPr>
              <p14:xfrm>
                <a:off x="6944880" y="1867160"/>
                <a:ext cx="362520" cy="634680"/>
              </p14:xfrm>
            </p:contentPart>
          </mc:Choice>
          <mc:Fallback xmlns=""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FD449810-C7C1-487D-B70C-4BE2EDA6C12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26880" y="1849520"/>
                  <a:ext cx="39816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4B3D78ED-8CAC-4AA9-9F45-10A646E111EE}"/>
                    </a:ext>
                  </a:extLst>
                </p14:cNvPr>
                <p14:cNvContentPartPr/>
                <p14:nvPr/>
              </p14:nvContentPartPr>
              <p14:xfrm>
                <a:off x="7442400" y="1620200"/>
                <a:ext cx="12960" cy="57240"/>
              </p14:xfrm>
            </p:contentPart>
          </mc:Choice>
          <mc:Fallback xmlns=""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4B3D78ED-8CAC-4AA9-9F45-10A646E111E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24400" y="1602200"/>
                  <a:ext cx="4860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8E9E0697-5443-4E03-9230-790154402EF0}"/>
              </a:ext>
            </a:extLst>
          </p:cNvPr>
          <p:cNvGrpSpPr/>
          <p:nvPr/>
        </p:nvGrpSpPr>
        <p:grpSpPr>
          <a:xfrm>
            <a:off x="3985680" y="831440"/>
            <a:ext cx="4773960" cy="2677320"/>
            <a:chOff x="3985680" y="831440"/>
            <a:chExt cx="4773960" cy="267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F05BEC6-32D2-4CA3-9E44-40AC9EC8175E}"/>
                    </a:ext>
                  </a:extLst>
                </p14:cNvPr>
                <p14:cNvContentPartPr/>
                <p14:nvPr/>
              </p14:nvContentPartPr>
              <p14:xfrm>
                <a:off x="3985680" y="1413920"/>
                <a:ext cx="1239120" cy="2070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05BEC6-32D2-4CA3-9E44-40AC9EC817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68040" y="1395920"/>
                  <a:ext cx="1274760" cy="21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D52359-FA24-4205-B8BC-2CC95CCCEE05}"/>
                    </a:ext>
                  </a:extLst>
                </p14:cNvPr>
                <p14:cNvContentPartPr/>
                <p14:nvPr/>
              </p14:nvContentPartPr>
              <p14:xfrm>
                <a:off x="5243880" y="1393760"/>
                <a:ext cx="2559960" cy="97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D52359-FA24-4205-B8BC-2CC95CCCEE0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26240" y="1375760"/>
                  <a:ext cx="2595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4F4803-4F65-4EF6-B3D1-4CE83FA05CAC}"/>
                    </a:ext>
                  </a:extLst>
                </p14:cNvPr>
                <p14:cNvContentPartPr/>
                <p14:nvPr/>
              </p14:nvContentPartPr>
              <p14:xfrm>
                <a:off x="7644360" y="1375760"/>
                <a:ext cx="1115280" cy="213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4F4803-4F65-4EF6-B3D1-4CE83FA05CA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626360" y="1358120"/>
                  <a:ext cx="1150920" cy="21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39A0EAD1-D295-4B8F-8F48-EA6247543E5D}"/>
                    </a:ext>
                  </a:extLst>
                </p14:cNvPr>
                <p14:cNvContentPartPr/>
                <p14:nvPr/>
              </p14:nvContentPartPr>
              <p14:xfrm>
                <a:off x="7163040" y="1245800"/>
                <a:ext cx="278280" cy="286200"/>
              </p14:xfrm>
            </p:contentPart>
          </mc:Choice>
          <mc:Fallback xmlns=""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39A0EAD1-D295-4B8F-8F48-EA6247543E5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45040" y="1228160"/>
                  <a:ext cx="313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B970BE08-603A-493A-A164-C1969FAA9630}"/>
                    </a:ext>
                  </a:extLst>
                </p14:cNvPr>
                <p14:cNvContentPartPr/>
                <p14:nvPr/>
              </p14:nvContentPartPr>
              <p14:xfrm>
                <a:off x="7627800" y="1437680"/>
                <a:ext cx="240480" cy="365760"/>
              </p14:xfrm>
            </p:contentPart>
          </mc:Choice>
          <mc:Fallback xmlns=""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B970BE08-603A-493A-A164-C1969FAA963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09800" y="1419680"/>
                  <a:ext cx="2761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2D82FC86-FBD5-4C2D-B77F-62CB238F3156}"/>
                    </a:ext>
                  </a:extLst>
                </p14:cNvPr>
                <p14:cNvContentPartPr/>
                <p14:nvPr/>
              </p14:nvContentPartPr>
              <p14:xfrm>
                <a:off x="7492440" y="831440"/>
                <a:ext cx="459360" cy="624600"/>
              </p14:xfrm>
            </p:contentPart>
          </mc:Choice>
          <mc:Fallback xmlns=""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2D82FC86-FBD5-4C2D-B77F-62CB238F31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474440" y="813800"/>
                  <a:ext cx="495000" cy="66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075" name="Ink 2074">
                <a:extLst>
                  <a:ext uri="{FF2B5EF4-FFF2-40B4-BE49-F238E27FC236}">
                    <a16:creationId xmlns:a16="http://schemas.microsoft.com/office/drawing/2014/main" id="{2773D56E-51A1-4326-82CE-D0CC942E133D}"/>
                  </a:ext>
                </a:extLst>
              </p14:cNvPr>
              <p14:cNvContentPartPr/>
              <p14:nvPr/>
            </p14:nvContentPartPr>
            <p14:xfrm>
              <a:off x="11864640" y="2343440"/>
              <a:ext cx="24480" cy="10440"/>
            </p14:xfrm>
          </p:contentPart>
        </mc:Choice>
        <mc:Fallback xmlns="">
          <p:pic>
            <p:nvPicPr>
              <p:cNvPr id="2075" name="Ink 2074">
                <a:extLst>
                  <a:ext uri="{FF2B5EF4-FFF2-40B4-BE49-F238E27FC236}">
                    <a16:creationId xmlns:a16="http://schemas.microsoft.com/office/drawing/2014/main" id="{2773D56E-51A1-4326-82CE-D0CC942E133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846640" y="2325440"/>
                <a:ext cx="6012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185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5B616F-A337-4AF9-8870-70D6A6D5B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432323"/>
            <a:ext cx="8326419" cy="60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7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5B616F-A337-4AF9-8870-70D6A6D5B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432323"/>
            <a:ext cx="8326419" cy="60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3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5B616F-A337-4AF9-8870-70D6A6D5B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432323"/>
            <a:ext cx="8326419" cy="60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B2B97-9645-4FE4-AAAB-538851A57C84}"/>
              </a:ext>
            </a:extLst>
          </p:cNvPr>
          <p:cNvGrpSpPr/>
          <p:nvPr/>
        </p:nvGrpSpPr>
        <p:grpSpPr>
          <a:xfrm>
            <a:off x="6391200" y="2702720"/>
            <a:ext cx="526680" cy="916920"/>
            <a:chOff x="6391200" y="2702720"/>
            <a:chExt cx="526680" cy="91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9A266D-007F-45B5-88E0-2434834E282A}"/>
                    </a:ext>
                  </a:extLst>
                </p14:cNvPr>
                <p14:cNvContentPartPr/>
                <p14:nvPr/>
              </p14:nvContentPartPr>
              <p14:xfrm>
                <a:off x="6407400" y="3129320"/>
                <a:ext cx="147240" cy="7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9A266D-007F-45B5-88E0-2434834E282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89760" y="3111320"/>
                  <a:ext cx="182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4ACEDB-C21C-4BE7-BFA3-B65151787ADF}"/>
                    </a:ext>
                  </a:extLst>
                </p14:cNvPr>
                <p14:cNvContentPartPr/>
                <p14:nvPr/>
              </p14:nvContentPartPr>
              <p14:xfrm>
                <a:off x="6488760" y="3119240"/>
                <a:ext cx="114480" cy="82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4ACEDB-C21C-4BE7-BFA3-B65151787AD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71120" y="3101240"/>
                  <a:ext cx="150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247E7F-F349-4390-BBE1-971E54BE84B7}"/>
                    </a:ext>
                  </a:extLst>
                </p14:cNvPr>
                <p14:cNvContentPartPr/>
                <p14:nvPr/>
              </p14:nvContentPartPr>
              <p14:xfrm>
                <a:off x="6391200" y="2929880"/>
                <a:ext cx="334800" cy="271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247E7F-F349-4390-BBE1-971E54BE84B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73200" y="2912240"/>
                  <a:ext cx="3704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E52E96-887F-4DAB-8CC8-FE5455C48707}"/>
                    </a:ext>
                  </a:extLst>
                </p14:cNvPr>
                <p14:cNvContentPartPr/>
                <p14:nvPr/>
              </p14:nvContentPartPr>
              <p14:xfrm>
                <a:off x="6434040" y="2855360"/>
                <a:ext cx="353880" cy="269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E52E96-887F-4DAB-8CC8-FE5455C487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16400" y="2837360"/>
                  <a:ext cx="3895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8A5CF9-B9BE-4301-93BF-F6F38E8D30A1}"/>
                    </a:ext>
                  </a:extLst>
                </p14:cNvPr>
                <p14:cNvContentPartPr/>
                <p14:nvPr/>
              </p14:nvContentPartPr>
              <p14:xfrm>
                <a:off x="6531600" y="2702720"/>
                <a:ext cx="343800" cy="371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8A5CF9-B9BE-4301-93BF-F6F38E8D30A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13600" y="2684720"/>
                  <a:ext cx="3794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D57756-1AFF-4E8B-B5BB-3DAD5C2435D1}"/>
                    </a:ext>
                  </a:extLst>
                </p14:cNvPr>
                <p14:cNvContentPartPr/>
                <p14:nvPr/>
              </p14:nvContentPartPr>
              <p14:xfrm>
                <a:off x="6420000" y="3404000"/>
                <a:ext cx="111960" cy="21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D57756-1AFF-4E8B-B5BB-3DAD5C2435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02360" y="3386360"/>
                  <a:ext cx="147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457363-0A27-4712-8FD8-3683B0F274C0}"/>
                    </a:ext>
                  </a:extLst>
                </p14:cNvPr>
                <p14:cNvContentPartPr/>
                <p14:nvPr/>
              </p14:nvContentPartPr>
              <p14:xfrm>
                <a:off x="6582720" y="3442880"/>
                <a:ext cx="69480" cy="95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457363-0A27-4712-8FD8-3683B0F274C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65080" y="3425240"/>
                  <a:ext cx="105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8963383-622F-4F1A-9324-8744A2FCA670}"/>
                    </a:ext>
                  </a:extLst>
                </p14:cNvPr>
                <p14:cNvContentPartPr/>
                <p14:nvPr/>
              </p14:nvContentPartPr>
              <p14:xfrm>
                <a:off x="6664080" y="3403640"/>
                <a:ext cx="104400" cy="199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8963383-622F-4F1A-9324-8744A2FCA6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46440" y="3385640"/>
                  <a:ext cx="140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FFFB16-94B0-4706-BF94-6C3A1CA652C7}"/>
                    </a:ext>
                  </a:extLst>
                </p14:cNvPr>
                <p14:cNvContentPartPr/>
                <p14:nvPr/>
              </p14:nvContentPartPr>
              <p14:xfrm>
                <a:off x="6791520" y="3278000"/>
                <a:ext cx="126360" cy="303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FFFB16-94B0-4706-BF94-6C3A1CA652C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73880" y="3260000"/>
                  <a:ext cx="162000" cy="33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70D1CA-069E-4987-BFA8-CAEDC7DB45DD}"/>
              </a:ext>
            </a:extLst>
          </p:cNvPr>
          <p:cNvGrpSpPr/>
          <p:nvPr/>
        </p:nvGrpSpPr>
        <p:grpSpPr>
          <a:xfrm>
            <a:off x="5077560" y="3105920"/>
            <a:ext cx="546840" cy="668880"/>
            <a:chOff x="5077560" y="3105920"/>
            <a:chExt cx="54684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4E8554D-9168-4C92-BD60-2DFADB0398FB}"/>
                    </a:ext>
                  </a:extLst>
                </p14:cNvPr>
                <p14:cNvContentPartPr/>
                <p14:nvPr/>
              </p14:nvContentPartPr>
              <p14:xfrm>
                <a:off x="5092320" y="3294200"/>
                <a:ext cx="16560" cy="27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E8554D-9168-4C92-BD60-2DFADB0398F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56680" y="3258560"/>
                  <a:ext cx="88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10BAE5-346B-4D01-AE18-1A7B3C374E99}"/>
                    </a:ext>
                  </a:extLst>
                </p14:cNvPr>
                <p14:cNvContentPartPr/>
                <p14:nvPr/>
              </p14:nvContentPartPr>
              <p14:xfrm>
                <a:off x="5077560" y="3105920"/>
                <a:ext cx="546840" cy="668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10BAE5-346B-4D01-AE18-1A7B3C374E9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41920" y="3070280"/>
                  <a:ext cx="618480" cy="74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751AF2D-8A4C-445F-B704-55A7DA9FD1DD}"/>
              </a:ext>
            </a:extLst>
          </p:cNvPr>
          <p:cNvGrpSpPr/>
          <p:nvPr/>
        </p:nvGrpSpPr>
        <p:grpSpPr>
          <a:xfrm>
            <a:off x="7357800" y="937640"/>
            <a:ext cx="607680" cy="614160"/>
            <a:chOff x="7357800" y="937640"/>
            <a:chExt cx="60768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4EBA26-0121-4CAF-9687-227EAE2BFF8E}"/>
                    </a:ext>
                  </a:extLst>
                </p14:cNvPr>
                <p14:cNvContentPartPr/>
                <p14:nvPr/>
              </p14:nvContentPartPr>
              <p14:xfrm>
                <a:off x="7436640" y="1066520"/>
                <a:ext cx="12960" cy="281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4EBA26-0121-4CAF-9687-227EAE2BFF8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01000" y="1030880"/>
                  <a:ext cx="846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D808D15-3A2A-46F0-8977-1B0049043CCC}"/>
                    </a:ext>
                  </a:extLst>
                </p14:cNvPr>
                <p14:cNvContentPartPr/>
                <p14:nvPr/>
              </p14:nvContentPartPr>
              <p14:xfrm>
                <a:off x="7357800" y="937640"/>
                <a:ext cx="607680" cy="614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D808D15-3A2A-46F0-8977-1B0049043CC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22160" y="902000"/>
                  <a:ext cx="679320" cy="68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0E1B2D-1761-4FA7-A506-7F72A870CF35}"/>
              </a:ext>
            </a:extLst>
          </p:cNvPr>
          <p:cNvGrpSpPr/>
          <p:nvPr/>
        </p:nvGrpSpPr>
        <p:grpSpPr>
          <a:xfrm>
            <a:off x="5320200" y="894800"/>
            <a:ext cx="604440" cy="653760"/>
            <a:chOff x="5320200" y="894800"/>
            <a:chExt cx="604440" cy="65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0BB77F4-0ABF-4514-9AA2-1D6ED89B5018}"/>
                    </a:ext>
                  </a:extLst>
                </p14:cNvPr>
                <p14:cNvContentPartPr/>
                <p14:nvPr/>
              </p14:nvContentPartPr>
              <p14:xfrm>
                <a:off x="5390400" y="1044920"/>
                <a:ext cx="10800" cy="30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0BB77F4-0ABF-4514-9AA2-1D6ED89B501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54760" y="1009280"/>
                  <a:ext cx="824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F5941F1-C910-48AC-AE07-787D97E9139E}"/>
                    </a:ext>
                  </a:extLst>
                </p14:cNvPr>
                <p14:cNvContentPartPr/>
                <p14:nvPr/>
              </p14:nvContentPartPr>
              <p14:xfrm>
                <a:off x="5320200" y="952760"/>
                <a:ext cx="604440" cy="595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F5941F1-C910-48AC-AE07-787D97E9139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84560" y="916760"/>
                  <a:ext cx="67608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2270B84-3CAB-4900-830B-B5A85423A92B}"/>
                    </a:ext>
                  </a:extLst>
                </p14:cNvPr>
                <p14:cNvContentPartPr/>
                <p14:nvPr/>
              </p14:nvContentPartPr>
              <p14:xfrm>
                <a:off x="5533680" y="894800"/>
                <a:ext cx="226080" cy="100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2270B84-3CAB-4900-830B-B5A85423A92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97680" y="859160"/>
                  <a:ext cx="29772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0658DFB-21F9-499C-9CCA-A9A56E8D4046}"/>
              </a:ext>
            </a:extLst>
          </p:cNvPr>
          <p:cNvGrpSpPr/>
          <p:nvPr/>
        </p:nvGrpSpPr>
        <p:grpSpPr>
          <a:xfrm>
            <a:off x="7667040" y="3131120"/>
            <a:ext cx="577080" cy="647280"/>
            <a:chOff x="7667040" y="3131120"/>
            <a:chExt cx="577080" cy="64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E3056D-2546-4FD0-9E23-52D887175708}"/>
                    </a:ext>
                  </a:extLst>
                </p14:cNvPr>
                <p14:cNvContentPartPr/>
                <p14:nvPr/>
              </p14:nvContentPartPr>
              <p14:xfrm>
                <a:off x="7675680" y="3194840"/>
                <a:ext cx="272160" cy="10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E3056D-2546-4FD0-9E23-52D8871757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40040" y="3158840"/>
                  <a:ext cx="343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43D6C36-757D-4907-991C-05B557257A16}"/>
                    </a:ext>
                  </a:extLst>
                </p14:cNvPr>
                <p14:cNvContentPartPr/>
                <p14:nvPr/>
              </p14:nvContentPartPr>
              <p14:xfrm>
                <a:off x="7667040" y="3316520"/>
                <a:ext cx="27360" cy="329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43D6C36-757D-4907-991C-05B557257A1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31400" y="3280520"/>
                  <a:ext cx="990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93FF927-C1A2-4EE6-B9BE-38B4092AF121}"/>
                    </a:ext>
                  </a:extLst>
                </p14:cNvPr>
                <p14:cNvContentPartPr/>
                <p14:nvPr/>
              </p14:nvContentPartPr>
              <p14:xfrm>
                <a:off x="7676760" y="3131120"/>
                <a:ext cx="567360" cy="647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93FF927-C1A2-4EE6-B9BE-38B4092AF12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41120" y="3095120"/>
                  <a:ext cx="639000" cy="71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FCF8B9C-AB09-4C38-80A9-7E619444F5A2}"/>
              </a:ext>
            </a:extLst>
          </p:cNvPr>
          <p:cNvGrpSpPr/>
          <p:nvPr/>
        </p:nvGrpSpPr>
        <p:grpSpPr>
          <a:xfrm>
            <a:off x="3824400" y="1501760"/>
            <a:ext cx="5200200" cy="1767960"/>
            <a:chOff x="3824400" y="1501760"/>
            <a:chExt cx="5200200" cy="176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1CF52E-CD00-4ABD-908E-8D2B1728522B}"/>
                    </a:ext>
                  </a:extLst>
                </p14:cNvPr>
                <p14:cNvContentPartPr/>
                <p14:nvPr/>
              </p14:nvContentPartPr>
              <p14:xfrm>
                <a:off x="8705640" y="2744480"/>
                <a:ext cx="20520" cy="9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1CF52E-CD00-4ABD-908E-8D2B1728522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87640" y="2726840"/>
                  <a:ext cx="56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A6F202-3F02-46F9-BBBD-C25A75FFED5B}"/>
                    </a:ext>
                  </a:extLst>
                </p14:cNvPr>
                <p14:cNvContentPartPr/>
                <p14:nvPr/>
              </p14:nvContentPartPr>
              <p14:xfrm>
                <a:off x="8574960" y="2746280"/>
                <a:ext cx="110880" cy="9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A6F202-3F02-46F9-BBBD-C25A75FFED5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57320" y="2728640"/>
                  <a:ext cx="146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1AA086-D5D3-4E7E-8413-77781B2048D1}"/>
                    </a:ext>
                  </a:extLst>
                </p14:cNvPr>
                <p14:cNvContentPartPr/>
                <p14:nvPr/>
              </p14:nvContentPartPr>
              <p14:xfrm>
                <a:off x="8493600" y="2880200"/>
                <a:ext cx="57240" cy="103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1AA086-D5D3-4E7E-8413-77781B2048D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75960" y="2862200"/>
                  <a:ext cx="92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2D18D7-7571-4B88-98C0-CE762DC8C2A7}"/>
                    </a:ext>
                  </a:extLst>
                </p14:cNvPr>
                <p14:cNvContentPartPr/>
                <p14:nvPr/>
              </p14:nvContentPartPr>
              <p14:xfrm>
                <a:off x="8489280" y="3026360"/>
                <a:ext cx="96840" cy="158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2D18D7-7571-4B88-98C0-CE762DC8C2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71280" y="3008720"/>
                  <a:ext cx="132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BC44ED-5659-4C5C-972C-CB69455A704C}"/>
                    </a:ext>
                  </a:extLst>
                </p14:cNvPr>
                <p14:cNvContentPartPr/>
                <p14:nvPr/>
              </p14:nvContentPartPr>
              <p14:xfrm>
                <a:off x="8646960" y="3193400"/>
                <a:ext cx="102600" cy="20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BC44ED-5659-4C5C-972C-CB69455A704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8960" y="3175760"/>
                  <a:ext cx="138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3BB5AFD-0A11-4324-AAB1-4715283832C7}"/>
                    </a:ext>
                  </a:extLst>
                </p14:cNvPr>
                <p14:cNvContentPartPr/>
                <p14:nvPr/>
              </p14:nvContentPartPr>
              <p14:xfrm>
                <a:off x="8834880" y="3045800"/>
                <a:ext cx="169920" cy="153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3BB5AFD-0A11-4324-AAB1-4715283832C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16880" y="3028160"/>
                  <a:ext cx="205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DF5261-526A-4ACE-9A69-3801687D153A}"/>
                    </a:ext>
                  </a:extLst>
                </p14:cNvPr>
                <p14:cNvContentPartPr/>
                <p14:nvPr/>
              </p14:nvContentPartPr>
              <p14:xfrm>
                <a:off x="8911200" y="2836640"/>
                <a:ext cx="113400" cy="95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DF5261-526A-4ACE-9A69-3801687D153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93200" y="2818640"/>
                  <a:ext cx="149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A29558-3ACB-469F-A222-30D9CAD5A5C2}"/>
                    </a:ext>
                  </a:extLst>
                </p14:cNvPr>
                <p14:cNvContentPartPr/>
                <p14:nvPr/>
              </p14:nvContentPartPr>
              <p14:xfrm>
                <a:off x="8704200" y="2789120"/>
                <a:ext cx="158760" cy="26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A29558-3ACB-469F-A222-30D9CAD5A5C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686560" y="2771480"/>
                  <a:ext cx="194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4957360-BABC-4C4F-B3FF-0F9FAC248F80}"/>
                    </a:ext>
                  </a:extLst>
                </p14:cNvPr>
                <p14:cNvContentPartPr/>
                <p14:nvPr/>
              </p14:nvContentPartPr>
              <p14:xfrm>
                <a:off x="3824400" y="2760320"/>
                <a:ext cx="485280" cy="505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4957360-BABC-4C4F-B3FF-0F9FAC248F8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06400" y="2742680"/>
                  <a:ext cx="5209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2985C29-7BF4-49F5-A7AF-FB0E849B79A5}"/>
                    </a:ext>
                  </a:extLst>
                </p14:cNvPr>
                <p14:cNvContentPartPr/>
                <p14:nvPr/>
              </p14:nvContentPartPr>
              <p14:xfrm>
                <a:off x="4062000" y="2973800"/>
                <a:ext cx="559080" cy="65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2985C29-7BF4-49F5-A7AF-FB0E849B79A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44000" y="2956160"/>
                  <a:ext cx="594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E8A436F-4F27-45AD-8791-EC580807E21A}"/>
                    </a:ext>
                  </a:extLst>
                </p14:cNvPr>
                <p14:cNvContentPartPr/>
                <p14:nvPr/>
              </p14:nvContentPartPr>
              <p14:xfrm>
                <a:off x="4507320" y="2911520"/>
                <a:ext cx="141480" cy="245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E8A436F-4F27-45AD-8791-EC580807E21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89680" y="2893880"/>
                  <a:ext cx="1771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1DCF287-FBFC-4E2B-B9AE-D3C0B56ED299}"/>
                    </a:ext>
                  </a:extLst>
                </p14:cNvPr>
                <p14:cNvContentPartPr/>
                <p14:nvPr/>
              </p14:nvContentPartPr>
              <p14:xfrm>
                <a:off x="4516680" y="2927360"/>
                <a:ext cx="181440" cy="35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1DCF287-FBFC-4E2B-B9AE-D3C0B56ED29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499040" y="2909720"/>
                  <a:ext cx="217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2571679-D494-46DD-8343-2037C9671C4B}"/>
                    </a:ext>
                  </a:extLst>
                </p14:cNvPr>
                <p14:cNvContentPartPr/>
                <p14:nvPr/>
              </p14:nvContentPartPr>
              <p14:xfrm>
                <a:off x="5064960" y="2944280"/>
                <a:ext cx="42120" cy="9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2571679-D494-46DD-8343-2037C9671C4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046960" y="2926640"/>
                  <a:ext cx="77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544E88-E2D4-4150-8019-D0B5A472FC74}"/>
                    </a:ext>
                  </a:extLst>
                </p14:cNvPr>
                <p14:cNvContentPartPr/>
                <p14:nvPr/>
              </p14:nvContentPartPr>
              <p14:xfrm>
                <a:off x="4591200" y="2950760"/>
                <a:ext cx="516240" cy="20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544E88-E2D4-4150-8019-D0B5A472FC7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73560" y="2932760"/>
                  <a:ext cx="551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764136-29FC-4091-992D-4225E66D41B4}"/>
                    </a:ext>
                  </a:extLst>
                </p14:cNvPr>
                <p14:cNvContentPartPr/>
                <p14:nvPr/>
              </p14:nvContentPartPr>
              <p14:xfrm>
                <a:off x="5145960" y="2693360"/>
                <a:ext cx="154440" cy="303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764136-29FC-4091-992D-4225E66D41B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27960" y="2675720"/>
                  <a:ext cx="1900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5A993E-7C4E-43FA-8DC5-0516C8217203}"/>
                    </a:ext>
                  </a:extLst>
                </p14:cNvPr>
                <p14:cNvContentPartPr/>
                <p14:nvPr/>
              </p14:nvContentPartPr>
              <p14:xfrm>
                <a:off x="5292480" y="1737560"/>
                <a:ext cx="558360" cy="956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5A993E-7C4E-43FA-8DC5-0516C821720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74480" y="1719560"/>
                  <a:ext cx="594000" cy="9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14D547E-B169-4D6B-B174-46AD73C9988A}"/>
                    </a:ext>
                  </a:extLst>
                </p14:cNvPr>
                <p14:cNvContentPartPr/>
                <p14:nvPr/>
              </p14:nvContentPartPr>
              <p14:xfrm>
                <a:off x="5155680" y="2832320"/>
                <a:ext cx="105120" cy="121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14D547E-B169-4D6B-B174-46AD73C9988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37680" y="2814320"/>
                  <a:ext cx="140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0867002-8C50-4B04-A4A6-B79C16180DFF}"/>
                    </a:ext>
                  </a:extLst>
                </p14:cNvPr>
                <p14:cNvContentPartPr/>
                <p14:nvPr/>
              </p14:nvContentPartPr>
              <p14:xfrm>
                <a:off x="5466000" y="2208800"/>
                <a:ext cx="183240" cy="144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0867002-8C50-4B04-A4A6-B79C16180DF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48000" y="2190800"/>
                  <a:ext cx="218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9000C6-C027-44DA-BF3F-2A80C1BF76E2}"/>
                    </a:ext>
                  </a:extLst>
                </p14:cNvPr>
                <p14:cNvContentPartPr/>
                <p14:nvPr/>
              </p14:nvContentPartPr>
              <p14:xfrm>
                <a:off x="5844360" y="1641080"/>
                <a:ext cx="1547280" cy="75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9000C6-C027-44DA-BF3F-2A80C1BF76E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26720" y="1623080"/>
                  <a:ext cx="1582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8E6FA7-46BD-4CE7-A99F-E64111782E54}"/>
                    </a:ext>
                  </a:extLst>
                </p14:cNvPr>
                <p14:cNvContentPartPr/>
                <p14:nvPr/>
              </p14:nvContentPartPr>
              <p14:xfrm>
                <a:off x="6848400" y="1501760"/>
                <a:ext cx="116280" cy="142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8E6FA7-46BD-4CE7-A99F-E64111782E5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830400" y="1483760"/>
                  <a:ext cx="151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E38C475-316F-4724-B793-798FD3E5609E}"/>
                    </a:ext>
                  </a:extLst>
                </p14:cNvPr>
                <p14:cNvContentPartPr/>
                <p14:nvPr/>
              </p14:nvContentPartPr>
              <p14:xfrm>
                <a:off x="7413960" y="1669880"/>
                <a:ext cx="818280" cy="1522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E38C475-316F-4724-B793-798FD3E5609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396320" y="1652240"/>
                  <a:ext cx="853920" cy="15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D3531C2-B0C6-462A-B601-DE1356C9D6F9}"/>
                    </a:ext>
                  </a:extLst>
                </p14:cNvPr>
                <p14:cNvContentPartPr/>
                <p14:nvPr/>
              </p14:nvContentPartPr>
              <p14:xfrm>
                <a:off x="8157360" y="3097640"/>
                <a:ext cx="412200" cy="34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D3531C2-B0C6-462A-B601-DE1356C9D6F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39720" y="3080000"/>
                  <a:ext cx="447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B5C58A-4CE4-4B75-9729-0481F1405B7C}"/>
                    </a:ext>
                  </a:extLst>
                </p14:cNvPr>
                <p14:cNvContentPartPr/>
                <p14:nvPr/>
              </p14:nvContentPartPr>
              <p14:xfrm>
                <a:off x="8326560" y="3006200"/>
                <a:ext cx="115560" cy="174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B5C58A-4CE4-4B75-9729-0481F1405B7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08560" y="2988200"/>
                  <a:ext cx="151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300479-45EE-4C96-86E3-52CDC1D9FCD0}"/>
                    </a:ext>
                  </a:extLst>
                </p14:cNvPr>
                <p14:cNvContentPartPr/>
                <p14:nvPr/>
              </p14:nvContentPartPr>
              <p14:xfrm>
                <a:off x="7973760" y="2786960"/>
                <a:ext cx="459360" cy="482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300479-45EE-4C96-86E3-52CDC1D9FCD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55760" y="2768960"/>
                  <a:ext cx="4950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66F5DCA-1932-43F0-ABCF-2EF772031DAD}"/>
                    </a:ext>
                  </a:extLst>
                </p14:cNvPr>
                <p14:cNvContentPartPr/>
                <p14:nvPr/>
              </p14:nvContentPartPr>
              <p14:xfrm>
                <a:off x="7865040" y="2569880"/>
                <a:ext cx="105480" cy="13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66F5DCA-1932-43F0-ABCF-2EF772031DA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47400" y="2551880"/>
                  <a:ext cx="1411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E8702B-5B38-4B01-BB03-58A62EF6FDEC}"/>
                    </a:ext>
                  </a:extLst>
                </p14:cNvPr>
                <p14:cNvContentPartPr/>
                <p14:nvPr/>
              </p14:nvContentPartPr>
              <p14:xfrm>
                <a:off x="8237280" y="3074240"/>
                <a:ext cx="274680" cy="79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E8702B-5B38-4B01-BB03-58A62EF6FDE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219280" y="3056240"/>
                  <a:ext cx="310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EE7C27-A8B1-48B9-BEFE-6C083C88FAC8}"/>
                    </a:ext>
                  </a:extLst>
                </p14:cNvPr>
                <p14:cNvContentPartPr/>
                <p14:nvPr/>
              </p14:nvContentPartPr>
              <p14:xfrm>
                <a:off x="8392080" y="3047240"/>
                <a:ext cx="129960" cy="120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EE7C27-A8B1-48B9-BEFE-6C083C88FAC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374440" y="3029240"/>
                  <a:ext cx="165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F004E45-2217-4883-A171-CE9DC50152BA}"/>
                    </a:ext>
                  </a:extLst>
                </p14:cNvPr>
                <p14:cNvContentPartPr/>
                <p14:nvPr/>
              </p14:nvContentPartPr>
              <p14:xfrm>
                <a:off x="8227560" y="3119960"/>
                <a:ext cx="235800" cy="33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F004E45-2217-4883-A171-CE9DC50152B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09560" y="3101960"/>
                  <a:ext cx="2714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A28D67-3CAF-4130-8C56-6A6A5F9A612B}"/>
                    </a:ext>
                  </a:extLst>
                </p14:cNvPr>
                <p14:cNvContentPartPr/>
                <p14:nvPr/>
              </p14:nvContentPartPr>
              <p14:xfrm>
                <a:off x="8196600" y="3061640"/>
                <a:ext cx="252720" cy="68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A28D67-3CAF-4130-8C56-6A6A5F9A612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178960" y="3044000"/>
                  <a:ext cx="288360" cy="10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852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5B616F-A337-4AF9-8870-70D6A6D5B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432323"/>
            <a:ext cx="8326419" cy="60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2BF885-8184-4C6F-BDB1-7DE0039D2DEB}"/>
                  </a:ext>
                </a:extLst>
              </p14:cNvPr>
              <p14:cNvContentPartPr/>
              <p14:nvPr/>
            </p14:nvContentPartPr>
            <p14:xfrm>
              <a:off x="3700920" y="3494360"/>
              <a:ext cx="2880" cy="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2BF885-8184-4C6F-BDB1-7DE0039D2D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2920" y="3476360"/>
                <a:ext cx="3852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0ABDB63C-5909-41B3-A7C5-2DB3CA5BAC15}"/>
              </a:ext>
            </a:extLst>
          </p:cNvPr>
          <p:cNvGrpSpPr/>
          <p:nvPr/>
        </p:nvGrpSpPr>
        <p:grpSpPr>
          <a:xfrm>
            <a:off x="6654720" y="1395200"/>
            <a:ext cx="519840" cy="500040"/>
            <a:chOff x="6654720" y="1395200"/>
            <a:chExt cx="51984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636518-DB3B-4257-BF08-584BA03EA501}"/>
                    </a:ext>
                  </a:extLst>
                </p14:cNvPr>
                <p14:cNvContentPartPr/>
                <p14:nvPr/>
              </p14:nvContentPartPr>
              <p14:xfrm>
                <a:off x="6932280" y="1458560"/>
                <a:ext cx="16920" cy="9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636518-DB3B-4257-BF08-584BA03EA5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14280" y="1440920"/>
                  <a:ext cx="52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75E6A1-BC11-471C-8284-4F8E6E319F5B}"/>
                    </a:ext>
                  </a:extLst>
                </p14:cNvPr>
                <p14:cNvContentPartPr/>
                <p14:nvPr/>
              </p14:nvContentPartPr>
              <p14:xfrm>
                <a:off x="6793320" y="1436960"/>
                <a:ext cx="137160" cy="50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75E6A1-BC11-471C-8284-4F8E6E319F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75680" y="1419320"/>
                  <a:ext cx="172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07F9182-AD75-4CF9-A3E4-2218087C5FAB}"/>
                    </a:ext>
                  </a:extLst>
                </p14:cNvPr>
                <p14:cNvContentPartPr/>
                <p14:nvPr/>
              </p14:nvContentPartPr>
              <p14:xfrm>
                <a:off x="6654720" y="1519760"/>
                <a:ext cx="110880" cy="267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07F9182-AD75-4CF9-A3E4-2218087C5F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36720" y="1502120"/>
                  <a:ext cx="146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33A998D-E393-4034-B69C-46D8483DC948}"/>
                    </a:ext>
                  </a:extLst>
                </p14:cNvPr>
                <p14:cNvContentPartPr/>
                <p14:nvPr/>
              </p14:nvContentPartPr>
              <p14:xfrm>
                <a:off x="6751200" y="1782920"/>
                <a:ext cx="333360" cy="9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33A998D-E393-4034-B69C-46D8483DC9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33200" y="1764920"/>
                  <a:ext cx="369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66695F-CBE8-447C-844E-18A658D28B65}"/>
                    </a:ext>
                  </a:extLst>
                </p14:cNvPr>
                <p14:cNvContentPartPr/>
                <p14:nvPr/>
              </p14:nvContentPartPr>
              <p14:xfrm>
                <a:off x="7140360" y="1655480"/>
                <a:ext cx="24840" cy="65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66695F-CBE8-447C-844E-18A658D28B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2360" y="1637480"/>
                  <a:ext cx="60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74A3ECD-6B29-453B-AF40-59CC6A7E703E}"/>
                    </a:ext>
                  </a:extLst>
                </p14:cNvPr>
                <p14:cNvContentPartPr/>
                <p14:nvPr/>
              </p14:nvContentPartPr>
              <p14:xfrm>
                <a:off x="6684240" y="1395200"/>
                <a:ext cx="490320" cy="426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74A3ECD-6B29-453B-AF40-59CC6A7E703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66600" y="1377560"/>
                  <a:ext cx="5259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0B0E458-F61C-4319-B9AE-84DE19266EA1}"/>
                    </a:ext>
                  </a:extLst>
                </p14:cNvPr>
                <p14:cNvContentPartPr/>
                <p14:nvPr/>
              </p14:nvContentPartPr>
              <p14:xfrm>
                <a:off x="6817440" y="1538840"/>
                <a:ext cx="345240" cy="356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0B0E458-F61C-4319-B9AE-84DE19266EA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9440" y="1520840"/>
                  <a:ext cx="380880" cy="39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EAF1D4C-4A78-45CC-937E-08A3D8D67292}"/>
                  </a:ext>
                </a:extLst>
              </p14:cNvPr>
              <p14:cNvContentPartPr/>
              <p14:nvPr/>
            </p14:nvContentPartPr>
            <p14:xfrm>
              <a:off x="6791520" y="1870400"/>
              <a:ext cx="24840" cy="96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EAF1D4C-4A78-45CC-937E-08A3D8D6729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73880" y="1852760"/>
                <a:ext cx="604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0BE64B2-4F8E-4FE7-8DE2-31B44809CC55}"/>
                  </a:ext>
                </a:extLst>
              </p14:cNvPr>
              <p14:cNvContentPartPr/>
              <p14:nvPr/>
            </p14:nvContentPartPr>
            <p14:xfrm>
              <a:off x="8140440" y="3703160"/>
              <a:ext cx="18000" cy="3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0BE64B2-4F8E-4FE7-8DE2-31B44809CC5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22800" y="3685160"/>
                <a:ext cx="536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BE3AE473-C06F-42E1-965A-8937E0336F73}"/>
                  </a:ext>
                </a:extLst>
              </p14:cNvPr>
              <p14:cNvContentPartPr/>
              <p14:nvPr/>
            </p14:nvContentPartPr>
            <p14:xfrm>
              <a:off x="8015520" y="3692720"/>
              <a:ext cx="431280" cy="433080"/>
            </p14:xfrm>
          </p:contentPart>
        </mc:Choice>
        <mc:Fallback xmlns=""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BE3AE473-C06F-42E1-965A-8937E0336F7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79880" y="3656720"/>
                <a:ext cx="502920" cy="50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75404DF8-1A89-4CC4-9E69-4F3FB83E485F}"/>
              </a:ext>
            </a:extLst>
          </p:cNvPr>
          <p:cNvGrpSpPr/>
          <p:nvPr/>
        </p:nvGrpSpPr>
        <p:grpSpPr>
          <a:xfrm>
            <a:off x="6314160" y="956720"/>
            <a:ext cx="634320" cy="604800"/>
            <a:chOff x="6314160" y="956720"/>
            <a:chExt cx="634320" cy="60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CEDA19A7-83B1-41B9-ADA5-FD5F0776DC48}"/>
                    </a:ext>
                  </a:extLst>
                </p14:cNvPr>
                <p14:cNvContentPartPr/>
                <p14:nvPr/>
              </p14:nvContentPartPr>
              <p14:xfrm>
                <a:off x="6314160" y="1367120"/>
                <a:ext cx="32040" cy="13680"/>
              </p14:xfrm>
            </p:contentPart>
          </mc:Choice>
          <mc:Fallback xmlns=""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CEDA19A7-83B1-41B9-ADA5-FD5F0776DC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78160" y="1331120"/>
                  <a:ext cx="103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A926D264-EF09-4872-AFBB-3F261D75D34C}"/>
                    </a:ext>
                  </a:extLst>
                </p14:cNvPr>
                <p14:cNvContentPartPr/>
                <p14:nvPr/>
              </p14:nvContentPartPr>
              <p14:xfrm>
                <a:off x="6399840" y="956720"/>
                <a:ext cx="548640" cy="604800"/>
              </p14:xfrm>
            </p:contentPart>
          </mc:Choice>
          <mc:Fallback xmlns=""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A926D264-EF09-4872-AFBB-3F261D75D34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64200" y="920720"/>
                  <a:ext cx="620280" cy="67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D461B07F-D14F-4F3A-93FA-3018C279C4CE}"/>
                  </a:ext>
                </a:extLst>
              </p14:cNvPr>
              <p14:cNvContentPartPr/>
              <p14:nvPr/>
            </p14:nvContentPartPr>
            <p14:xfrm>
              <a:off x="6017880" y="5720960"/>
              <a:ext cx="580680" cy="2700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D461B07F-D14F-4F3A-93FA-3018C279C4C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99880" y="5703320"/>
                <a:ext cx="6163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70" name="Ink 2069">
                <a:extLst>
                  <a:ext uri="{FF2B5EF4-FFF2-40B4-BE49-F238E27FC236}">
                    <a16:creationId xmlns:a16="http://schemas.microsoft.com/office/drawing/2014/main" id="{501DE141-8789-4DD4-BB59-AFB114C361C7}"/>
                  </a:ext>
                </a:extLst>
              </p14:cNvPr>
              <p14:cNvContentPartPr/>
              <p14:nvPr/>
            </p14:nvContentPartPr>
            <p14:xfrm>
              <a:off x="7121640" y="5880080"/>
              <a:ext cx="574200" cy="620640"/>
            </p14:xfrm>
          </p:contentPart>
        </mc:Choice>
        <mc:Fallback xmlns="">
          <p:pic>
            <p:nvPicPr>
              <p:cNvPr id="2070" name="Ink 2069">
                <a:extLst>
                  <a:ext uri="{FF2B5EF4-FFF2-40B4-BE49-F238E27FC236}">
                    <a16:creationId xmlns:a16="http://schemas.microsoft.com/office/drawing/2014/main" id="{501DE141-8789-4DD4-BB59-AFB114C361C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103640" y="5862440"/>
                <a:ext cx="60984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71" name="Ink 2070">
                <a:extLst>
                  <a:ext uri="{FF2B5EF4-FFF2-40B4-BE49-F238E27FC236}">
                    <a16:creationId xmlns:a16="http://schemas.microsoft.com/office/drawing/2014/main" id="{0D487714-A76E-40AD-9E7A-97E1AD10377C}"/>
                  </a:ext>
                </a:extLst>
              </p14:cNvPr>
              <p14:cNvContentPartPr/>
              <p14:nvPr/>
            </p14:nvContentPartPr>
            <p14:xfrm>
              <a:off x="7689360" y="5664080"/>
              <a:ext cx="520920" cy="52920"/>
            </p14:xfrm>
          </p:contentPart>
        </mc:Choice>
        <mc:Fallback xmlns="">
          <p:pic>
            <p:nvPicPr>
              <p:cNvPr id="2071" name="Ink 2070">
                <a:extLst>
                  <a:ext uri="{FF2B5EF4-FFF2-40B4-BE49-F238E27FC236}">
                    <a16:creationId xmlns:a16="http://schemas.microsoft.com/office/drawing/2014/main" id="{0D487714-A76E-40AD-9E7A-97E1AD1037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71360" y="5646440"/>
                <a:ext cx="55656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8" name="Group 2087">
            <a:extLst>
              <a:ext uri="{FF2B5EF4-FFF2-40B4-BE49-F238E27FC236}">
                <a16:creationId xmlns:a16="http://schemas.microsoft.com/office/drawing/2014/main" id="{BA625524-6B82-4B55-A8DB-1206A2E646A3}"/>
              </a:ext>
            </a:extLst>
          </p:cNvPr>
          <p:cNvGrpSpPr/>
          <p:nvPr/>
        </p:nvGrpSpPr>
        <p:grpSpPr>
          <a:xfrm>
            <a:off x="8475600" y="49880"/>
            <a:ext cx="1653120" cy="2332800"/>
            <a:chOff x="8475600" y="49880"/>
            <a:chExt cx="1653120" cy="233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DFCC7FFA-B92D-476F-A79B-4B7C6C832580}"/>
                    </a:ext>
                  </a:extLst>
                </p14:cNvPr>
                <p14:cNvContentPartPr/>
                <p14:nvPr/>
              </p14:nvContentPartPr>
              <p14:xfrm>
                <a:off x="8475600" y="1667720"/>
                <a:ext cx="584640" cy="49320"/>
              </p14:xfrm>
            </p:contentPart>
          </mc:Choice>
          <mc:Fallback xmlns=""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DFCC7FFA-B92D-476F-A79B-4B7C6C83258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57960" y="1650080"/>
                  <a:ext cx="6202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67B7CD12-E6A4-48E6-9127-8F54D6081D44}"/>
                    </a:ext>
                  </a:extLst>
                </p14:cNvPr>
                <p14:cNvContentPartPr/>
                <p14:nvPr/>
              </p14:nvContentPartPr>
              <p14:xfrm>
                <a:off x="9012360" y="1817480"/>
                <a:ext cx="491040" cy="565200"/>
              </p14:xfrm>
            </p:contentPart>
          </mc:Choice>
          <mc:Fallback xmlns=""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67B7CD12-E6A4-48E6-9127-8F54D6081D4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94360" y="1799480"/>
                  <a:ext cx="52668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720B13E8-2FF0-4629-9855-41D2239796C6}"/>
                    </a:ext>
                  </a:extLst>
                </p14:cNvPr>
                <p14:cNvContentPartPr/>
                <p14:nvPr/>
              </p14:nvContentPartPr>
              <p14:xfrm>
                <a:off x="8989680" y="1138160"/>
                <a:ext cx="272880" cy="571680"/>
              </p14:xfrm>
            </p:contentPart>
          </mc:Choice>
          <mc:Fallback xmlns=""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720B13E8-2FF0-4629-9855-41D2239796C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72040" y="1120520"/>
                  <a:ext cx="30852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F53D7A0C-F28C-4D37-819B-F7C921C21125}"/>
                    </a:ext>
                  </a:extLst>
                </p14:cNvPr>
                <p14:cNvContentPartPr/>
                <p14:nvPr/>
              </p14:nvContentPartPr>
              <p14:xfrm>
                <a:off x="9526800" y="793640"/>
                <a:ext cx="601920" cy="733320"/>
              </p14:xfrm>
            </p:contentPart>
          </mc:Choice>
          <mc:Fallback xmlns=""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F53D7A0C-F28C-4D37-819B-F7C921C2112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08800" y="775640"/>
                  <a:ext cx="63756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AFE3A9E8-0983-4095-84B2-99CF6000715D}"/>
                    </a:ext>
                  </a:extLst>
                </p14:cNvPr>
                <p14:cNvContentPartPr/>
                <p14:nvPr/>
              </p14:nvContentPartPr>
              <p14:xfrm>
                <a:off x="8981760" y="678440"/>
                <a:ext cx="284760" cy="514440"/>
              </p14:xfrm>
            </p:contentPart>
          </mc:Choice>
          <mc:Fallback xmlns=""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AFE3A9E8-0983-4095-84B2-99CF600071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64120" y="660800"/>
                  <a:ext cx="3204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3148CA18-E907-4A1D-9897-185309361E6A}"/>
                    </a:ext>
                  </a:extLst>
                </p14:cNvPr>
                <p14:cNvContentPartPr/>
                <p14:nvPr/>
              </p14:nvContentPartPr>
              <p14:xfrm>
                <a:off x="9010200" y="49880"/>
                <a:ext cx="499680" cy="582480"/>
              </p14:xfrm>
            </p:contentPart>
          </mc:Choice>
          <mc:Fallback xmlns=""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3148CA18-E907-4A1D-9897-185309361E6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92200" y="32240"/>
                  <a:ext cx="5353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87" name="Ink 2086">
                  <a:extLst>
                    <a:ext uri="{FF2B5EF4-FFF2-40B4-BE49-F238E27FC236}">
                      <a16:creationId xmlns:a16="http://schemas.microsoft.com/office/drawing/2014/main" id="{53B4A66D-B27D-49A4-9BA4-3EEE85673D90}"/>
                    </a:ext>
                  </a:extLst>
                </p14:cNvPr>
                <p14:cNvContentPartPr/>
                <p14:nvPr/>
              </p14:nvContentPartPr>
              <p14:xfrm>
                <a:off x="8475960" y="666560"/>
                <a:ext cx="558360" cy="43200"/>
              </p14:xfrm>
            </p:contentPart>
          </mc:Choice>
          <mc:Fallback xmlns="">
            <p:pic>
              <p:nvPicPr>
                <p:cNvPr id="2087" name="Ink 2086">
                  <a:extLst>
                    <a:ext uri="{FF2B5EF4-FFF2-40B4-BE49-F238E27FC236}">
                      <a16:creationId xmlns:a16="http://schemas.microsoft.com/office/drawing/2014/main" id="{53B4A66D-B27D-49A4-9BA4-3EEE85673D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58320" y="648920"/>
                  <a:ext cx="59400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089" name="Ink 2088">
                <a:extLst>
                  <a:ext uri="{FF2B5EF4-FFF2-40B4-BE49-F238E27FC236}">
                    <a16:creationId xmlns:a16="http://schemas.microsoft.com/office/drawing/2014/main" id="{23C37186-BC8B-4B2B-9A42-616B998202B1}"/>
                  </a:ext>
                </a:extLst>
              </p14:cNvPr>
              <p14:cNvContentPartPr/>
              <p14:nvPr/>
            </p14:nvContentPartPr>
            <p14:xfrm>
              <a:off x="7929120" y="1667000"/>
              <a:ext cx="610920" cy="77040"/>
            </p14:xfrm>
          </p:contentPart>
        </mc:Choice>
        <mc:Fallback xmlns="">
          <p:pic>
            <p:nvPicPr>
              <p:cNvPr id="2089" name="Ink 2088">
                <a:extLst>
                  <a:ext uri="{FF2B5EF4-FFF2-40B4-BE49-F238E27FC236}">
                    <a16:creationId xmlns:a16="http://schemas.microsoft.com/office/drawing/2014/main" id="{23C37186-BC8B-4B2B-9A42-616B998202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911480" y="1649000"/>
                <a:ext cx="64656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4" name="Group 2093">
            <a:extLst>
              <a:ext uri="{FF2B5EF4-FFF2-40B4-BE49-F238E27FC236}">
                <a16:creationId xmlns:a16="http://schemas.microsoft.com/office/drawing/2014/main" id="{043119C9-445B-4580-86CA-657B1E09C0C6}"/>
              </a:ext>
            </a:extLst>
          </p:cNvPr>
          <p:cNvGrpSpPr/>
          <p:nvPr/>
        </p:nvGrpSpPr>
        <p:grpSpPr>
          <a:xfrm>
            <a:off x="7958280" y="5600"/>
            <a:ext cx="569520" cy="1224840"/>
            <a:chOff x="7958280" y="5600"/>
            <a:chExt cx="569520" cy="122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BE23C3AB-CE54-4DEA-A769-3450257496D9}"/>
                    </a:ext>
                  </a:extLst>
                </p14:cNvPr>
                <p14:cNvContentPartPr/>
                <p14:nvPr/>
              </p14:nvContentPartPr>
              <p14:xfrm>
                <a:off x="8213520" y="440840"/>
                <a:ext cx="314280" cy="214200"/>
              </p14:xfrm>
            </p:contentPart>
          </mc:Choice>
          <mc:Fallback xmlns=""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BE23C3AB-CE54-4DEA-A769-3450257496D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95520" y="422840"/>
                  <a:ext cx="349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5C634B0B-A27D-4D29-B76D-2647F03C7D90}"/>
                    </a:ext>
                  </a:extLst>
                </p14:cNvPr>
                <p14:cNvContentPartPr/>
                <p14:nvPr/>
              </p14:nvContentPartPr>
              <p14:xfrm>
                <a:off x="7958280" y="5600"/>
                <a:ext cx="548280" cy="513000"/>
              </p14:xfrm>
            </p:contentPart>
          </mc:Choice>
          <mc:Fallback xmlns=""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5C634B0B-A27D-4D29-B76D-2647F03C7D9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40640" y="-12040"/>
                  <a:ext cx="5839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093" name="Ink 2092">
                  <a:extLst>
                    <a:ext uri="{FF2B5EF4-FFF2-40B4-BE49-F238E27FC236}">
                      <a16:creationId xmlns:a16="http://schemas.microsoft.com/office/drawing/2014/main" id="{A75E4F82-0ACE-4E22-8982-9BB9A7F53DD6}"/>
                    </a:ext>
                  </a:extLst>
                </p14:cNvPr>
                <p14:cNvContentPartPr/>
                <p14:nvPr/>
              </p14:nvContentPartPr>
              <p14:xfrm>
                <a:off x="8149800" y="692960"/>
                <a:ext cx="329400" cy="537480"/>
              </p14:xfrm>
            </p:contentPart>
          </mc:Choice>
          <mc:Fallback xmlns="">
            <p:pic>
              <p:nvPicPr>
                <p:cNvPr id="2093" name="Ink 2092">
                  <a:extLst>
                    <a:ext uri="{FF2B5EF4-FFF2-40B4-BE49-F238E27FC236}">
                      <a16:creationId xmlns:a16="http://schemas.microsoft.com/office/drawing/2014/main" id="{A75E4F82-0ACE-4E22-8982-9BB9A7F53DD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32160" y="674960"/>
                  <a:ext cx="365040" cy="57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9" name="Group 2098">
            <a:extLst>
              <a:ext uri="{FF2B5EF4-FFF2-40B4-BE49-F238E27FC236}">
                <a16:creationId xmlns:a16="http://schemas.microsoft.com/office/drawing/2014/main" id="{7D5C15E2-A398-4524-9B5B-95E12D226E18}"/>
              </a:ext>
            </a:extLst>
          </p:cNvPr>
          <p:cNvGrpSpPr/>
          <p:nvPr/>
        </p:nvGrpSpPr>
        <p:grpSpPr>
          <a:xfrm>
            <a:off x="8256000" y="844160"/>
            <a:ext cx="468000" cy="1006560"/>
            <a:chOff x="8256000" y="844160"/>
            <a:chExt cx="468000" cy="100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095" name="Ink 2094">
                  <a:extLst>
                    <a:ext uri="{FF2B5EF4-FFF2-40B4-BE49-F238E27FC236}">
                      <a16:creationId xmlns:a16="http://schemas.microsoft.com/office/drawing/2014/main" id="{24A53B81-B07B-4F4F-9493-3D0D2FDA00AD}"/>
                    </a:ext>
                  </a:extLst>
                </p14:cNvPr>
                <p14:cNvContentPartPr/>
                <p14:nvPr/>
              </p14:nvContentPartPr>
              <p14:xfrm>
                <a:off x="8308920" y="844160"/>
                <a:ext cx="16920" cy="151200"/>
              </p14:xfrm>
            </p:contentPart>
          </mc:Choice>
          <mc:Fallback xmlns="">
            <p:pic>
              <p:nvPicPr>
                <p:cNvPr id="2095" name="Ink 2094">
                  <a:extLst>
                    <a:ext uri="{FF2B5EF4-FFF2-40B4-BE49-F238E27FC236}">
                      <a16:creationId xmlns:a16="http://schemas.microsoft.com/office/drawing/2014/main" id="{24A53B81-B07B-4F4F-9493-3D0D2FDA00A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90920" y="826160"/>
                  <a:ext cx="52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096" name="Ink 2095">
                  <a:extLst>
                    <a:ext uri="{FF2B5EF4-FFF2-40B4-BE49-F238E27FC236}">
                      <a16:creationId xmlns:a16="http://schemas.microsoft.com/office/drawing/2014/main" id="{D173F68C-3965-493A-8027-1433D83EE3D8}"/>
                    </a:ext>
                  </a:extLst>
                </p14:cNvPr>
                <p14:cNvContentPartPr/>
                <p14:nvPr/>
              </p14:nvContentPartPr>
              <p14:xfrm>
                <a:off x="8256000" y="1111640"/>
                <a:ext cx="19800" cy="14400"/>
              </p14:xfrm>
            </p:contentPart>
          </mc:Choice>
          <mc:Fallback xmlns="">
            <p:pic>
              <p:nvPicPr>
                <p:cNvPr id="2096" name="Ink 2095">
                  <a:extLst>
                    <a:ext uri="{FF2B5EF4-FFF2-40B4-BE49-F238E27FC236}">
                      <a16:creationId xmlns:a16="http://schemas.microsoft.com/office/drawing/2014/main" id="{D173F68C-3965-493A-8027-1433D83EE3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238000" y="1093640"/>
                  <a:ext cx="55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0665BE38-9E53-4035-A66F-4853C2B7D329}"/>
                    </a:ext>
                  </a:extLst>
                </p14:cNvPr>
                <p14:cNvContentPartPr/>
                <p14:nvPr/>
              </p14:nvContentPartPr>
              <p14:xfrm>
                <a:off x="8323320" y="1176440"/>
                <a:ext cx="130320" cy="235080"/>
              </p14:xfrm>
            </p:contentPart>
          </mc:Choice>
          <mc:Fallback xmlns=""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0665BE38-9E53-4035-A66F-4853C2B7D3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05680" y="1158800"/>
                  <a:ext cx="1659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098" name="Ink 2097">
                  <a:extLst>
                    <a:ext uri="{FF2B5EF4-FFF2-40B4-BE49-F238E27FC236}">
                      <a16:creationId xmlns:a16="http://schemas.microsoft.com/office/drawing/2014/main" id="{3CBDD041-0875-4FF1-8525-0723588F6CA1}"/>
                    </a:ext>
                  </a:extLst>
                </p14:cNvPr>
                <p14:cNvContentPartPr/>
                <p14:nvPr/>
              </p14:nvContentPartPr>
              <p14:xfrm>
                <a:off x="8513760" y="1498640"/>
                <a:ext cx="210240" cy="352080"/>
              </p14:xfrm>
            </p:contentPart>
          </mc:Choice>
          <mc:Fallback xmlns="">
            <p:pic>
              <p:nvPicPr>
                <p:cNvPr id="2098" name="Ink 2097">
                  <a:extLst>
                    <a:ext uri="{FF2B5EF4-FFF2-40B4-BE49-F238E27FC236}">
                      <a16:creationId xmlns:a16="http://schemas.microsoft.com/office/drawing/2014/main" id="{3CBDD041-0875-4FF1-8525-0723588F6CA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96120" y="1481000"/>
                  <a:ext cx="245880" cy="38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2" name="Group 2101">
            <a:extLst>
              <a:ext uri="{FF2B5EF4-FFF2-40B4-BE49-F238E27FC236}">
                <a16:creationId xmlns:a16="http://schemas.microsoft.com/office/drawing/2014/main" id="{0BF2C002-A4EB-471F-AB51-AAAE7195D695}"/>
              </a:ext>
            </a:extLst>
          </p:cNvPr>
          <p:cNvGrpSpPr/>
          <p:nvPr/>
        </p:nvGrpSpPr>
        <p:grpSpPr>
          <a:xfrm>
            <a:off x="2481600" y="2288720"/>
            <a:ext cx="6824880" cy="4228200"/>
            <a:chOff x="2481600" y="2288720"/>
            <a:chExt cx="6824880" cy="422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F38F8F-608A-48B5-A33D-C8789EAFAA06}"/>
                    </a:ext>
                  </a:extLst>
                </p14:cNvPr>
                <p14:cNvContentPartPr/>
                <p14:nvPr/>
              </p14:nvContentPartPr>
              <p14:xfrm>
                <a:off x="2481600" y="3207440"/>
                <a:ext cx="538560" cy="452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F38F8F-608A-48B5-A33D-C8789EAFAA0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63600" y="3189440"/>
                  <a:ext cx="57420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764A33-32AC-4C33-AC18-50642B520390}"/>
                    </a:ext>
                  </a:extLst>
                </p14:cNvPr>
                <p14:cNvContentPartPr/>
                <p14:nvPr/>
              </p14:nvContentPartPr>
              <p14:xfrm>
                <a:off x="2494920" y="3159200"/>
                <a:ext cx="512640" cy="465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764A33-32AC-4C33-AC18-50642B52039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76920" y="3141200"/>
                  <a:ext cx="5482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EC351D-F354-4382-86EC-113E49DCAC89}"/>
                    </a:ext>
                  </a:extLst>
                </p14:cNvPr>
                <p14:cNvContentPartPr/>
                <p14:nvPr/>
              </p14:nvContentPartPr>
              <p14:xfrm>
                <a:off x="2893080" y="3314720"/>
                <a:ext cx="396000" cy="172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EC351D-F354-4382-86EC-113E49DCAC8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875080" y="3296720"/>
                  <a:ext cx="431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2A2100-AF05-4C49-BB8C-F9290CF3D64A}"/>
                    </a:ext>
                  </a:extLst>
                </p14:cNvPr>
                <p14:cNvContentPartPr/>
                <p14:nvPr/>
              </p14:nvContentPartPr>
              <p14:xfrm>
                <a:off x="2992800" y="3356480"/>
                <a:ext cx="311400" cy="110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2A2100-AF05-4C49-BB8C-F9290CF3D64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75160" y="3338840"/>
                  <a:ext cx="347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BEB0485-0797-473D-A274-B7A8A6C34B25}"/>
                    </a:ext>
                  </a:extLst>
                </p14:cNvPr>
                <p14:cNvContentPartPr/>
                <p14:nvPr/>
              </p14:nvContentPartPr>
              <p14:xfrm>
                <a:off x="3193680" y="3313280"/>
                <a:ext cx="91440" cy="183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BEB0485-0797-473D-A274-B7A8A6C34B2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75680" y="3295640"/>
                  <a:ext cx="127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1A85D4-797B-431E-8B96-CC96CA4BE678}"/>
                    </a:ext>
                  </a:extLst>
                </p14:cNvPr>
                <p14:cNvContentPartPr/>
                <p14:nvPr/>
              </p14:nvContentPartPr>
              <p14:xfrm>
                <a:off x="4109880" y="5921480"/>
                <a:ext cx="443880" cy="47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1A85D4-797B-431E-8B96-CC96CA4BE67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92240" y="5903840"/>
                  <a:ext cx="4795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D494A2-48B8-4601-8FF4-44D0A1286EB4}"/>
                    </a:ext>
                  </a:extLst>
                </p14:cNvPr>
                <p14:cNvContentPartPr/>
                <p14:nvPr/>
              </p14:nvContentPartPr>
              <p14:xfrm>
                <a:off x="4095120" y="5964320"/>
                <a:ext cx="152640" cy="346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D494A2-48B8-4601-8FF4-44D0A1286E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77120" y="5946320"/>
                  <a:ext cx="1882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822DCD4-35C5-4DC6-AE9E-8DDB777C4895}"/>
                    </a:ext>
                  </a:extLst>
                </p14:cNvPr>
                <p14:cNvContentPartPr/>
                <p14:nvPr/>
              </p14:nvContentPartPr>
              <p14:xfrm>
                <a:off x="4157760" y="5988080"/>
                <a:ext cx="234000" cy="289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822DCD4-35C5-4DC6-AE9E-8DDB777C489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39760" y="5970080"/>
                  <a:ext cx="2696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55D9F12-401D-4936-A611-1C56058BDCB7}"/>
                    </a:ext>
                  </a:extLst>
                </p14:cNvPr>
                <p14:cNvContentPartPr/>
                <p14:nvPr/>
              </p14:nvContentPartPr>
              <p14:xfrm>
                <a:off x="4400040" y="5735720"/>
                <a:ext cx="183600" cy="277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55D9F12-401D-4936-A611-1C56058BDC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82400" y="5717720"/>
                  <a:ext cx="219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62D40BB-C8CD-4646-B4E7-03BEF9823C5C}"/>
                    </a:ext>
                  </a:extLst>
                </p14:cNvPr>
                <p14:cNvContentPartPr/>
                <p14:nvPr/>
              </p14:nvContentPartPr>
              <p14:xfrm>
                <a:off x="4388880" y="5745800"/>
                <a:ext cx="230400" cy="31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62D40BB-C8CD-4646-B4E7-03BEF9823C5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70880" y="5728160"/>
                  <a:ext cx="2660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7A3CFA-FD68-4107-8A1F-44F39AA30BA4}"/>
                    </a:ext>
                  </a:extLst>
                </p14:cNvPr>
                <p14:cNvContentPartPr/>
                <p14:nvPr/>
              </p14:nvContentPartPr>
              <p14:xfrm>
                <a:off x="4625760" y="5025440"/>
                <a:ext cx="478440" cy="438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7A3CFA-FD68-4107-8A1F-44F39AA30BA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608120" y="5007440"/>
                  <a:ext cx="5140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1AA392-979B-4802-B5D0-FC273B4C9676}"/>
                    </a:ext>
                  </a:extLst>
                </p14:cNvPr>
                <p14:cNvContentPartPr/>
                <p14:nvPr/>
              </p14:nvContentPartPr>
              <p14:xfrm>
                <a:off x="4901160" y="4773800"/>
                <a:ext cx="295560" cy="511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1AA392-979B-4802-B5D0-FC273B4C967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883520" y="4756160"/>
                  <a:ext cx="3312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68834C-C579-4931-BA0F-809424F8C52F}"/>
                    </a:ext>
                  </a:extLst>
                </p14:cNvPr>
                <p14:cNvContentPartPr/>
                <p14:nvPr/>
              </p14:nvContentPartPr>
              <p14:xfrm>
                <a:off x="5132280" y="3184760"/>
                <a:ext cx="444960" cy="496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68834C-C579-4931-BA0F-809424F8C52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114640" y="3166760"/>
                  <a:ext cx="4806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D86B9B-5433-41CE-ACD8-62935CDEC151}"/>
                    </a:ext>
                  </a:extLst>
                </p14:cNvPr>
                <p14:cNvContentPartPr/>
                <p14:nvPr/>
              </p14:nvContentPartPr>
              <p14:xfrm>
                <a:off x="5359440" y="3686240"/>
                <a:ext cx="460080" cy="415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D86B9B-5433-41CE-ACD8-62935CDEC15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341440" y="3668600"/>
                  <a:ext cx="4957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F86134-8BCA-450F-84B0-25116B54A423}"/>
                    </a:ext>
                  </a:extLst>
                </p14:cNvPr>
                <p14:cNvContentPartPr/>
                <p14:nvPr/>
              </p14:nvContentPartPr>
              <p14:xfrm>
                <a:off x="4264680" y="3364040"/>
                <a:ext cx="1118880" cy="64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F86134-8BCA-450F-84B0-25116B54A42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247040" y="3346040"/>
                  <a:ext cx="1154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13C012-F1C0-4D43-AFDB-796E73EF5709}"/>
                    </a:ext>
                  </a:extLst>
                </p14:cNvPr>
                <p14:cNvContentPartPr/>
                <p14:nvPr/>
              </p14:nvContentPartPr>
              <p14:xfrm>
                <a:off x="5345400" y="2494640"/>
                <a:ext cx="518760" cy="918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13C012-F1C0-4D43-AFDB-796E73EF570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27400" y="2477000"/>
                  <a:ext cx="554400" cy="9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3BB958D-5946-47AB-9B76-FFDC46BF75D1}"/>
                    </a:ext>
                  </a:extLst>
                </p14:cNvPr>
                <p14:cNvContentPartPr/>
                <p14:nvPr/>
              </p14:nvContentPartPr>
              <p14:xfrm>
                <a:off x="5067840" y="3863360"/>
                <a:ext cx="1607760" cy="1104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3BB958D-5946-47AB-9B76-FFDC46BF75D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50200" y="3845360"/>
                  <a:ext cx="1643400" cy="11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68A7BC-22FE-411C-95AE-C82CEA58A355}"/>
                    </a:ext>
                  </a:extLst>
                </p14:cNvPr>
                <p14:cNvContentPartPr/>
                <p14:nvPr/>
              </p14:nvContentPartPr>
              <p14:xfrm>
                <a:off x="3553680" y="3203840"/>
                <a:ext cx="486000" cy="480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68A7BC-22FE-411C-95AE-C82CEA58A35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536040" y="3186200"/>
                  <a:ext cx="5216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ACA778-6D6E-46DB-BA67-7FE087EE4AD0}"/>
                    </a:ext>
                  </a:extLst>
                </p14:cNvPr>
                <p14:cNvContentPartPr/>
                <p14:nvPr/>
              </p14:nvContentPartPr>
              <p14:xfrm>
                <a:off x="3602280" y="3279800"/>
                <a:ext cx="86040" cy="193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ACA778-6D6E-46DB-BA67-7FE087EE4AD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584640" y="3262160"/>
                  <a:ext cx="121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7BD4561-1718-4C03-920A-05541FEE439C}"/>
                    </a:ext>
                  </a:extLst>
                </p14:cNvPr>
                <p14:cNvContentPartPr/>
                <p14:nvPr/>
              </p14:nvContentPartPr>
              <p14:xfrm>
                <a:off x="3608760" y="3251000"/>
                <a:ext cx="98640" cy="259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7BD4561-1718-4C03-920A-05541FEE439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590760" y="3233000"/>
                  <a:ext cx="1342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8913E7-6631-4557-A7AD-AE668FB90CEC}"/>
                    </a:ext>
                  </a:extLst>
                </p14:cNvPr>
                <p14:cNvContentPartPr/>
                <p14:nvPr/>
              </p14:nvContentPartPr>
              <p14:xfrm>
                <a:off x="3691920" y="3226160"/>
                <a:ext cx="210960" cy="301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8913E7-6631-4557-A7AD-AE668FB90CE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674280" y="3208520"/>
                  <a:ext cx="246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1782CE-C37B-4CEA-BA6E-F88526883242}"/>
                    </a:ext>
                  </a:extLst>
                </p14:cNvPr>
                <p14:cNvContentPartPr/>
                <p14:nvPr/>
              </p14:nvContentPartPr>
              <p14:xfrm>
                <a:off x="3854640" y="3305000"/>
                <a:ext cx="440280" cy="14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1782CE-C37B-4CEA-BA6E-F8852688324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836640" y="3287360"/>
                  <a:ext cx="475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1C06441-2ACF-46C0-AA07-8EEE68639A0E}"/>
                    </a:ext>
                  </a:extLst>
                </p14:cNvPr>
                <p14:cNvContentPartPr/>
                <p14:nvPr/>
              </p14:nvContentPartPr>
              <p14:xfrm>
                <a:off x="5715120" y="3627920"/>
                <a:ext cx="12960" cy="1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1C06441-2ACF-46C0-AA07-8EEE68639A0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97120" y="3610280"/>
                  <a:ext cx="48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945CE8F-F61A-40DF-89BE-3EACA2B19DBD}"/>
                    </a:ext>
                  </a:extLst>
                </p14:cNvPr>
                <p14:cNvContentPartPr/>
                <p14:nvPr/>
              </p14:nvContentPartPr>
              <p14:xfrm>
                <a:off x="5795760" y="3421280"/>
                <a:ext cx="19440" cy="11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945CE8F-F61A-40DF-89BE-3EACA2B19DB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77760" y="3403280"/>
                  <a:ext cx="550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8F7F70-0328-4488-ADBB-4F67A5B5CC94}"/>
                    </a:ext>
                  </a:extLst>
                </p14:cNvPr>
                <p14:cNvContentPartPr/>
                <p14:nvPr/>
              </p14:nvContentPartPr>
              <p14:xfrm>
                <a:off x="5913480" y="2938160"/>
                <a:ext cx="183240" cy="312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8F7F70-0328-4488-ADBB-4F67A5B5CC9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895840" y="2920160"/>
                  <a:ext cx="2188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E47B50-8A1A-4DFF-AFF8-2404063E85D7}"/>
                    </a:ext>
                  </a:extLst>
                </p14:cNvPr>
                <p14:cNvContentPartPr/>
                <p14:nvPr/>
              </p14:nvContentPartPr>
              <p14:xfrm>
                <a:off x="6245400" y="2288720"/>
                <a:ext cx="295560" cy="473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E47B50-8A1A-4DFF-AFF8-2404063E85D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227760" y="2270720"/>
                  <a:ext cx="33120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DE3C38E-8D8E-42AA-897B-41A1947B5C9B}"/>
                    </a:ext>
                  </a:extLst>
                </p14:cNvPr>
                <p14:cNvContentPartPr/>
                <p14:nvPr/>
              </p14:nvContentPartPr>
              <p14:xfrm>
                <a:off x="5556000" y="3346760"/>
                <a:ext cx="415440" cy="85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DE3C38E-8D8E-42AA-897B-41A1947B5C9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538360" y="3328760"/>
                  <a:ext cx="451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39D2FC-CDBF-4B15-BB3A-55DF41615FC2}"/>
                    </a:ext>
                  </a:extLst>
                </p14:cNvPr>
                <p14:cNvContentPartPr/>
                <p14:nvPr/>
              </p14:nvContentPartPr>
              <p14:xfrm>
                <a:off x="6319200" y="3437480"/>
                <a:ext cx="80280" cy="13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39D2FC-CDBF-4B15-BB3A-55DF41615FC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301200" y="3419840"/>
                  <a:ext cx="115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458032-9BCE-4394-B3D5-7534F91F3885}"/>
                    </a:ext>
                  </a:extLst>
                </p14:cNvPr>
                <p14:cNvContentPartPr/>
                <p14:nvPr/>
              </p14:nvContentPartPr>
              <p14:xfrm>
                <a:off x="6638880" y="3434960"/>
                <a:ext cx="680760" cy="4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458032-9BCE-4394-B3D5-7534F91F388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621240" y="3417320"/>
                  <a:ext cx="716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049DE27-34D2-458D-98AD-10E0A5590E30}"/>
                    </a:ext>
                  </a:extLst>
                </p14:cNvPr>
                <p14:cNvContentPartPr/>
                <p14:nvPr/>
              </p14:nvContentPartPr>
              <p14:xfrm>
                <a:off x="7710960" y="3416600"/>
                <a:ext cx="95760" cy="6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049DE27-34D2-458D-98AD-10E0A5590E3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693320" y="3398960"/>
                  <a:ext cx="131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D3CF6C-6560-4486-9CA2-AF9B923ABFE0}"/>
                    </a:ext>
                  </a:extLst>
                </p14:cNvPr>
                <p14:cNvContentPartPr/>
                <p14:nvPr/>
              </p14:nvContentPartPr>
              <p14:xfrm>
                <a:off x="7944960" y="3258560"/>
                <a:ext cx="14400" cy="6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D3CF6C-6560-4486-9CA2-AF9B923ABFE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27320" y="3240560"/>
                  <a:ext cx="50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A7EE93-DA2D-4FF6-8D14-0ADA364A9F9C}"/>
                    </a:ext>
                  </a:extLst>
                </p14:cNvPr>
                <p14:cNvContentPartPr/>
                <p14:nvPr/>
              </p14:nvContentPartPr>
              <p14:xfrm>
                <a:off x="7815000" y="3258560"/>
                <a:ext cx="129600" cy="45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A7EE93-DA2D-4FF6-8D14-0ADA364A9F9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97360" y="3240560"/>
                  <a:ext cx="165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23E6598-904C-4D5D-835D-1D793097ADDE}"/>
                    </a:ext>
                  </a:extLst>
                </p14:cNvPr>
                <p14:cNvContentPartPr/>
                <p14:nvPr/>
              </p14:nvContentPartPr>
              <p14:xfrm>
                <a:off x="7746240" y="3377000"/>
                <a:ext cx="33840" cy="142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23E6598-904C-4D5D-835D-1D793097ADD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28600" y="3359360"/>
                  <a:ext cx="69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19CBA2-D838-4E1D-A62F-ECD5407A7434}"/>
                    </a:ext>
                  </a:extLst>
                </p14:cNvPr>
                <p14:cNvContentPartPr/>
                <p14:nvPr/>
              </p14:nvContentPartPr>
              <p14:xfrm>
                <a:off x="7797360" y="3586880"/>
                <a:ext cx="79200" cy="39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19CBA2-D838-4E1D-A62F-ECD5407A743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79720" y="3569240"/>
                  <a:ext cx="114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F38C0D-67B9-4199-B259-0D2858E976D6}"/>
                    </a:ext>
                  </a:extLst>
                </p14:cNvPr>
                <p14:cNvContentPartPr/>
                <p14:nvPr/>
              </p14:nvContentPartPr>
              <p14:xfrm>
                <a:off x="7958280" y="3495080"/>
                <a:ext cx="176400" cy="133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6F38C0D-67B9-4199-B259-0D2858E976D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40280" y="3477080"/>
                  <a:ext cx="212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735B92E-EE19-40F2-BF7D-51D2A9E025B0}"/>
                    </a:ext>
                  </a:extLst>
                </p14:cNvPr>
                <p14:cNvContentPartPr/>
                <p14:nvPr/>
              </p14:nvContentPartPr>
              <p14:xfrm>
                <a:off x="7999320" y="3211760"/>
                <a:ext cx="185040" cy="219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735B92E-EE19-40F2-BF7D-51D2A9E025B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81320" y="3194120"/>
                  <a:ext cx="220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A3F3FE-790C-4F5A-9D68-DE35AA56B1BA}"/>
                    </a:ext>
                  </a:extLst>
                </p14:cNvPr>
                <p14:cNvContentPartPr/>
                <p14:nvPr/>
              </p14:nvContentPartPr>
              <p14:xfrm>
                <a:off x="8172840" y="3706040"/>
                <a:ext cx="29880" cy="3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A3F3FE-790C-4F5A-9D68-DE35AA56B1B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54840" y="3688400"/>
                  <a:ext cx="65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00F711D-9732-47E7-9C1B-68FB3C9530E5}"/>
                    </a:ext>
                  </a:extLst>
                </p14:cNvPr>
                <p14:cNvContentPartPr/>
                <p14:nvPr/>
              </p14:nvContentPartPr>
              <p14:xfrm>
                <a:off x="8006160" y="3728720"/>
                <a:ext cx="121320" cy="59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00F711D-9732-47E7-9C1B-68FB3C9530E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88520" y="3711080"/>
                  <a:ext cx="156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E07232F-C27B-4CF9-BF47-9834BA7DEB75}"/>
                    </a:ext>
                  </a:extLst>
                </p14:cNvPr>
                <p14:cNvContentPartPr/>
                <p14:nvPr/>
              </p14:nvContentPartPr>
              <p14:xfrm>
                <a:off x="7987440" y="3831680"/>
                <a:ext cx="28800" cy="145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E07232F-C27B-4CF9-BF47-9834BA7DEB7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969440" y="3814040"/>
                  <a:ext cx="64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52323144-DD60-48AB-9E21-E2367837BEF3}"/>
                    </a:ext>
                  </a:extLst>
                </p14:cNvPr>
                <p14:cNvContentPartPr/>
                <p14:nvPr/>
              </p14:nvContentPartPr>
              <p14:xfrm>
                <a:off x="8025600" y="4039760"/>
                <a:ext cx="105120" cy="60120"/>
              </p14:xfrm>
            </p:contentPart>
          </mc:Choice>
          <mc:Fallback xmlns=""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52323144-DD60-48AB-9E21-E2367837BEF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07960" y="4022120"/>
                  <a:ext cx="140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27F78B9F-EEDE-410D-A492-B7650ACB5FFE}"/>
                    </a:ext>
                  </a:extLst>
                </p14:cNvPr>
                <p14:cNvContentPartPr/>
                <p14:nvPr/>
              </p14:nvContentPartPr>
              <p14:xfrm>
                <a:off x="8178960" y="3703160"/>
                <a:ext cx="250200" cy="414360"/>
              </p14:xfrm>
            </p:contentPart>
          </mc:Choice>
          <mc:Fallback xmlns=""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27F78B9F-EEDE-410D-A492-B7650ACB5FF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161320" y="3685520"/>
                  <a:ext cx="2858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29276BBC-083B-4B80-96F5-981F1E805952}"/>
                    </a:ext>
                  </a:extLst>
                </p14:cNvPr>
                <p14:cNvContentPartPr/>
                <p14:nvPr/>
              </p14:nvContentPartPr>
              <p14:xfrm>
                <a:off x="6625200" y="5855960"/>
                <a:ext cx="589320" cy="660960"/>
              </p14:xfrm>
            </p:contentPart>
          </mc:Choice>
          <mc:Fallback xmlns=""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29276BBC-083B-4B80-96F5-981F1E8059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607200" y="5837960"/>
                  <a:ext cx="62496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525D00C6-BB03-45FF-93CA-433336E0B668}"/>
                    </a:ext>
                  </a:extLst>
                </p14:cNvPr>
                <p14:cNvContentPartPr/>
                <p14:nvPr/>
              </p14:nvContentPartPr>
              <p14:xfrm>
                <a:off x="8223960" y="5877200"/>
                <a:ext cx="605880" cy="614160"/>
              </p14:xfrm>
            </p:contentPart>
          </mc:Choice>
          <mc:Fallback xmlns=""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525D00C6-BB03-45FF-93CA-433336E0B66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6320" y="5859200"/>
                  <a:ext cx="64152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F85D53BA-BA4D-4378-A199-CC412ABC8E10}"/>
                    </a:ext>
                  </a:extLst>
                </p14:cNvPr>
                <p14:cNvContentPartPr/>
                <p14:nvPr/>
              </p14:nvContentPartPr>
              <p14:xfrm>
                <a:off x="6880440" y="5229200"/>
                <a:ext cx="29520" cy="60840"/>
              </p14:xfrm>
            </p:contentPart>
          </mc:Choice>
          <mc:Fallback xmlns=""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F85D53BA-BA4D-4378-A199-CC412ABC8E1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862800" y="5211200"/>
                  <a:ext cx="65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20C25132-F33C-4B01-AD4D-3840F78F4F28}"/>
                    </a:ext>
                  </a:extLst>
                </p14:cNvPr>
                <p14:cNvContentPartPr/>
                <p14:nvPr/>
              </p14:nvContentPartPr>
              <p14:xfrm>
                <a:off x="6623760" y="5241800"/>
                <a:ext cx="284400" cy="465120"/>
              </p14:xfrm>
            </p:contentPart>
          </mc:Choice>
          <mc:Fallback xmlns=""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20C25132-F33C-4B01-AD4D-3840F78F4F2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606120" y="5223800"/>
                  <a:ext cx="3200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B7375F29-9424-4320-804F-0D4794BCE969}"/>
                    </a:ext>
                  </a:extLst>
                </p14:cNvPr>
                <p14:cNvContentPartPr/>
                <p14:nvPr/>
              </p14:nvContentPartPr>
              <p14:xfrm>
                <a:off x="6361320" y="4522880"/>
                <a:ext cx="567000" cy="600840"/>
              </p14:xfrm>
            </p:contentPart>
          </mc:Choice>
          <mc:Fallback xmlns=""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B7375F29-9424-4320-804F-0D4794BCE96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343680" y="4504880"/>
                  <a:ext cx="60264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8B39B90B-C967-41A6-9FDD-895E6CC63286}"/>
                    </a:ext>
                  </a:extLst>
                </p14:cNvPr>
                <p14:cNvContentPartPr/>
                <p14:nvPr/>
              </p14:nvContentPartPr>
              <p14:xfrm>
                <a:off x="6934440" y="5156120"/>
                <a:ext cx="402120" cy="50400"/>
              </p14:xfrm>
            </p:contentPart>
          </mc:Choice>
          <mc:Fallback xmlns=""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8B39B90B-C967-41A6-9FDD-895E6CC6328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16800" y="5138480"/>
                  <a:ext cx="437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A6900BBF-3088-4807-80EF-1BD57A2153A6}"/>
                    </a:ext>
                  </a:extLst>
                </p14:cNvPr>
                <p14:cNvContentPartPr/>
                <p14:nvPr/>
              </p14:nvContentPartPr>
              <p14:xfrm>
                <a:off x="7417920" y="4615400"/>
                <a:ext cx="23760" cy="288000"/>
              </p14:xfrm>
            </p:contentPart>
          </mc:Choice>
          <mc:Fallback xmlns=""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A6900BBF-3088-4807-80EF-1BD57A2153A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399920" y="4597760"/>
                  <a:ext cx="594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CD299ECF-6F10-4E0A-88BF-DE007DBF3A9C}"/>
                    </a:ext>
                  </a:extLst>
                </p14:cNvPr>
                <p14:cNvContentPartPr/>
                <p14:nvPr/>
              </p14:nvContentPartPr>
              <p14:xfrm>
                <a:off x="7428360" y="4513160"/>
                <a:ext cx="569160" cy="576000"/>
              </p14:xfrm>
            </p:contentPart>
          </mc:Choice>
          <mc:Fallback xmlns=""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CD299ECF-6F10-4E0A-88BF-DE007DBF3A9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410720" y="4495160"/>
                  <a:ext cx="60480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9435096E-91BC-4A6F-ACC0-A36CBC7B2BFA}"/>
                    </a:ext>
                  </a:extLst>
                </p14:cNvPr>
                <p14:cNvContentPartPr/>
                <p14:nvPr/>
              </p14:nvContentPartPr>
              <p14:xfrm>
                <a:off x="7362480" y="5116160"/>
                <a:ext cx="319320" cy="547920"/>
              </p14:xfrm>
            </p:contentPart>
          </mc:Choice>
          <mc:Fallback xmlns=""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9435096E-91BC-4A6F-ACC0-A36CBC7B2BF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344480" y="5098520"/>
                  <a:ext cx="3549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D4AC67D8-879B-4C5C-AC8D-EAB25823D295}"/>
                    </a:ext>
                  </a:extLst>
                </p14:cNvPr>
                <p14:cNvContentPartPr/>
                <p14:nvPr/>
              </p14:nvContentPartPr>
              <p14:xfrm>
                <a:off x="8220000" y="5197520"/>
                <a:ext cx="251280" cy="498600"/>
              </p14:xfrm>
            </p:contentPart>
          </mc:Choice>
          <mc:Fallback xmlns=""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D4AC67D8-879B-4C5C-AC8D-EAB25823D29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202360" y="5179880"/>
                  <a:ext cx="2869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23D07C10-63D0-45F0-9FD5-33E9DE22933D}"/>
                    </a:ext>
                  </a:extLst>
                </p14:cNvPr>
                <p14:cNvContentPartPr/>
                <p14:nvPr/>
              </p14:nvContentPartPr>
              <p14:xfrm>
                <a:off x="7894920" y="4484360"/>
                <a:ext cx="609120" cy="636120"/>
              </p14:xfrm>
            </p:contentPart>
          </mc:Choice>
          <mc:Fallback xmlns=""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23D07C10-63D0-45F0-9FD5-33E9DE22933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876920" y="4466720"/>
                  <a:ext cx="64476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800835FD-B9EF-403B-9388-6DC04852F091}"/>
                    </a:ext>
                  </a:extLst>
                </p14:cNvPr>
                <p14:cNvContentPartPr/>
                <p14:nvPr/>
              </p14:nvContentPartPr>
              <p14:xfrm>
                <a:off x="8493960" y="5213360"/>
                <a:ext cx="519840" cy="48240"/>
              </p14:xfrm>
            </p:contentPart>
          </mc:Choice>
          <mc:Fallback xmlns=""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800835FD-B9EF-403B-9388-6DC04852F09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475960" y="5195720"/>
                  <a:ext cx="555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B57CA1F2-4E7A-4DFF-9036-2ECF94DF4B52}"/>
                    </a:ext>
                  </a:extLst>
                </p14:cNvPr>
                <p14:cNvContentPartPr/>
                <p14:nvPr/>
              </p14:nvContentPartPr>
              <p14:xfrm>
                <a:off x="9010560" y="5225960"/>
                <a:ext cx="124560" cy="341640"/>
              </p14:xfrm>
            </p:contentPart>
          </mc:Choice>
          <mc:Fallback xmlns=""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B57CA1F2-4E7A-4DFF-9036-2ECF94DF4B5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992920" y="5208320"/>
                  <a:ext cx="1602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3D93A612-BA89-415E-B682-2FB1E49DFEA7}"/>
                    </a:ext>
                  </a:extLst>
                </p14:cNvPr>
                <p14:cNvContentPartPr/>
                <p14:nvPr/>
              </p14:nvContentPartPr>
              <p14:xfrm>
                <a:off x="8652000" y="5864960"/>
                <a:ext cx="654480" cy="615960"/>
              </p14:xfrm>
            </p:contentPart>
          </mc:Choice>
          <mc:Fallback xmlns=""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3D93A612-BA89-415E-B682-2FB1E49DFEA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634360" y="5846960"/>
                  <a:ext cx="69012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B190A573-13F4-42DE-826D-AC55602E4ADD}"/>
                    </a:ext>
                  </a:extLst>
                </p14:cNvPr>
                <p14:cNvContentPartPr/>
                <p14:nvPr/>
              </p14:nvContentPartPr>
              <p14:xfrm>
                <a:off x="5326680" y="3247520"/>
                <a:ext cx="117720" cy="207720"/>
              </p14:xfrm>
            </p:contentPart>
          </mc:Choice>
          <mc:Fallback xmlns=""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B190A573-13F4-42DE-826D-AC55602E4AD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308680" y="3229520"/>
                  <a:ext cx="153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101" name="Ink 2100">
                  <a:extLst>
                    <a:ext uri="{FF2B5EF4-FFF2-40B4-BE49-F238E27FC236}">
                      <a16:creationId xmlns:a16="http://schemas.microsoft.com/office/drawing/2014/main" id="{87411E3F-5B24-4887-B774-467AE0814EBC}"/>
                    </a:ext>
                  </a:extLst>
                </p14:cNvPr>
                <p14:cNvContentPartPr/>
                <p14:nvPr/>
              </p14:nvContentPartPr>
              <p14:xfrm>
                <a:off x="5338920" y="3003440"/>
                <a:ext cx="246240" cy="474120"/>
              </p14:xfrm>
            </p:contentPart>
          </mc:Choice>
          <mc:Fallback xmlns="">
            <p:pic>
              <p:nvPicPr>
                <p:cNvPr id="2101" name="Ink 2100">
                  <a:extLst>
                    <a:ext uri="{FF2B5EF4-FFF2-40B4-BE49-F238E27FC236}">
                      <a16:creationId xmlns:a16="http://schemas.microsoft.com/office/drawing/2014/main" id="{87411E3F-5B24-4887-B774-467AE0814EB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21280" y="2985800"/>
                  <a:ext cx="281880" cy="50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0" name="Group 2139">
            <a:extLst>
              <a:ext uri="{FF2B5EF4-FFF2-40B4-BE49-F238E27FC236}">
                <a16:creationId xmlns:a16="http://schemas.microsoft.com/office/drawing/2014/main" id="{1524A85C-3F46-4148-BE1F-1642B3039B8A}"/>
              </a:ext>
            </a:extLst>
          </p:cNvPr>
          <p:cNvGrpSpPr/>
          <p:nvPr/>
        </p:nvGrpSpPr>
        <p:grpSpPr>
          <a:xfrm>
            <a:off x="2469720" y="422600"/>
            <a:ext cx="1207440" cy="1854000"/>
            <a:chOff x="2469720" y="422600"/>
            <a:chExt cx="1207440" cy="185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103" name="Ink 2102">
                  <a:extLst>
                    <a:ext uri="{FF2B5EF4-FFF2-40B4-BE49-F238E27FC236}">
                      <a16:creationId xmlns:a16="http://schemas.microsoft.com/office/drawing/2014/main" id="{B6395979-FE6B-4C10-BC66-1BE5A46B4AA8}"/>
                    </a:ext>
                  </a:extLst>
                </p14:cNvPr>
                <p14:cNvContentPartPr/>
                <p14:nvPr/>
              </p14:nvContentPartPr>
              <p14:xfrm>
                <a:off x="2469720" y="423680"/>
                <a:ext cx="558360" cy="714960"/>
              </p14:xfrm>
            </p:contentPart>
          </mc:Choice>
          <mc:Fallback xmlns="">
            <p:pic>
              <p:nvPicPr>
                <p:cNvPr id="2103" name="Ink 2102">
                  <a:extLst>
                    <a:ext uri="{FF2B5EF4-FFF2-40B4-BE49-F238E27FC236}">
                      <a16:creationId xmlns:a16="http://schemas.microsoft.com/office/drawing/2014/main" id="{B6395979-FE6B-4C10-BC66-1BE5A46B4AA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452080" y="405680"/>
                  <a:ext cx="59400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104" name="Ink 2103">
                  <a:extLst>
                    <a:ext uri="{FF2B5EF4-FFF2-40B4-BE49-F238E27FC236}">
                      <a16:creationId xmlns:a16="http://schemas.microsoft.com/office/drawing/2014/main" id="{823B3524-638D-462E-8DC7-6B0246C41ECB}"/>
                    </a:ext>
                  </a:extLst>
                </p14:cNvPr>
                <p14:cNvContentPartPr/>
                <p14:nvPr/>
              </p14:nvContentPartPr>
              <p14:xfrm>
                <a:off x="2507880" y="933080"/>
                <a:ext cx="216360" cy="165600"/>
              </p14:xfrm>
            </p:contentPart>
          </mc:Choice>
          <mc:Fallback xmlns="">
            <p:pic>
              <p:nvPicPr>
                <p:cNvPr id="2104" name="Ink 2103">
                  <a:extLst>
                    <a:ext uri="{FF2B5EF4-FFF2-40B4-BE49-F238E27FC236}">
                      <a16:creationId xmlns:a16="http://schemas.microsoft.com/office/drawing/2014/main" id="{823B3524-638D-462E-8DC7-6B0246C41EC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489880" y="915440"/>
                  <a:ext cx="252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106" name="Ink 2105">
                  <a:extLst>
                    <a:ext uri="{FF2B5EF4-FFF2-40B4-BE49-F238E27FC236}">
                      <a16:creationId xmlns:a16="http://schemas.microsoft.com/office/drawing/2014/main" id="{88BB47D7-ED3B-43B2-A227-B55E19972ABE}"/>
                    </a:ext>
                  </a:extLst>
                </p14:cNvPr>
                <p14:cNvContentPartPr/>
                <p14:nvPr/>
              </p14:nvContentPartPr>
              <p14:xfrm>
                <a:off x="2776080" y="1171760"/>
                <a:ext cx="219240" cy="542160"/>
              </p14:xfrm>
            </p:contentPart>
          </mc:Choice>
          <mc:Fallback xmlns="">
            <p:pic>
              <p:nvPicPr>
                <p:cNvPr id="2106" name="Ink 2105">
                  <a:extLst>
                    <a:ext uri="{FF2B5EF4-FFF2-40B4-BE49-F238E27FC236}">
                      <a16:creationId xmlns:a16="http://schemas.microsoft.com/office/drawing/2014/main" id="{88BB47D7-ED3B-43B2-A227-B55E19972AB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58440" y="1154120"/>
                  <a:ext cx="2548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107" name="Ink 2106">
                  <a:extLst>
                    <a:ext uri="{FF2B5EF4-FFF2-40B4-BE49-F238E27FC236}">
                      <a16:creationId xmlns:a16="http://schemas.microsoft.com/office/drawing/2014/main" id="{DF8C1D08-E00E-45E2-94F4-29E32DF6879C}"/>
                    </a:ext>
                  </a:extLst>
                </p14:cNvPr>
                <p14:cNvContentPartPr/>
                <p14:nvPr/>
              </p14:nvContentPartPr>
              <p14:xfrm>
                <a:off x="2912520" y="1175720"/>
                <a:ext cx="106200" cy="44640"/>
              </p14:xfrm>
            </p:contentPart>
          </mc:Choice>
          <mc:Fallback xmlns="">
            <p:pic>
              <p:nvPicPr>
                <p:cNvPr id="2107" name="Ink 2106">
                  <a:extLst>
                    <a:ext uri="{FF2B5EF4-FFF2-40B4-BE49-F238E27FC236}">
                      <a16:creationId xmlns:a16="http://schemas.microsoft.com/office/drawing/2014/main" id="{DF8C1D08-E00E-45E2-94F4-29E32DF6879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894880" y="1157720"/>
                  <a:ext cx="141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109" name="Ink 2108">
                  <a:extLst>
                    <a:ext uri="{FF2B5EF4-FFF2-40B4-BE49-F238E27FC236}">
                      <a16:creationId xmlns:a16="http://schemas.microsoft.com/office/drawing/2014/main" id="{E45A2EEE-D35C-46A8-9D29-165A97B15512}"/>
                    </a:ext>
                  </a:extLst>
                </p14:cNvPr>
                <p14:cNvContentPartPr/>
                <p14:nvPr/>
              </p14:nvContentPartPr>
              <p14:xfrm>
                <a:off x="3031680" y="422600"/>
                <a:ext cx="535680" cy="658440"/>
              </p14:xfrm>
            </p:contentPart>
          </mc:Choice>
          <mc:Fallback xmlns="">
            <p:pic>
              <p:nvPicPr>
                <p:cNvPr id="2109" name="Ink 2108">
                  <a:extLst>
                    <a:ext uri="{FF2B5EF4-FFF2-40B4-BE49-F238E27FC236}">
                      <a16:creationId xmlns:a16="http://schemas.microsoft.com/office/drawing/2014/main" id="{E45A2EEE-D35C-46A8-9D29-165A97B1551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014040" y="404600"/>
                  <a:ext cx="57132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110" name="Ink 2109">
                  <a:extLst>
                    <a:ext uri="{FF2B5EF4-FFF2-40B4-BE49-F238E27FC236}">
                      <a16:creationId xmlns:a16="http://schemas.microsoft.com/office/drawing/2014/main" id="{35D065E9-9902-467E-8B1E-69CAE26114E1}"/>
                    </a:ext>
                  </a:extLst>
                </p14:cNvPr>
                <p14:cNvContentPartPr/>
                <p14:nvPr/>
              </p14:nvContentPartPr>
              <p14:xfrm>
                <a:off x="2803800" y="987080"/>
                <a:ext cx="428040" cy="464040"/>
              </p14:xfrm>
            </p:contentPart>
          </mc:Choice>
          <mc:Fallback xmlns="">
            <p:pic>
              <p:nvPicPr>
                <p:cNvPr id="2110" name="Ink 2109">
                  <a:extLst>
                    <a:ext uri="{FF2B5EF4-FFF2-40B4-BE49-F238E27FC236}">
                      <a16:creationId xmlns:a16="http://schemas.microsoft.com/office/drawing/2014/main" id="{35D065E9-9902-467E-8B1E-69CAE26114E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86160" y="969080"/>
                  <a:ext cx="4636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112" name="Ink 2111">
                  <a:extLst>
                    <a:ext uri="{FF2B5EF4-FFF2-40B4-BE49-F238E27FC236}">
                      <a16:creationId xmlns:a16="http://schemas.microsoft.com/office/drawing/2014/main" id="{D8EFF790-36E8-418B-8A13-57A90F7CA0DE}"/>
                    </a:ext>
                  </a:extLst>
                </p14:cNvPr>
                <p14:cNvContentPartPr/>
                <p14:nvPr/>
              </p14:nvContentPartPr>
              <p14:xfrm>
                <a:off x="3063360" y="614480"/>
                <a:ext cx="38160" cy="292680"/>
              </p14:xfrm>
            </p:contentPart>
          </mc:Choice>
          <mc:Fallback xmlns="">
            <p:pic>
              <p:nvPicPr>
                <p:cNvPr id="2112" name="Ink 2111">
                  <a:extLst>
                    <a:ext uri="{FF2B5EF4-FFF2-40B4-BE49-F238E27FC236}">
                      <a16:creationId xmlns:a16="http://schemas.microsoft.com/office/drawing/2014/main" id="{D8EFF790-36E8-418B-8A13-57A90F7CA0D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045360" y="596840"/>
                  <a:ext cx="738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113" name="Ink 2112">
                  <a:extLst>
                    <a:ext uri="{FF2B5EF4-FFF2-40B4-BE49-F238E27FC236}">
                      <a16:creationId xmlns:a16="http://schemas.microsoft.com/office/drawing/2014/main" id="{4135875E-207D-4874-B939-16709CE195C1}"/>
                    </a:ext>
                  </a:extLst>
                </p14:cNvPr>
                <p14:cNvContentPartPr/>
                <p14:nvPr/>
              </p14:nvContentPartPr>
              <p14:xfrm>
                <a:off x="3081720" y="580640"/>
                <a:ext cx="65160" cy="354600"/>
              </p14:xfrm>
            </p:contentPart>
          </mc:Choice>
          <mc:Fallback xmlns="">
            <p:pic>
              <p:nvPicPr>
                <p:cNvPr id="2113" name="Ink 2112">
                  <a:extLst>
                    <a:ext uri="{FF2B5EF4-FFF2-40B4-BE49-F238E27FC236}">
                      <a16:creationId xmlns:a16="http://schemas.microsoft.com/office/drawing/2014/main" id="{4135875E-207D-4874-B939-16709CE195C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063720" y="563000"/>
                  <a:ext cx="1008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114" name="Ink 2113">
                  <a:extLst>
                    <a:ext uri="{FF2B5EF4-FFF2-40B4-BE49-F238E27FC236}">
                      <a16:creationId xmlns:a16="http://schemas.microsoft.com/office/drawing/2014/main" id="{63DD35B0-C3A6-4C0E-86D9-CE241085CDDB}"/>
                    </a:ext>
                  </a:extLst>
                </p14:cNvPr>
                <p14:cNvContentPartPr/>
                <p14:nvPr/>
              </p14:nvContentPartPr>
              <p14:xfrm>
                <a:off x="3127440" y="578120"/>
                <a:ext cx="120960" cy="425160"/>
              </p14:xfrm>
            </p:contentPart>
          </mc:Choice>
          <mc:Fallback xmlns="">
            <p:pic>
              <p:nvPicPr>
                <p:cNvPr id="2114" name="Ink 2113">
                  <a:extLst>
                    <a:ext uri="{FF2B5EF4-FFF2-40B4-BE49-F238E27FC236}">
                      <a16:creationId xmlns:a16="http://schemas.microsoft.com/office/drawing/2014/main" id="{63DD35B0-C3A6-4C0E-86D9-CE241085CDD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109800" y="560120"/>
                  <a:ext cx="1566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115" name="Ink 2114">
                  <a:extLst>
                    <a:ext uri="{FF2B5EF4-FFF2-40B4-BE49-F238E27FC236}">
                      <a16:creationId xmlns:a16="http://schemas.microsoft.com/office/drawing/2014/main" id="{2D43EEE1-89BE-42C8-9ED2-DFF61DD23649}"/>
                    </a:ext>
                  </a:extLst>
                </p14:cNvPr>
                <p14:cNvContentPartPr/>
                <p14:nvPr/>
              </p14:nvContentPartPr>
              <p14:xfrm>
                <a:off x="3207720" y="448880"/>
                <a:ext cx="197640" cy="585360"/>
              </p14:xfrm>
            </p:contentPart>
          </mc:Choice>
          <mc:Fallback xmlns="">
            <p:pic>
              <p:nvPicPr>
                <p:cNvPr id="2115" name="Ink 2114">
                  <a:extLst>
                    <a:ext uri="{FF2B5EF4-FFF2-40B4-BE49-F238E27FC236}">
                      <a16:creationId xmlns:a16="http://schemas.microsoft.com/office/drawing/2014/main" id="{2D43EEE1-89BE-42C8-9ED2-DFF61DD2364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189720" y="430880"/>
                  <a:ext cx="2332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116" name="Ink 2115">
                  <a:extLst>
                    <a:ext uri="{FF2B5EF4-FFF2-40B4-BE49-F238E27FC236}">
                      <a16:creationId xmlns:a16="http://schemas.microsoft.com/office/drawing/2014/main" id="{29D50BE3-DC38-479B-A586-0A1BEB88077D}"/>
                    </a:ext>
                  </a:extLst>
                </p14:cNvPr>
                <p14:cNvContentPartPr/>
                <p14:nvPr/>
              </p14:nvContentPartPr>
              <p14:xfrm>
                <a:off x="3363600" y="519440"/>
                <a:ext cx="176040" cy="372960"/>
              </p14:xfrm>
            </p:contentPart>
          </mc:Choice>
          <mc:Fallback xmlns="">
            <p:pic>
              <p:nvPicPr>
                <p:cNvPr id="2116" name="Ink 2115">
                  <a:extLst>
                    <a:ext uri="{FF2B5EF4-FFF2-40B4-BE49-F238E27FC236}">
                      <a16:creationId xmlns:a16="http://schemas.microsoft.com/office/drawing/2014/main" id="{29D50BE3-DC38-479B-A586-0A1BEB88077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45960" y="501800"/>
                  <a:ext cx="2116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118" name="Ink 2117">
                  <a:extLst>
                    <a:ext uri="{FF2B5EF4-FFF2-40B4-BE49-F238E27FC236}">
                      <a16:creationId xmlns:a16="http://schemas.microsoft.com/office/drawing/2014/main" id="{A8F3A6C1-5AFC-4908-84DF-2E3CBB240711}"/>
                    </a:ext>
                  </a:extLst>
                </p14:cNvPr>
                <p14:cNvContentPartPr/>
                <p14:nvPr/>
              </p14:nvContentPartPr>
              <p14:xfrm>
                <a:off x="2849520" y="1208120"/>
                <a:ext cx="240120" cy="420480"/>
              </p14:xfrm>
            </p:contentPart>
          </mc:Choice>
          <mc:Fallback xmlns="">
            <p:pic>
              <p:nvPicPr>
                <p:cNvPr id="2118" name="Ink 2117">
                  <a:extLst>
                    <a:ext uri="{FF2B5EF4-FFF2-40B4-BE49-F238E27FC236}">
                      <a16:creationId xmlns:a16="http://schemas.microsoft.com/office/drawing/2014/main" id="{A8F3A6C1-5AFC-4908-84DF-2E3CBB24071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831520" y="1190120"/>
                  <a:ext cx="2757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119" name="Ink 2118">
                  <a:extLst>
                    <a:ext uri="{FF2B5EF4-FFF2-40B4-BE49-F238E27FC236}">
                      <a16:creationId xmlns:a16="http://schemas.microsoft.com/office/drawing/2014/main" id="{B3C9C97D-D878-4385-AC59-41DA4BDF3B16}"/>
                    </a:ext>
                  </a:extLst>
                </p14:cNvPr>
                <p14:cNvContentPartPr/>
                <p14:nvPr/>
              </p14:nvContentPartPr>
              <p14:xfrm>
                <a:off x="2841600" y="1535360"/>
                <a:ext cx="59760" cy="142200"/>
              </p14:xfrm>
            </p:contentPart>
          </mc:Choice>
          <mc:Fallback xmlns="">
            <p:pic>
              <p:nvPicPr>
                <p:cNvPr id="2119" name="Ink 2118">
                  <a:extLst>
                    <a:ext uri="{FF2B5EF4-FFF2-40B4-BE49-F238E27FC236}">
                      <a16:creationId xmlns:a16="http://schemas.microsoft.com/office/drawing/2014/main" id="{B3C9C97D-D878-4385-AC59-41DA4BDF3B1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823600" y="1517720"/>
                  <a:ext cx="95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121" name="Ink 2120">
                  <a:extLst>
                    <a:ext uri="{FF2B5EF4-FFF2-40B4-BE49-F238E27FC236}">
                      <a16:creationId xmlns:a16="http://schemas.microsoft.com/office/drawing/2014/main" id="{DAAD8FA9-8E53-45B0-B753-A08F7DD2333A}"/>
                    </a:ext>
                  </a:extLst>
                </p14:cNvPr>
                <p14:cNvContentPartPr/>
                <p14:nvPr/>
              </p14:nvContentPartPr>
              <p14:xfrm>
                <a:off x="2809200" y="1180400"/>
                <a:ext cx="472680" cy="577080"/>
              </p14:xfrm>
            </p:contentPart>
          </mc:Choice>
          <mc:Fallback xmlns="">
            <p:pic>
              <p:nvPicPr>
                <p:cNvPr id="2121" name="Ink 2120">
                  <a:extLst>
                    <a:ext uri="{FF2B5EF4-FFF2-40B4-BE49-F238E27FC236}">
                      <a16:creationId xmlns:a16="http://schemas.microsoft.com/office/drawing/2014/main" id="{DAAD8FA9-8E53-45B0-B753-A08F7DD2333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791200" y="1162400"/>
                  <a:ext cx="5083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122" name="Ink 2121">
                  <a:extLst>
                    <a:ext uri="{FF2B5EF4-FFF2-40B4-BE49-F238E27FC236}">
                      <a16:creationId xmlns:a16="http://schemas.microsoft.com/office/drawing/2014/main" id="{CBD664F7-F0F3-42AE-82DD-7608B0499417}"/>
                    </a:ext>
                  </a:extLst>
                </p14:cNvPr>
                <p14:cNvContentPartPr/>
                <p14:nvPr/>
              </p14:nvContentPartPr>
              <p14:xfrm>
                <a:off x="3140760" y="1585040"/>
                <a:ext cx="147600" cy="111960"/>
              </p14:xfrm>
            </p:contentPart>
          </mc:Choice>
          <mc:Fallback xmlns="">
            <p:pic>
              <p:nvPicPr>
                <p:cNvPr id="2122" name="Ink 2121">
                  <a:extLst>
                    <a:ext uri="{FF2B5EF4-FFF2-40B4-BE49-F238E27FC236}">
                      <a16:creationId xmlns:a16="http://schemas.microsoft.com/office/drawing/2014/main" id="{CBD664F7-F0F3-42AE-82DD-7608B049941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22760" y="1567400"/>
                  <a:ext cx="183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123" name="Ink 2122">
                  <a:extLst>
                    <a:ext uri="{FF2B5EF4-FFF2-40B4-BE49-F238E27FC236}">
                      <a16:creationId xmlns:a16="http://schemas.microsoft.com/office/drawing/2014/main" id="{26EE103B-813C-49A4-8614-419E9AB545D1}"/>
                    </a:ext>
                  </a:extLst>
                </p14:cNvPr>
                <p14:cNvContentPartPr/>
                <p14:nvPr/>
              </p14:nvContentPartPr>
              <p14:xfrm>
                <a:off x="2787240" y="1191200"/>
                <a:ext cx="490320" cy="502920"/>
              </p14:xfrm>
            </p:contentPart>
          </mc:Choice>
          <mc:Fallback xmlns="">
            <p:pic>
              <p:nvPicPr>
                <p:cNvPr id="2123" name="Ink 2122">
                  <a:extLst>
                    <a:ext uri="{FF2B5EF4-FFF2-40B4-BE49-F238E27FC236}">
                      <a16:creationId xmlns:a16="http://schemas.microsoft.com/office/drawing/2014/main" id="{26EE103B-813C-49A4-8614-419E9AB545D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769240" y="1173200"/>
                  <a:ext cx="5259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124" name="Ink 2123">
                  <a:extLst>
                    <a:ext uri="{FF2B5EF4-FFF2-40B4-BE49-F238E27FC236}">
                      <a16:creationId xmlns:a16="http://schemas.microsoft.com/office/drawing/2014/main" id="{D21CDD6B-D207-434C-973E-2DC0445CA0F9}"/>
                    </a:ext>
                  </a:extLst>
                </p14:cNvPr>
                <p14:cNvContentPartPr/>
                <p14:nvPr/>
              </p14:nvContentPartPr>
              <p14:xfrm>
                <a:off x="3129960" y="1539680"/>
                <a:ext cx="211320" cy="259920"/>
              </p14:xfrm>
            </p:contentPart>
          </mc:Choice>
          <mc:Fallback xmlns="">
            <p:pic>
              <p:nvPicPr>
                <p:cNvPr id="2124" name="Ink 2123">
                  <a:extLst>
                    <a:ext uri="{FF2B5EF4-FFF2-40B4-BE49-F238E27FC236}">
                      <a16:creationId xmlns:a16="http://schemas.microsoft.com/office/drawing/2014/main" id="{D21CDD6B-D207-434C-973E-2DC0445CA0F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112320" y="1522040"/>
                  <a:ext cx="246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125" name="Ink 2124">
                  <a:extLst>
                    <a:ext uri="{FF2B5EF4-FFF2-40B4-BE49-F238E27FC236}">
                      <a16:creationId xmlns:a16="http://schemas.microsoft.com/office/drawing/2014/main" id="{B4720D8D-BEE6-4B82-A2AF-A477442B1DB2}"/>
                    </a:ext>
                  </a:extLst>
                </p14:cNvPr>
                <p14:cNvContentPartPr/>
                <p14:nvPr/>
              </p14:nvContentPartPr>
              <p14:xfrm>
                <a:off x="2816400" y="1319000"/>
                <a:ext cx="220680" cy="407520"/>
              </p14:xfrm>
            </p:contentPart>
          </mc:Choice>
          <mc:Fallback xmlns="">
            <p:pic>
              <p:nvPicPr>
                <p:cNvPr id="2125" name="Ink 2124">
                  <a:extLst>
                    <a:ext uri="{FF2B5EF4-FFF2-40B4-BE49-F238E27FC236}">
                      <a16:creationId xmlns:a16="http://schemas.microsoft.com/office/drawing/2014/main" id="{B4720D8D-BEE6-4B82-A2AF-A477442B1DB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798760" y="1301360"/>
                  <a:ext cx="2563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127" name="Ink 2126">
                  <a:extLst>
                    <a:ext uri="{FF2B5EF4-FFF2-40B4-BE49-F238E27FC236}">
                      <a16:creationId xmlns:a16="http://schemas.microsoft.com/office/drawing/2014/main" id="{4459571B-7871-49E3-BE41-B3770AB32FE3}"/>
                    </a:ext>
                  </a:extLst>
                </p14:cNvPr>
                <p14:cNvContentPartPr/>
                <p14:nvPr/>
              </p14:nvContentPartPr>
              <p14:xfrm>
                <a:off x="2834760" y="1159520"/>
                <a:ext cx="204840" cy="567360"/>
              </p14:xfrm>
            </p:contentPart>
          </mc:Choice>
          <mc:Fallback xmlns="">
            <p:pic>
              <p:nvPicPr>
                <p:cNvPr id="2127" name="Ink 2126">
                  <a:extLst>
                    <a:ext uri="{FF2B5EF4-FFF2-40B4-BE49-F238E27FC236}">
                      <a16:creationId xmlns:a16="http://schemas.microsoft.com/office/drawing/2014/main" id="{4459571B-7871-49E3-BE41-B3770AB32FE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817120" y="1141880"/>
                  <a:ext cx="24048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128" name="Ink 2127">
                  <a:extLst>
                    <a:ext uri="{FF2B5EF4-FFF2-40B4-BE49-F238E27FC236}">
                      <a16:creationId xmlns:a16="http://schemas.microsoft.com/office/drawing/2014/main" id="{2E1F56EF-CAA7-4F9F-BDF5-16BE2E354F3C}"/>
                    </a:ext>
                  </a:extLst>
                </p14:cNvPr>
                <p14:cNvContentPartPr/>
                <p14:nvPr/>
              </p14:nvContentPartPr>
              <p14:xfrm>
                <a:off x="2999280" y="1154480"/>
                <a:ext cx="27000" cy="88560"/>
              </p14:xfrm>
            </p:contentPart>
          </mc:Choice>
          <mc:Fallback xmlns="">
            <p:pic>
              <p:nvPicPr>
                <p:cNvPr id="2128" name="Ink 2127">
                  <a:extLst>
                    <a:ext uri="{FF2B5EF4-FFF2-40B4-BE49-F238E27FC236}">
                      <a16:creationId xmlns:a16="http://schemas.microsoft.com/office/drawing/2014/main" id="{2E1F56EF-CAA7-4F9F-BDF5-16BE2E354F3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981280" y="1136840"/>
                  <a:ext cx="62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130" name="Ink 2129">
                  <a:extLst>
                    <a:ext uri="{FF2B5EF4-FFF2-40B4-BE49-F238E27FC236}">
                      <a16:creationId xmlns:a16="http://schemas.microsoft.com/office/drawing/2014/main" id="{5E693096-ED7E-4E78-B944-53B25D766BD6}"/>
                    </a:ext>
                  </a:extLst>
                </p14:cNvPr>
                <p14:cNvContentPartPr/>
                <p14:nvPr/>
              </p14:nvContentPartPr>
              <p14:xfrm>
                <a:off x="3276480" y="1594760"/>
                <a:ext cx="54720" cy="197280"/>
              </p14:xfrm>
            </p:contentPart>
          </mc:Choice>
          <mc:Fallback xmlns="">
            <p:pic>
              <p:nvPicPr>
                <p:cNvPr id="2130" name="Ink 2129">
                  <a:extLst>
                    <a:ext uri="{FF2B5EF4-FFF2-40B4-BE49-F238E27FC236}">
                      <a16:creationId xmlns:a16="http://schemas.microsoft.com/office/drawing/2014/main" id="{5E693096-ED7E-4E78-B944-53B25D766BD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258480" y="1576760"/>
                  <a:ext cx="90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132" name="Ink 2131">
                  <a:extLst>
                    <a:ext uri="{FF2B5EF4-FFF2-40B4-BE49-F238E27FC236}">
                      <a16:creationId xmlns:a16="http://schemas.microsoft.com/office/drawing/2014/main" id="{5DDCB303-9019-4FD4-B933-907F850A3A39}"/>
                    </a:ext>
                  </a:extLst>
                </p14:cNvPr>
                <p14:cNvContentPartPr/>
                <p14:nvPr/>
              </p14:nvContentPartPr>
              <p14:xfrm>
                <a:off x="2506440" y="907880"/>
                <a:ext cx="252360" cy="176760"/>
              </p14:xfrm>
            </p:contentPart>
          </mc:Choice>
          <mc:Fallback xmlns="">
            <p:pic>
              <p:nvPicPr>
                <p:cNvPr id="2132" name="Ink 2131">
                  <a:extLst>
                    <a:ext uri="{FF2B5EF4-FFF2-40B4-BE49-F238E27FC236}">
                      <a16:creationId xmlns:a16="http://schemas.microsoft.com/office/drawing/2014/main" id="{5DDCB303-9019-4FD4-B933-907F850A3A3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488800" y="890240"/>
                  <a:ext cx="288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134" name="Ink 2133">
                  <a:extLst>
                    <a:ext uri="{FF2B5EF4-FFF2-40B4-BE49-F238E27FC236}">
                      <a16:creationId xmlns:a16="http://schemas.microsoft.com/office/drawing/2014/main" id="{55681DE2-5129-4984-8BBE-0B069A89BBAD}"/>
                    </a:ext>
                  </a:extLst>
                </p14:cNvPr>
                <p14:cNvContentPartPr/>
                <p14:nvPr/>
              </p14:nvContentPartPr>
              <p14:xfrm>
                <a:off x="3043560" y="1794560"/>
                <a:ext cx="504720" cy="137160"/>
              </p14:xfrm>
            </p:contentPart>
          </mc:Choice>
          <mc:Fallback xmlns="">
            <p:pic>
              <p:nvPicPr>
                <p:cNvPr id="2134" name="Ink 2133">
                  <a:extLst>
                    <a:ext uri="{FF2B5EF4-FFF2-40B4-BE49-F238E27FC236}">
                      <a16:creationId xmlns:a16="http://schemas.microsoft.com/office/drawing/2014/main" id="{55681DE2-5129-4984-8BBE-0B069A89BBA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025920" y="1776920"/>
                  <a:ext cx="540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135" name="Ink 2134">
                  <a:extLst>
                    <a:ext uri="{FF2B5EF4-FFF2-40B4-BE49-F238E27FC236}">
                      <a16:creationId xmlns:a16="http://schemas.microsoft.com/office/drawing/2014/main" id="{A0936DC9-FC9C-4D81-AA31-7A58EBB8AF5D}"/>
                    </a:ext>
                  </a:extLst>
                </p14:cNvPr>
                <p14:cNvContentPartPr/>
                <p14:nvPr/>
              </p14:nvContentPartPr>
              <p14:xfrm>
                <a:off x="3286560" y="1899320"/>
                <a:ext cx="58320" cy="352440"/>
              </p14:xfrm>
            </p:contentPart>
          </mc:Choice>
          <mc:Fallback xmlns="">
            <p:pic>
              <p:nvPicPr>
                <p:cNvPr id="2135" name="Ink 2134">
                  <a:extLst>
                    <a:ext uri="{FF2B5EF4-FFF2-40B4-BE49-F238E27FC236}">
                      <a16:creationId xmlns:a16="http://schemas.microsoft.com/office/drawing/2014/main" id="{A0936DC9-FC9C-4D81-AA31-7A58EBB8AF5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268560" y="1881320"/>
                  <a:ext cx="939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136" name="Ink 2135">
                  <a:extLst>
                    <a:ext uri="{FF2B5EF4-FFF2-40B4-BE49-F238E27FC236}">
                      <a16:creationId xmlns:a16="http://schemas.microsoft.com/office/drawing/2014/main" id="{544D0D11-14DF-45D0-90F9-2FFF778774C4}"/>
                    </a:ext>
                  </a:extLst>
                </p14:cNvPr>
                <p14:cNvContentPartPr/>
                <p14:nvPr/>
              </p14:nvContentPartPr>
              <p14:xfrm>
                <a:off x="2803800" y="1873400"/>
                <a:ext cx="239040" cy="403200"/>
              </p14:xfrm>
            </p:contentPart>
          </mc:Choice>
          <mc:Fallback xmlns="">
            <p:pic>
              <p:nvPicPr>
                <p:cNvPr id="2136" name="Ink 2135">
                  <a:extLst>
                    <a:ext uri="{FF2B5EF4-FFF2-40B4-BE49-F238E27FC236}">
                      <a16:creationId xmlns:a16="http://schemas.microsoft.com/office/drawing/2014/main" id="{544D0D11-14DF-45D0-90F9-2FFF778774C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785800" y="1855400"/>
                  <a:ext cx="2746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137" name="Ink 2136">
                  <a:extLst>
                    <a:ext uri="{FF2B5EF4-FFF2-40B4-BE49-F238E27FC236}">
                      <a16:creationId xmlns:a16="http://schemas.microsoft.com/office/drawing/2014/main" id="{01DC3F6A-4934-412C-8185-3E73341930B0}"/>
                    </a:ext>
                  </a:extLst>
                </p14:cNvPr>
                <p14:cNvContentPartPr/>
                <p14:nvPr/>
              </p14:nvContentPartPr>
              <p14:xfrm>
                <a:off x="3348120" y="1911920"/>
                <a:ext cx="266760" cy="262440"/>
              </p14:xfrm>
            </p:contentPart>
          </mc:Choice>
          <mc:Fallback xmlns="">
            <p:pic>
              <p:nvPicPr>
                <p:cNvPr id="2137" name="Ink 2136">
                  <a:extLst>
                    <a:ext uri="{FF2B5EF4-FFF2-40B4-BE49-F238E27FC236}">
                      <a16:creationId xmlns:a16="http://schemas.microsoft.com/office/drawing/2014/main" id="{01DC3F6A-4934-412C-8185-3E73341930B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330480" y="1894280"/>
                  <a:ext cx="3024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138" name="Ink 2137">
                  <a:extLst>
                    <a:ext uri="{FF2B5EF4-FFF2-40B4-BE49-F238E27FC236}">
                      <a16:creationId xmlns:a16="http://schemas.microsoft.com/office/drawing/2014/main" id="{6801FB76-DED6-4B2E-BF9C-CB6556B35EF9}"/>
                    </a:ext>
                  </a:extLst>
                </p14:cNvPr>
                <p14:cNvContentPartPr/>
                <p14:nvPr/>
              </p14:nvContentPartPr>
              <p14:xfrm>
                <a:off x="3340560" y="1251680"/>
                <a:ext cx="201600" cy="430920"/>
              </p14:xfrm>
            </p:contentPart>
          </mc:Choice>
          <mc:Fallback xmlns="">
            <p:pic>
              <p:nvPicPr>
                <p:cNvPr id="2138" name="Ink 2137">
                  <a:extLst>
                    <a:ext uri="{FF2B5EF4-FFF2-40B4-BE49-F238E27FC236}">
                      <a16:creationId xmlns:a16="http://schemas.microsoft.com/office/drawing/2014/main" id="{6801FB76-DED6-4B2E-BF9C-CB6556B35EF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322560" y="1233680"/>
                  <a:ext cx="2372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139" name="Ink 2138">
                  <a:extLst>
                    <a:ext uri="{FF2B5EF4-FFF2-40B4-BE49-F238E27FC236}">
                      <a16:creationId xmlns:a16="http://schemas.microsoft.com/office/drawing/2014/main" id="{4752DFE6-2615-406E-856D-74A3C674D040}"/>
                    </a:ext>
                  </a:extLst>
                </p14:cNvPr>
                <p14:cNvContentPartPr/>
                <p14:nvPr/>
              </p14:nvContentPartPr>
              <p14:xfrm>
                <a:off x="3559440" y="1292720"/>
                <a:ext cx="117720" cy="324360"/>
              </p14:xfrm>
            </p:contentPart>
          </mc:Choice>
          <mc:Fallback xmlns="">
            <p:pic>
              <p:nvPicPr>
                <p:cNvPr id="2139" name="Ink 2138">
                  <a:extLst>
                    <a:ext uri="{FF2B5EF4-FFF2-40B4-BE49-F238E27FC236}">
                      <a16:creationId xmlns:a16="http://schemas.microsoft.com/office/drawing/2014/main" id="{4752DFE6-2615-406E-856D-74A3C674D04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541800" y="1274720"/>
                  <a:ext cx="153360" cy="36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694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5B616F-A337-4AF9-8870-70D6A6D5B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432323"/>
            <a:ext cx="8326419" cy="60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6D84FB8-31F5-46AC-A907-6E044DF8808C}"/>
                  </a:ext>
                </a:extLst>
              </p14:cNvPr>
              <p14:cNvContentPartPr/>
              <p14:nvPr/>
            </p14:nvContentPartPr>
            <p14:xfrm>
              <a:off x="3461666" y="2536221"/>
              <a:ext cx="252720" cy="128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6D84FB8-31F5-46AC-A907-6E044DF880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3666" y="2518221"/>
                <a:ext cx="2883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2E56347-CC78-4563-911D-E1BABF58942A}"/>
                  </a:ext>
                </a:extLst>
              </p14:cNvPr>
              <p14:cNvContentPartPr/>
              <p14:nvPr/>
            </p14:nvContentPartPr>
            <p14:xfrm>
              <a:off x="4493066" y="3477261"/>
              <a:ext cx="279000" cy="100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2E56347-CC78-4563-911D-E1BABF5894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5426" y="3459261"/>
                <a:ext cx="31464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60B0D24-B762-4D84-87CC-8FEDF7019F28}"/>
              </a:ext>
            </a:extLst>
          </p:cNvPr>
          <p:cNvGrpSpPr/>
          <p:nvPr/>
        </p:nvGrpSpPr>
        <p:grpSpPr>
          <a:xfrm>
            <a:off x="6325466" y="3387981"/>
            <a:ext cx="717840" cy="74520"/>
            <a:chOff x="6325466" y="3387981"/>
            <a:chExt cx="71784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DB8A188-8299-49CC-AC8B-5672E81260B3}"/>
                    </a:ext>
                  </a:extLst>
                </p14:cNvPr>
                <p14:cNvContentPartPr/>
                <p14:nvPr/>
              </p14:nvContentPartPr>
              <p14:xfrm>
                <a:off x="6325466" y="3430101"/>
                <a:ext cx="264240" cy="32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DB8A188-8299-49CC-AC8B-5672E81260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07466" y="3412461"/>
                  <a:ext cx="299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B222D2A-D367-4BD1-AEF4-D3F6265AC341}"/>
                    </a:ext>
                  </a:extLst>
                </p14:cNvPr>
                <p14:cNvContentPartPr/>
                <p14:nvPr/>
              </p14:nvContentPartPr>
              <p14:xfrm>
                <a:off x="6745226" y="3387981"/>
                <a:ext cx="298080" cy="23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B222D2A-D367-4BD1-AEF4-D3F6265AC34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27586" y="3369981"/>
                  <a:ext cx="33372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EE3B83-73DB-4280-BF75-B7FBC9514D59}"/>
              </a:ext>
            </a:extLst>
          </p:cNvPr>
          <p:cNvGrpSpPr/>
          <p:nvPr/>
        </p:nvGrpSpPr>
        <p:grpSpPr>
          <a:xfrm>
            <a:off x="4847306" y="3468981"/>
            <a:ext cx="1017000" cy="86760"/>
            <a:chOff x="4847306" y="3468981"/>
            <a:chExt cx="101700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C52DF0-AA55-4E3C-A27B-0EE267F71BAB}"/>
                    </a:ext>
                  </a:extLst>
                </p14:cNvPr>
                <p14:cNvContentPartPr/>
                <p14:nvPr/>
              </p14:nvContentPartPr>
              <p14:xfrm>
                <a:off x="5042426" y="3521901"/>
                <a:ext cx="9720" cy="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C52DF0-AA55-4E3C-A27B-0EE267F71B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24786" y="3503901"/>
                  <a:ext cx="45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0B3909-0CCB-43F4-A498-4B0584AF1072}"/>
                    </a:ext>
                  </a:extLst>
                </p14:cNvPr>
                <p14:cNvContentPartPr/>
                <p14:nvPr/>
              </p14:nvContentPartPr>
              <p14:xfrm>
                <a:off x="5142866" y="3494181"/>
                <a:ext cx="125280" cy="22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0B3909-0CCB-43F4-A498-4B0584AF10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24866" y="3476541"/>
                  <a:ext cx="160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874FCA-5931-4243-B3C8-E284F3895F48}"/>
                    </a:ext>
                  </a:extLst>
                </p14:cNvPr>
                <p14:cNvContentPartPr/>
                <p14:nvPr/>
              </p14:nvContentPartPr>
              <p14:xfrm>
                <a:off x="5357066" y="3505701"/>
                <a:ext cx="142920" cy="9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874FCA-5931-4243-B3C8-E284F3895F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426" y="3488061"/>
                  <a:ext cx="178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71CFF4-B5B4-4DF4-8B6F-5A5EFFA0657F}"/>
                    </a:ext>
                  </a:extLst>
                </p14:cNvPr>
                <p14:cNvContentPartPr/>
                <p14:nvPr/>
              </p14:nvContentPartPr>
              <p14:xfrm>
                <a:off x="5606906" y="3491301"/>
                <a:ext cx="163080" cy="10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71CFF4-B5B4-4DF4-8B6F-5A5EFFA0657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88906" y="3473661"/>
                  <a:ext cx="198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6FA53C-40BA-4CF6-B311-B165F9A82EAA}"/>
                    </a:ext>
                  </a:extLst>
                </p14:cNvPr>
                <p14:cNvContentPartPr/>
                <p14:nvPr/>
              </p14:nvContentPartPr>
              <p14:xfrm>
                <a:off x="5847026" y="3468981"/>
                <a:ext cx="17280" cy="6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6FA53C-40BA-4CF6-B311-B165F9A82EA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29386" y="3450981"/>
                  <a:ext cx="52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E52742-5973-42EC-857D-2533B22ADC65}"/>
                    </a:ext>
                  </a:extLst>
                </p14:cNvPr>
                <p14:cNvContentPartPr/>
                <p14:nvPr/>
              </p14:nvContentPartPr>
              <p14:xfrm>
                <a:off x="4847306" y="3551421"/>
                <a:ext cx="2160" cy="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E52742-5973-42EC-857D-2533B22ADC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29666" y="3533781"/>
                  <a:ext cx="3780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83CFF91-91F8-47BA-858F-53D6DC5FEB09}"/>
              </a:ext>
            </a:extLst>
          </p:cNvPr>
          <p:cNvGrpSpPr/>
          <p:nvPr/>
        </p:nvGrpSpPr>
        <p:grpSpPr>
          <a:xfrm>
            <a:off x="4860266" y="2540541"/>
            <a:ext cx="470520" cy="39960"/>
            <a:chOff x="4860266" y="2540541"/>
            <a:chExt cx="470520" cy="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BAF6B34-3A4C-426C-B13B-588417C1A766}"/>
                    </a:ext>
                  </a:extLst>
                </p14:cNvPr>
                <p14:cNvContentPartPr/>
                <p14:nvPr/>
              </p14:nvContentPartPr>
              <p14:xfrm>
                <a:off x="4860266" y="2571861"/>
                <a:ext cx="23040" cy="8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BAF6B34-3A4C-426C-B13B-588417C1A7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42266" y="2553861"/>
                  <a:ext cx="58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0C89450-21F3-40C4-8CC2-326DEF78A12F}"/>
                    </a:ext>
                  </a:extLst>
                </p14:cNvPr>
                <p14:cNvContentPartPr/>
                <p14:nvPr/>
              </p14:nvContentPartPr>
              <p14:xfrm>
                <a:off x="5304146" y="2540541"/>
                <a:ext cx="26640" cy="1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0C89450-21F3-40C4-8CC2-326DEF78A1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86506" y="2522541"/>
                  <a:ext cx="6228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4069D90-12E4-4FDB-86AA-34B5B79E1758}"/>
                  </a:ext>
                </a:extLst>
              </p14:cNvPr>
              <p14:cNvContentPartPr/>
              <p14:nvPr/>
            </p14:nvContentPartPr>
            <p14:xfrm>
              <a:off x="6861506" y="2495181"/>
              <a:ext cx="52200" cy="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4069D90-12E4-4FDB-86AA-34B5B79E175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43866" y="2477181"/>
                <a:ext cx="8784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4D6380D-ACE9-483E-92CB-8C016A79F59C}"/>
              </a:ext>
            </a:extLst>
          </p:cNvPr>
          <p:cNvGrpSpPr/>
          <p:nvPr/>
        </p:nvGrpSpPr>
        <p:grpSpPr>
          <a:xfrm>
            <a:off x="5550026" y="2484741"/>
            <a:ext cx="1092240" cy="86400"/>
            <a:chOff x="5550026" y="2484741"/>
            <a:chExt cx="109224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7CCA54-1834-4409-8A66-0F92809248BE}"/>
                    </a:ext>
                  </a:extLst>
                </p14:cNvPr>
                <p14:cNvContentPartPr/>
                <p14:nvPr/>
              </p14:nvContentPartPr>
              <p14:xfrm>
                <a:off x="6148346" y="2505261"/>
                <a:ext cx="36000" cy="2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7CCA54-1834-4409-8A66-0F92809248B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30706" y="2487261"/>
                  <a:ext cx="71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E35306-BC75-4320-AC15-C0F06B2B3A11}"/>
                    </a:ext>
                  </a:extLst>
                </p14:cNvPr>
                <p14:cNvContentPartPr/>
                <p14:nvPr/>
              </p14:nvContentPartPr>
              <p14:xfrm>
                <a:off x="6266786" y="2484741"/>
                <a:ext cx="375480" cy="29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E35306-BC75-4320-AC15-C0F06B2B3A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49146" y="2466741"/>
                  <a:ext cx="411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A66076-9401-4A28-9E2C-F406AE013589}"/>
                    </a:ext>
                  </a:extLst>
                </p14:cNvPr>
                <p14:cNvContentPartPr/>
                <p14:nvPr/>
              </p14:nvContentPartPr>
              <p14:xfrm>
                <a:off x="5550026" y="2520381"/>
                <a:ext cx="19080" cy="30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A66076-9401-4A28-9E2C-F406AE0135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32386" y="2502741"/>
                  <a:ext cx="54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D91A74-9D71-428B-A973-5B169A632F7A}"/>
                    </a:ext>
                  </a:extLst>
                </p14:cNvPr>
                <p14:cNvContentPartPr/>
                <p14:nvPr/>
              </p14:nvContentPartPr>
              <p14:xfrm>
                <a:off x="5722466" y="2539821"/>
                <a:ext cx="317880" cy="31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D91A74-9D71-428B-A973-5B169A632F7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04826" y="2521821"/>
                  <a:ext cx="35352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61FD9D8-3DD7-4C0C-BD64-239783C277CE}"/>
                  </a:ext>
                </a:extLst>
              </p14:cNvPr>
              <p14:cNvContentPartPr/>
              <p14:nvPr/>
            </p14:nvContentPartPr>
            <p14:xfrm>
              <a:off x="5366066" y="3639261"/>
              <a:ext cx="502200" cy="566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61FD9D8-3DD7-4C0C-BD64-239783C277C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30066" y="3603261"/>
                <a:ext cx="57384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94D60C8-18BA-4F3F-A776-11DD3C15E0F8}"/>
                  </a:ext>
                </a:extLst>
              </p14:cNvPr>
              <p14:cNvContentPartPr/>
              <p14:nvPr/>
            </p14:nvContentPartPr>
            <p14:xfrm>
              <a:off x="4596386" y="3445581"/>
              <a:ext cx="719640" cy="54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94D60C8-18BA-4F3F-A776-11DD3C15E0F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60746" y="3409941"/>
                <a:ext cx="7912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42512B7B-4028-44A8-A328-2C34388D8CD6}"/>
                  </a:ext>
                </a:extLst>
              </p14:cNvPr>
              <p14:cNvContentPartPr/>
              <p14:nvPr/>
            </p14:nvContentPartPr>
            <p14:xfrm>
              <a:off x="6012266" y="2041221"/>
              <a:ext cx="85320" cy="11700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42512B7B-4028-44A8-A328-2C34388D8CD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76626" y="2005221"/>
                <a:ext cx="1569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76" name="Ink 2075">
                <a:extLst>
                  <a:ext uri="{FF2B5EF4-FFF2-40B4-BE49-F238E27FC236}">
                    <a16:creationId xmlns:a16="http://schemas.microsoft.com/office/drawing/2014/main" id="{798AAC5D-053B-4851-B8E9-E7E09D15CEE7}"/>
                  </a:ext>
                </a:extLst>
              </p14:cNvPr>
              <p14:cNvContentPartPr/>
              <p14:nvPr/>
            </p14:nvContentPartPr>
            <p14:xfrm>
              <a:off x="6789506" y="4786221"/>
              <a:ext cx="360" cy="360"/>
            </p14:xfrm>
          </p:contentPart>
        </mc:Choice>
        <mc:Fallback xmlns="">
          <p:pic>
            <p:nvPicPr>
              <p:cNvPr id="2076" name="Ink 2075">
                <a:extLst>
                  <a:ext uri="{FF2B5EF4-FFF2-40B4-BE49-F238E27FC236}">
                    <a16:creationId xmlns:a16="http://schemas.microsoft.com/office/drawing/2014/main" id="{798AAC5D-053B-4851-B8E9-E7E09D15CEE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53506" y="47505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F8D8AFB-DADD-436A-9C93-4E0C181C5759}"/>
                  </a:ext>
                </a:extLst>
              </p14:cNvPr>
              <p14:cNvContentPartPr/>
              <p14:nvPr/>
            </p14:nvContentPartPr>
            <p14:xfrm>
              <a:off x="5310986" y="2086941"/>
              <a:ext cx="783360" cy="1407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F8D8AFB-DADD-436A-9C93-4E0C181C575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274986" y="2050941"/>
                <a:ext cx="855000" cy="14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078" name="Ink 2077">
                <a:extLst>
                  <a:ext uri="{FF2B5EF4-FFF2-40B4-BE49-F238E27FC236}">
                    <a16:creationId xmlns:a16="http://schemas.microsoft.com/office/drawing/2014/main" id="{0FCFD554-EA80-441E-8793-00A033E3F637}"/>
                  </a:ext>
                </a:extLst>
              </p14:cNvPr>
              <p14:cNvContentPartPr/>
              <p14:nvPr/>
            </p14:nvContentPartPr>
            <p14:xfrm>
              <a:off x="6017306" y="1630101"/>
              <a:ext cx="304560" cy="605880"/>
            </p14:xfrm>
          </p:contentPart>
        </mc:Choice>
        <mc:Fallback xmlns="">
          <p:pic>
            <p:nvPicPr>
              <p:cNvPr id="2078" name="Ink 2077">
                <a:extLst>
                  <a:ext uri="{FF2B5EF4-FFF2-40B4-BE49-F238E27FC236}">
                    <a16:creationId xmlns:a16="http://schemas.microsoft.com/office/drawing/2014/main" id="{0FCFD554-EA80-441E-8793-00A033E3F63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81666" y="1594101"/>
                <a:ext cx="37620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053" name="Ink 2052">
                <a:extLst>
                  <a:ext uri="{FF2B5EF4-FFF2-40B4-BE49-F238E27FC236}">
                    <a16:creationId xmlns:a16="http://schemas.microsoft.com/office/drawing/2014/main" id="{BD2F4CB4-9D9F-404F-B486-C9CC12D18474}"/>
                  </a:ext>
                </a:extLst>
              </p14:cNvPr>
              <p14:cNvContentPartPr/>
              <p14:nvPr/>
            </p14:nvContentPartPr>
            <p14:xfrm>
              <a:off x="3784586" y="1810101"/>
              <a:ext cx="548280" cy="599400"/>
            </p14:xfrm>
          </p:contentPart>
        </mc:Choice>
        <mc:Fallback xmlns="">
          <p:pic>
            <p:nvPicPr>
              <p:cNvPr id="2053" name="Ink 2052">
                <a:extLst>
                  <a:ext uri="{FF2B5EF4-FFF2-40B4-BE49-F238E27FC236}">
                    <a16:creationId xmlns:a16="http://schemas.microsoft.com/office/drawing/2014/main" id="{BD2F4CB4-9D9F-404F-B486-C9CC12D1847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48586" y="1774101"/>
                <a:ext cx="61992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054" name="Ink 2053">
                <a:extLst>
                  <a:ext uri="{FF2B5EF4-FFF2-40B4-BE49-F238E27FC236}">
                    <a16:creationId xmlns:a16="http://schemas.microsoft.com/office/drawing/2014/main" id="{54BB7182-3677-4610-8F5D-1388868222FD}"/>
                  </a:ext>
                </a:extLst>
              </p14:cNvPr>
              <p14:cNvContentPartPr/>
              <p14:nvPr/>
            </p14:nvContentPartPr>
            <p14:xfrm>
              <a:off x="3249626" y="2417061"/>
              <a:ext cx="545040" cy="109440"/>
            </p14:xfrm>
          </p:contentPart>
        </mc:Choice>
        <mc:Fallback xmlns="">
          <p:pic>
            <p:nvPicPr>
              <p:cNvPr id="2054" name="Ink 2053">
                <a:extLst>
                  <a:ext uri="{FF2B5EF4-FFF2-40B4-BE49-F238E27FC236}">
                    <a16:creationId xmlns:a16="http://schemas.microsoft.com/office/drawing/2014/main" id="{54BB7182-3677-4610-8F5D-1388868222F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13986" y="2381061"/>
                <a:ext cx="6166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98DE5623-79BE-44D8-AE9B-6E4B8065C75D}"/>
                  </a:ext>
                </a:extLst>
              </p14:cNvPr>
              <p14:cNvContentPartPr/>
              <p14:nvPr/>
            </p14:nvContentPartPr>
            <p14:xfrm>
              <a:off x="3843266" y="2692461"/>
              <a:ext cx="15120" cy="2232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98DE5623-79BE-44D8-AE9B-6E4B8065C75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07626" y="2656461"/>
                <a:ext cx="867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057" name="Ink 2056">
                <a:extLst>
                  <a:ext uri="{FF2B5EF4-FFF2-40B4-BE49-F238E27FC236}">
                    <a16:creationId xmlns:a16="http://schemas.microsoft.com/office/drawing/2014/main" id="{9CEA31E9-1979-446D-AF9D-FDA695766D4F}"/>
                  </a:ext>
                </a:extLst>
              </p14:cNvPr>
              <p14:cNvContentPartPr/>
              <p14:nvPr/>
            </p14:nvContentPartPr>
            <p14:xfrm>
              <a:off x="3890786" y="2760141"/>
              <a:ext cx="45720" cy="68760"/>
            </p14:xfrm>
          </p:contentPart>
        </mc:Choice>
        <mc:Fallback xmlns="">
          <p:pic>
            <p:nvPicPr>
              <p:cNvPr id="2057" name="Ink 2056">
                <a:extLst>
                  <a:ext uri="{FF2B5EF4-FFF2-40B4-BE49-F238E27FC236}">
                    <a16:creationId xmlns:a16="http://schemas.microsoft.com/office/drawing/2014/main" id="{9CEA31E9-1979-446D-AF9D-FDA695766D4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855146" y="2724501"/>
                <a:ext cx="1173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058" name="Ink 2057">
                <a:extLst>
                  <a:ext uri="{FF2B5EF4-FFF2-40B4-BE49-F238E27FC236}">
                    <a16:creationId xmlns:a16="http://schemas.microsoft.com/office/drawing/2014/main" id="{CD01C188-1413-4870-9A99-4CA582378F38}"/>
                  </a:ext>
                </a:extLst>
              </p14:cNvPr>
              <p14:cNvContentPartPr/>
              <p14:nvPr/>
            </p14:nvContentPartPr>
            <p14:xfrm>
              <a:off x="3941906" y="2839701"/>
              <a:ext cx="192600" cy="250560"/>
            </p14:xfrm>
          </p:contentPart>
        </mc:Choice>
        <mc:Fallback xmlns="">
          <p:pic>
            <p:nvPicPr>
              <p:cNvPr id="2058" name="Ink 2057">
                <a:extLst>
                  <a:ext uri="{FF2B5EF4-FFF2-40B4-BE49-F238E27FC236}">
                    <a16:creationId xmlns:a16="http://schemas.microsoft.com/office/drawing/2014/main" id="{CD01C188-1413-4870-9A99-4CA582378F3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06266" y="2803701"/>
                <a:ext cx="2642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366F9F56-DDD0-47B7-A773-6ED0F4E1E969}"/>
                  </a:ext>
                </a:extLst>
              </p14:cNvPr>
              <p14:cNvContentPartPr/>
              <p14:nvPr/>
            </p14:nvContentPartPr>
            <p14:xfrm>
              <a:off x="3737786" y="2493381"/>
              <a:ext cx="1453320" cy="2297160"/>
            </p14:xfrm>
          </p:contentPart>
        </mc:Choice>
        <mc:Fallback xmlns=""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366F9F56-DDD0-47B7-A773-6ED0F4E1E96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701786" y="2457741"/>
                <a:ext cx="1524960" cy="23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060" name="Ink 2059">
                <a:extLst>
                  <a:ext uri="{FF2B5EF4-FFF2-40B4-BE49-F238E27FC236}">
                    <a16:creationId xmlns:a16="http://schemas.microsoft.com/office/drawing/2014/main" id="{409A2834-D955-48A2-9C93-A09448754A93}"/>
                  </a:ext>
                </a:extLst>
              </p14:cNvPr>
              <p14:cNvContentPartPr/>
              <p14:nvPr/>
            </p14:nvContentPartPr>
            <p14:xfrm>
              <a:off x="3735626" y="2468541"/>
              <a:ext cx="138600" cy="227160"/>
            </p14:xfrm>
          </p:contentPart>
        </mc:Choice>
        <mc:Fallback xmlns="">
          <p:pic>
            <p:nvPicPr>
              <p:cNvPr id="2060" name="Ink 2059">
                <a:extLst>
                  <a:ext uri="{FF2B5EF4-FFF2-40B4-BE49-F238E27FC236}">
                    <a16:creationId xmlns:a16="http://schemas.microsoft.com/office/drawing/2014/main" id="{409A2834-D955-48A2-9C93-A09448754A9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699626" y="2432541"/>
                <a:ext cx="2102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061" name="Ink 2060">
                <a:extLst>
                  <a:ext uri="{FF2B5EF4-FFF2-40B4-BE49-F238E27FC236}">
                    <a16:creationId xmlns:a16="http://schemas.microsoft.com/office/drawing/2014/main" id="{48888E2E-DCC6-445A-B8CA-565538DA63AA}"/>
                  </a:ext>
                </a:extLst>
              </p14:cNvPr>
              <p14:cNvContentPartPr/>
              <p14:nvPr/>
            </p14:nvContentPartPr>
            <p14:xfrm>
              <a:off x="3492626" y="2384661"/>
              <a:ext cx="126000" cy="295560"/>
            </p14:xfrm>
          </p:contentPart>
        </mc:Choice>
        <mc:Fallback xmlns="">
          <p:pic>
            <p:nvPicPr>
              <p:cNvPr id="2061" name="Ink 2060">
                <a:extLst>
                  <a:ext uri="{FF2B5EF4-FFF2-40B4-BE49-F238E27FC236}">
                    <a16:creationId xmlns:a16="http://schemas.microsoft.com/office/drawing/2014/main" id="{48888E2E-DCC6-445A-B8CA-565538DA63A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456626" y="2348661"/>
                <a:ext cx="19764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062" name="Ink 2061">
                <a:extLst>
                  <a:ext uri="{FF2B5EF4-FFF2-40B4-BE49-F238E27FC236}">
                    <a16:creationId xmlns:a16="http://schemas.microsoft.com/office/drawing/2014/main" id="{4F32690D-9917-4E2B-A87B-6266CE6CF5A6}"/>
                  </a:ext>
                </a:extLst>
              </p14:cNvPr>
              <p14:cNvContentPartPr/>
              <p14:nvPr/>
            </p14:nvContentPartPr>
            <p14:xfrm>
              <a:off x="3944066" y="2819901"/>
              <a:ext cx="185400" cy="318960"/>
            </p14:xfrm>
          </p:contentPart>
        </mc:Choice>
        <mc:Fallback xmlns="">
          <p:pic>
            <p:nvPicPr>
              <p:cNvPr id="2062" name="Ink 2061">
                <a:extLst>
                  <a:ext uri="{FF2B5EF4-FFF2-40B4-BE49-F238E27FC236}">
                    <a16:creationId xmlns:a16="http://schemas.microsoft.com/office/drawing/2014/main" id="{4F32690D-9917-4E2B-A87B-6266CE6CF5A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908066" y="2783901"/>
                <a:ext cx="2570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063" name="Ink 2062">
                <a:extLst>
                  <a:ext uri="{FF2B5EF4-FFF2-40B4-BE49-F238E27FC236}">
                    <a16:creationId xmlns:a16="http://schemas.microsoft.com/office/drawing/2014/main" id="{7101E16B-F1E3-4BCE-8D92-5206F6BA5BF1}"/>
                  </a:ext>
                </a:extLst>
              </p14:cNvPr>
              <p14:cNvContentPartPr/>
              <p14:nvPr/>
            </p14:nvContentPartPr>
            <p14:xfrm>
              <a:off x="3694226" y="2437581"/>
              <a:ext cx="139680" cy="197280"/>
            </p14:xfrm>
          </p:contentPart>
        </mc:Choice>
        <mc:Fallback xmlns="">
          <p:pic>
            <p:nvPicPr>
              <p:cNvPr id="2063" name="Ink 2062">
                <a:extLst>
                  <a:ext uri="{FF2B5EF4-FFF2-40B4-BE49-F238E27FC236}">
                    <a16:creationId xmlns:a16="http://schemas.microsoft.com/office/drawing/2014/main" id="{7101E16B-F1E3-4BCE-8D92-5206F6BA5BF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58226" y="2401581"/>
                <a:ext cx="2113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082" name="Ink 2081">
                <a:extLst>
                  <a:ext uri="{FF2B5EF4-FFF2-40B4-BE49-F238E27FC236}">
                    <a16:creationId xmlns:a16="http://schemas.microsoft.com/office/drawing/2014/main" id="{E6EC1725-A3B0-4937-939B-35A7216ADF0C}"/>
                  </a:ext>
                </a:extLst>
              </p14:cNvPr>
              <p14:cNvContentPartPr/>
              <p14:nvPr/>
            </p14:nvContentPartPr>
            <p14:xfrm>
              <a:off x="4873946" y="3484101"/>
              <a:ext cx="36000" cy="50040"/>
            </p14:xfrm>
          </p:contentPart>
        </mc:Choice>
        <mc:Fallback xmlns="">
          <p:pic>
            <p:nvPicPr>
              <p:cNvPr id="2082" name="Ink 2081">
                <a:extLst>
                  <a:ext uri="{FF2B5EF4-FFF2-40B4-BE49-F238E27FC236}">
                    <a16:creationId xmlns:a16="http://schemas.microsoft.com/office/drawing/2014/main" id="{E6EC1725-A3B0-4937-939B-35A7216ADF0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837946" y="3448461"/>
                <a:ext cx="1076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094" name="Ink 2093">
                <a:extLst>
                  <a:ext uri="{FF2B5EF4-FFF2-40B4-BE49-F238E27FC236}">
                    <a16:creationId xmlns:a16="http://schemas.microsoft.com/office/drawing/2014/main" id="{7CADD4AD-1FEE-419C-BE86-E080D3DC64E4}"/>
                  </a:ext>
                </a:extLst>
              </p14:cNvPr>
              <p14:cNvContentPartPr/>
              <p14:nvPr/>
            </p14:nvContentPartPr>
            <p14:xfrm>
              <a:off x="4924706" y="3569061"/>
              <a:ext cx="3240" cy="18720"/>
            </p14:xfrm>
          </p:contentPart>
        </mc:Choice>
        <mc:Fallback xmlns="">
          <p:pic>
            <p:nvPicPr>
              <p:cNvPr id="2094" name="Ink 2093">
                <a:extLst>
                  <a:ext uri="{FF2B5EF4-FFF2-40B4-BE49-F238E27FC236}">
                    <a16:creationId xmlns:a16="http://schemas.microsoft.com/office/drawing/2014/main" id="{7CADD4AD-1FEE-419C-BE86-E080D3DC64E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888706" y="3533421"/>
                <a:ext cx="748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083" name="Ink 2082">
                <a:extLst>
                  <a:ext uri="{FF2B5EF4-FFF2-40B4-BE49-F238E27FC236}">
                    <a16:creationId xmlns:a16="http://schemas.microsoft.com/office/drawing/2014/main" id="{70A8C214-2457-42E1-9040-5D5F7CC351C0}"/>
                  </a:ext>
                </a:extLst>
              </p14:cNvPr>
              <p14:cNvContentPartPr/>
              <p14:nvPr/>
            </p14:nvContentPartPr>
            <p14:xfrm>
              <a:off x="5325746" y="3488061"/>
              <a:ext cx="12960" cy="42840"/>
            </p14:xfrm>
          </p:contentPart>
        </mc:Choice>
        <mc:Fallback xmlns="">
          <p:pic>
            <p:nvPicPr>
              <p:cNvPr id="2083" name="Ink 2082">
                <a:extLst>
                  <a:ext uri="{FF2B5EF4-FFF2-40B4-BE49-F238E27FC236}">
                    <a16:creationId xmlns:a16="http://schemas.microsoft.com/office/drawing/2014/main" id="{70A8C214-2457-42E1-9040-5D5F7CC351C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90106" y="3452421"/>
                <a:ext cx="846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095" name="Ink 2094">
                <a:extLst>
                  <a:ext uri="{FF2B5EF4-FFF2-40B4-BE49-F238E27FC236}">
                    <a16:creationId xmlns:a16="http://schemas.microsoft.com/office/drawing/2014/main" id="{BAD83C9D-1E35-4C06-86CF-F2BB4961CA35}"/>
                  </a:ext>
                </a:extLst>
              </p14:cNvPr>
              <p14:cNvContentPartPr/>
              <p14:nvPr/>
            </p14:nvContentPartPr>
            <p14:xfrm>
              <a:off x="5403506" y="3570141"/>
              <a:ext cx="21960" cy="24480"/>
            </p14:xfrm>
          </p:contentPart>
        </mc:Choice>
        <mc:Fallback xmlns="">
          <p:pic>
            <p:nvPicPr>
              <p:cNvPr id="2095" name="Ink 2094">
                <a:extLst>
                  <a:ext uri="{FF2B5EF4-FFF2-40B4-BE49-F238E27FC236}">
                    <a16:creationId xmlns:a16="http://schemas.microsoft.com/office/drawing/2014/main" id="{BAD83C9D-1E35-4C06-86CF-F2BB4961CA3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367506" y="3534501"/>
                <a:ext cx="936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104" name="Ink 2103">
                <a:extLst>
                  <a:ext uri="{FF2B5EF4-FFF2-40B4-BE49-F238E27FC236}">
                    <a16:creationId xmlns:a16="http://schemas.microsoft.com/office/drawing/2014/main" id="{FAC7FFC4-CCE4-4984-ADE1-E231956CE1F0}"/>
                  </a:ext>
                </a:extLst>
              </p14:cNvPr>
              <p14:cNvContentPartPr/>
              <p14:nvPr/>
            </p14:nvContentPartPr>
            <p14:xfrm>
              <a:off x="3775226" y="2544141"/>
              <a:ext cx="37440" cy="19080"/>
            </p14:xfrm>
          </p:contentPart>
        </mc:Choice>
        <mc:Fallback xmlns="">
          <p:pic>
            <p:nvPicPr>
              <p:cNvPr id="2104" name="Ink 2103">
                <a:extLst>
                  <a:ext uri="{FF2B5EF4-FFF2-40B4-BE49-F238E27FC236}">
                    <a16:creationId xmlns:a16="http://schemas.microsoft.com/office/drawing/2014/main" id="{FAC7FFC4-CCE4-4984-ADE1-E231956CE1F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39226" y="2508501"/>
                <a:ext cx="1090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105" name="Ink 2104">
                <a:extLst>
                  <a:ext uri="{FF2B5EF4-FFF2-40B4-BE49-F238E27FC236}">
                    <a16:creationId xmlns:a16="http://schemas.microsoft.com/office/drawing/2014/main" id="{CD361040-0E34-4AD8-BDBC-4248BD6ACF3E}"/>
                  </a:ext>
                </a:extLst>
              </p14:cNvPr>
              <p14:cNvContentPartPr/>
              <p14:nvPr/>
            </p14:nvContentPartPr>
            <p14:xfrm>
              <a:off x="4116146" y="3057141"/>
              <a:ext cx="9000" cy="12600"/>
            </p14:xfrm>
          </p:contentPart>
        </mc:Choice>
        <mc:Fallback xmlns="">
          <p:pic>
            <p:nvPicPr>
              <p:cNvPr id="2105" name="Ink 2104">
                <a:extLst>
                  <a:ext uri="{FF2B5EF4-FFF2-40B4-BE49-F238E27FC236}">
                    <a16:creationId xmlns:a16="http://schemas.microsoft.com/office/drawing/2014/main" id="{CD361040-0E34-4AD8-BDBC-4248BD6ACF3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080506" y="3021501"/>
                <a:ext cx="806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106" name="Ink 2105">
                <a:extLst>
                  <a:ext uri="{FF2B5EF4-FFF2-40B4-BE49-F238E27FC236}">
                    <a16:creationId xmlns:a16="http://schemas.microsoft.com/office/drawing/2014/main" id="{B35A9A21-8ADF-424D-AA0E-548153E95B4C}"/>
                  </a:ext>
                </a:extLst>
              </p14:cNvPr>
              <p14:cNvContentPartPr/>
              <p14:nvPr/>
            </p14:nvContentPartPr>
            <p14:xfrm>
              <a:off x="4419266" y="3538821"/>
              <a:ext cx="24480" cy="5400"/>
            </p14:xfrm>
          </p:contentPart>
        </mc:Choice>
        <mc:Fallback xmlns="">
          <p:pic>
            <p:nvPicPr>
              <p:cNvPr id="2106" name="Ink 2105">
                <a:extLst>
                  <a:ext uri="{FF2B5EF4-FFF2-40B4-BE49-F238E27FC236}">
                    <a16:creationId xmlns:a16="http://schemas.microsoft.com/office/drawing/2014/main" id="{B35A9A21-8ADF-424D-AA0E-548153E95B4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383626" y="3503181"/>
                <a:ext cx="96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107" name="Ink 2106">
                <a:extLst>
                  <a:ext uri="{FF2B5EF4-FFF2-40B4-BE49-F238E27FC236}">
                    <a16:creationId xmlns:a16="http://schemas.microsoft.com/office/drawing/2014/main" id="{1A5DB2C5-876D-48C8-A334-EDACA3CF32E9}"/>
                  </a:ext>
                </a:extLst>
              </p14:cNvPr>
              <p14:cNvContentPartPr/>
              <p14:nvPr/>
            </p14:nvContentPartPr>
            <p14:xfrm>
              <a:off x="4694306" y="3965421"/>
              <a:ext cx="23760" cy="7560"/>
            </p14:xfrm>
          </p:contentPart>
        </mc:Choice>
        <mc:Fallback xmlns="">
          <p:pic>
            <p:nvPicPr>
              <p:cNvPr id="2107" name="Ink 2106">
                <a:extLst>
                  <a:ext uri="{FF2B5EF4-FFF2-40B4-BE49-F238E27FC236}">
                    <a16:creationId xmlns:a16="http://schemas.microsoft.com/office/drawing/2014/main" id="{1A5DB2C5-876D-48C8-A334-EDACA3CF32E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658666" y="3929781"/>
                <a:ext cx="954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108" name="Ink 2107">
                <a:extLst>
                  <a:ext uri="{FF2B5EF4-FFF2-40B4-BE49-F238E27FC236}">
                    <a16:creationId xmlns:a16="http://schemas.microsoft.com/office/drawing/2014/main" id="{99B44AF9-3A7A-4067-9002-4EA0E2A30D5E}"/>
                  </a:ext>
                </a:extLst>
              </p14:cNvPr>
              <p14:cNvContentPartPr/>
              <p14:nvPr/>
            </p14:nvContentPartPr>
            <p14:xfrm>
              <a:off x="4917506" y="4447461"/>
              <a:ext cx="7560" cy="360"/>
            </p14:xfrm>
          </p:contentPart>
        </mc:Choice>
        <mc:Fallback xmlns="">
          <p:pic>
            <p:nvPicPr>
              <p:cNvPr id="2108" name="Ink 2107">
                <a:extLst>
                  <a:ext uri="{FF2B5EF4-FFF2-40B4-BE49-F238E27FC236}">
                    <a16:creationId xmlns:a16="http://schemas.microsoft.com/office/drawing/2014/main" id="{99B44AF9-3A7A-4067-9002-4EA0E2A30D5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881506" y="4411821"/>
                <a:ext cx="79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114" name="Ink 2113">
                <a:extLst>
                  <a:ext uri="{FF2B5EF4-FFF2-40B4-BE49-F238E27FC236}">
                    <a16:creationId xmlns:a16="http://schemas.microsoft.com/office/drawing/2014/main" id="{2352963E-298E-4757-B1AB-2C64B0420F9B}"/>
                  </a:ext>
                </a:extLst>
              </p14:cNvPr>
              <p14:cNvContentPartPr/>
              <p14:nvPr/>
            </p14:nvContentPartPr>
            <p14:xfrm>
              <a:off x="7263266" y="3953901"/>
              <a:ext cx="5400" cy="18000"/>
            </p14:xfrm>
          </p:contentPart>
        </mc:Choice>
        <mc:Fallback xmlns="">
          <p:pic>
            <p:nvPicPr>
              <p:cNvPr id="2114" name="Ink 2113">
                <a:extLst>
                  <a:ext uri="{FF2B5EF4-FFF2-40B4-BE49-F238E27FC236}">
                    <a16:creationId xmlns:a16="http://schemas.microsoft.com/office/drawing/2014/main" id="{2352963E-298E-4757-B1AB-2C64B0420F9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227626" y="3917901"/>
                <a:ext cx="770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117" name="Ink 2116">
                <a:extLst>
                  <a:ext uri="{FF2B5EF4-FFF2-40B4-BE49-F238E27FC236}">
                    <a16:creationId xmlns:a16="http://schemas.microsoft.com/office/drawing/2014/main" id="{C03CF75D-122B-4630-90B6-435E94039CE9}"/>
                  </a:ext>
                </a:extLst>
              </p14:cNvPr>
              <p14:cNvContentPartPr/>
              <p14:nvPr/>
            </p14:nvContentPartPr>
            <p14:xfrm>
              <a:off x="7709306" y="3259821"/>
              <a:ext cx="510840" cy="446400"/>
            </p14:xfrm>
          </p:contentPart>
        </mc:Choice>
        <mc:Fallback xmlns="">
          <p:pic>
            <p:nvPicPr>
              <p:cNvPr id="2117" name="Ink 2116">
                <a:extLst>
                  <a:ext uri="{FF2B5EF4-FFF2-40B4-BE49-F238E27FC236}">
                    <a16:creationId xmlns:a16="http://schemas.microsoft.com/office/drawing/2014/main" id="{C03CF75D-122B-4630-90B6-435E94039CE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673306" y="3223821"/>
                <a:ext cx="5824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119" name="Ink 2118">
                <a:extLst>
                  <a:ext uri="{FF2B5EF4-FFF2-40B4-BE49-F238E27FC236}">
                    <a16:creationId xmlns:a16="http://schemas.microsoft.com/office/drawing/2014/main" id="{89F3BB1C-A5D4-4256-9017-F9D8E59FBB32}"/>
                  </a:ext>
                </a:extLst>
              </p14:cNvPr>
              <p14:cNvContentPartPr/>
              <p14:nvPr/>
            </p14:nvContentPartPr>
            <p14:xfrm>
              <a:off x="6661346" y="3398781"/>
              <a:ext cx="1288800" cy="1501560"/>
            </p14:xfrm>
          </p:contentPart>
        </mc:Choice>
        <mc:Fallback xmlns="">
          <p:pic>
            <p:nvPicPr>
              <p:cNvPr id="2119" name="Ink 2118">
                <a:extLst>
                  <a:ext uri="{FF2B5EF4-FFF2-40B4-BE49-F238E27FC236}">
                    <a16:creationId xmlns:a16="http://schemas.microsoft.com/office/drawing/2014/main" id="{89F3BB1C-A5D4-4256-9017-F9D8E59FBB3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625706" y="3363141"/>
                <a:ext cx="1360440" cy="15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127" name="Ink 2126">
                <a:extLst>
                  <a:ext uri="{FF2B5EF4-FFF2-40B4-BE49-F238E27FC236}">
                    <a16:creationId xmlns:a16="http://schemas.microsoft.com/office/drawing/2014/main" id="{ECA84B96-B5E8-49A3-9D5D-4AC3DFA95930}"/>
                  </a:ext>
                </a:extLst>
              </p14:cNvPr>
              <p14:cNvContentPartPr/>
              <p14:nvPr/>
            </p14:nvContentPartPr>
            <p14:xfrm>
              <a:off x="4865666" y="3599301"/>
              <a:ext cx="16920" cy="16200"/>
            </p14:xfrm>
          </p:contentPart>
        </mc:Choice>
        <mc:Fallback xmlns="">
          <p:pic>
            <p:nvPicPr>
              <p:cNvPr id="2127" name="Ink 2126">
                <a:extLst>
                  <a:ext uri="{FF2B5EF4-FFF2-40B4-BE49-F238E27FC236}">
                    <a16:creationId xmlns:a16="http://schemas.microsoft.com/office/drawing/2014/main" id="{ECA84B96-B5E8-49A3-9D5D-4AC3DFA9593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829666" y="3563661"/>
                <a:ext cx="885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128" name="Ink 2127">
                <a:extLst>
                  <a:ext uri="{FF2B5EF4-FFF2-40B4-BE49-F238E27FC236}">
                    <a16:creationId xmlns:a16="http://schemas.microsoft.com/office/drawing/2014/main" id="{323E23DD-672D-4999-9EC7-D92B865ECAB0}"/>
                  </a:ext>
                </a:extLst>
              </p14:cNvPr>
              <p14:cNvContentPartPr/>
              <p14:nvPr/>
            </p14:nvContentPartPr>
            <p14:xfrm>
              <a:off x="5372186" y="3526581"/>
              <a:ext cx="24120" cy="31320"/>
            </p14:xfrm>
          </p:contentPart>
        </mc:Choice>
        <mc:Fallback xmlns="">
          <p:pic>
            <p:nvPicPr>
              <p:cNvPr id="2128" name="Ink 2127">
                <a:extLst>
                  <a:ext uri="{FF2B5EF4-FFF2-40B4-BE49-F238E27FC236}">
                    <a16:creationId xmlns:a16="http://schemas.microsoft.com/office/drawing/2014/main" id="{323E23DD-672D-4999-9EC7-D92B865ECAB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336186" y="3490941"/>
                <a:ext cx="957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AC978BC6-F04E-44A4-8EE4-DD51CD78055F}"/>
                  </a:ext>
                </a:extLst>
              </p14:cNvPr>
              <p14:cNvContentPartPr/>
              <p14:nvPr/>
            </p14:nvContentPartPr>
            <p14:xfrm>
              <a:off x="3717266" y="2517141"/>
              <a:ext cx="28440" cy="11520"/>
            </p14:xfrm>
          </p:contentPart>
        </mc:Choice>
        <mc:Fallback xmlns=""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AC978BC6-F04E-44A4-8EE4-DD51CD78055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681266" y="2481501"/>
                <a:ext cx="1000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147" name="Ink 2146">
                <a:extLst>
                  <a:ext uri="{FF2B5EF4-FFF2-40B4-BE49-F238E27FC236}">
                    <a16:creationId xmlns:a16="http://schemas.microsoft.com/office/drawing/2014/main" id="{03C5A32B-AF51-4350-AB7C-1E1433803CB0}"/>
                  </a:ext>
                </a:extLst>
              </p14:cNvPr>
              <p14:cNvContentPartPr/>
              <p14:nvPr/>
            </p14:nvContentPartPr>
            <p14:xfrm>
              <a:off x="4889426" y="4325781"/>
              <a:ext cx="6840" cy="53280"/>
            </p14:xfrm>
          </p:contentPart>
        </mc:Choice>
        <mc:Fallback xmlns="">
          <p:pic>
            <p:nvPicPr>
              <p:cNvPr id="2147" name="Ink 2146">
                <a:extLst>
                  <a:ext uri="{FF2B5EF4-FFF2-40B4-BE49-F238E27FC236}">
                    <a16:creationId xmlns:a16="http://schemas.microsoft.com/office/drawing/2014/main" id="{03C5A32B-AF51-4350-AB7C-1E1433803CB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853426" y="4289781"/>
                <a:ext cx="78480" cy="12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4" name="Group 2153">
            <a:extLst>
              <a:ext uri="{FF2B5EF4-FFF2-40B4-BE49-F238E27FC236}">
                <a16:creationId xmlns:a16="http://schemas.microsoft.com/office/drawing/2014/main" id="{D0D1693C-FDEB-4AEA-A2CF-964B5B63A090}"/>
              </a:ext>
            </a:extLst>
          </p:cNvPr>
          <p:cNvGrpSpPr/>
          <p:nvPr/>
        </p:nvGrpSpPr>
        <p:grpSpPr>
          <a:xfrm>
            <a:off x="5102186" y="4752021"/>
            <a:ext cx="1640880" cy="145800"/>
            <a:chOff x="5102186" y="4752021"/>
            <a:chExt cx="164088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2D038264-50EB-4EE8-B8FD-A58D8A3E3D1E}"/>
                    </a:ext>
                  </a:extLst>
                </p14:cNvPr>
                <p14:cNvContentPartPr/>
                <p14:nvPr/>
              </p14:nvContentPartPr>
              <p14:xfrm>
                <a:off x="5102186" y="4752021"/>
                <a:ext cx="1211040" cy="60480"/>
              </p14:xfrm>
            </p:contentPart>
          </mc:Choice>
          <mc:Fallback xmlns=""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2D038264-50EB-4EE8-B8FD-A58D8A3E3D1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66186" y="4716381"/>
                  <a:ext cx="1282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56AB3908-FCE5-4BB5-BEC5-E6B3BEF18D1F}"/>
                    </a:ext>
                  </a:extLst>
                </p14:cNvPr>
                <p14:cNvContentPartPr/>
                <p14:nvPr/>
              </p14:nvContentPartPr>
              <p14:xfrm>
                <a:off x="6326186" y="4847421"/>
                <a:ext cx="310680" cy="50400"/>
              </p14:xfrm>
            </p:contentPart>
          </mc:Choice>
          <mc:Fallback xmlns=""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56AB3908-FCE5-4BB5-BEC5-E6B3BEF18D1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90186" y="4811781"/>
                  <a:ext cx="382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109" name="Ink 2108">
                  <a:extLst>
                    <a:ext uri="{FF2B5EF4-FFF2-40B4-BE49-F238E27FC236}">
                      <a16:creationId xmlns:a16="http://schemas.microsoft.com/office/drawing/2014/main" id="{0143DE18-AD92-440A-80ED-780C913BF407}"/>
                    </a:ext>
                  </a:extLst>
                </p14:cNvPr>
                <p14:cNvContentPartPr/>
                <p14:nvPr/>
              </p14:nvContentPartPr>
              <p14:xfrm>
                <a:off x="5119826" y="4782981"/>
                <a:ext cx="11880" cy="23040"/>
              </p14:xfrm>
            </p:contentPart>
          </mc:Choice>
          <mc:Fallback xmlns="">
            <p:pic>
              <p:nvPicPr>
                <p:cNvPr id="2109" name="Ink 2108">
                  <a:extLst>
                    <a:ext uri="{FF2B5EF4-FFF2-40B4-BE49-F238E27FC236}">
                      <a16:creationId xmlns:a16="http://schemas.microsoft.com/office/drawing/2014/main" id="{0143DE18-AD92-440A-80ED-780C913BF40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83826" y="4747341"/>
                  <a:ext cx="83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110" name="Ink 2109">
                  <a:extLst>
                    <a:ext uri="{FF2B5EF4-FFF2-40B4-BE49-F238E27FC236}">
                      <a16:creationId xmlns:a16="http://schemas.microsoft.com/office/drawing/2014/main" id="{88567283-311B-402C-B7F6-3C02731419BE}"/>
                    </a:ext>
                  </a:extLst>
                </p14:cNvPr>
                <p14:cNvContentPartPr/>
                <p14:nvPr/>
              </p14:nvContentPartPr>
              <p14:xfrm>
                <a:off x="5634266" y="4876221"/>
                <a:ext cx="5400" cy="9720"/>
              </p14:xfrm>
            </p:contentPart>
          </mc:Choice>
          <mc:Fallback xmlns="">
            <p:pic>
              <p:nvPicPr>
                <p:cNvPr id="2110" name="Ink 2109">
                  <a:extLst>
                    <a:ext uri="{FF2B5EF4-FFF2-40B4-BE49-F238E27FC236}">
                      <a16:creationId xmlns:a16="http://schemas.microsoft.com/office/drawing/2014/main" id="{88567283-311B-402C-B7F6-3C02731419B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98626" y="4840221"/>
                  <a:ext cx="77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111" name="Ink 2110">
                  <a:extLst>
                    <a:ext uri="{FF2B5EF4-FFF2-40B4-BE49-F238E27FC236}">
                      <a16:creationId xmlns:a16="http://schemas.microsoft.com/office/drawing/2014/main" id="{487427A8-5E52-4FD6-9F5C-D11929E4D280}"/>
                    </a:ext>
                  </a:extLst>
                </p14:cNvPr>
                <p14:cNvContentPartPr/>
                <p14:nvPr/>
              </p14:nvContentPartPr>
              <p14:xfrm>
                <a:off x="6134306" y="4790181"/>
                <a:ext cx="22320" cy="16200"/>
              </p14:xfrm>
            </p:contentPart>
          </mc:Choice>
          <mc:Fallback xmlns="">
            <p:pic>
              <p:nvPicPr>
                <p:cNvPr id="2111" name="Ink 2110">
                  <a:extLst>
                    <a:ext uri="{FF2B5EF4-FFF2-40B4-BE49-F238E27FC236}">
                      <a16:creationId xmlns:a16="http://schemas.microsoft.com/office/drawing/2014/main" id="{487427A8-5E52-4FD6-9F5C-D11929E4D28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098306" y="4754541"/>
                  <a:ext cx="93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112" name="Ink 2111">
                  <a:extLst>
                    <a:ext uri="{FF2B5EF4-FFF2-40B4-BE49-F238E27FC236}">
                      <a16:creationId xmlns:a16="http://schemas.microsoft.com/office/drawing/2014/main" id="{E8B447B5-0C38-4DA6-9255-46BAA2C8A2E5}"/>
                    </a:ext>
                  </a:extLst>
                </p14:cNvPr>
                <p14:cNvContentPartPr/>
                <p14:nvPr/>
              </p14:nvContentPartPr>
              <p14:xfrm>
                <a:off x="6709586" y="4806021"/>
                <a:ext cx="22320" cy="23400"/>
              </p14:xfrm>
            </p:contentPart>
          </mc:Choice>
          <mc:Fallback xmlns="">
            <p:pic>
              <p:nvPicPr>
                <p:cNvPr id="2112" name="Ink 2111">
                  <a:extLst>
                    <a:ext uri="{FF2B5EF4-FFF2-40B4-BE49-F238E27FC236}">
                      <a16:creationId xmlns:a16="http://schemas.microsoft.com/office/drawing/2014/main" id="{E8B447B5-0C38-4DA6-9255-46BAA2C8A2E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673586" y="4770381"/>
                  <a:ext cx="93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148" name="Ink 2147">
                  <a:extLst>
                    <a:ext uri="{FF2B5EF4-FFF2-40B4-BE49-F238E27FC236}">
                      <a16:creationId xmlns:a16="http://schemas.microsoft.com/office/drawing/2014/main" id="{B8C3652D-1CFE-46CD-B07D-3BBF3D239B73}"/>
                    </a:ext>
                  </a:extLst>
                </p14:cNvPr>
                <p14:cNvContentPartPr/>
                <p14:nvPr/>
              </p14:nvContentPartPr>
              <p14:xfrm>
                <a:off x="5610146" y="4811061"/>
                <a:ext cx="7560" cy="3600"/>
              </p14:xfrm>
            </p:contentPart>
          </mc:Choice>
          <mc:Fallback xmlns="">
            <p:pic>
              <p:nvPicPr>
                <p:cNvPr id="2148" name="Ink 2147">
                  <a:extLst>
                    <a:ext uri="{FF2B5EF4-FFF2-40B4-BE49-F238E27FC236}">
                      <a16:creationId xmlns:a16="http://schemas.microsoft.com/office/drawing/2014/main" id="{B8C3652D-1CFE-46CD-B07D-3BBF3D239B7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574146" y="4775421"/>
                  <a:ext cx="79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149" name="Ink 2148">
                  <a:extLst>
                    <a:ext uri="{FF2B5EF4-FFF2-40B4-BE49-F238E27FC236}">
                      <a16:creationId xmlns:a16="http://schemas.microsoft.com/office/drawing/2014/main" id="{F159ABB6-6BF9-4D5F-B397-497279A6E5B1}"/>
                    </a:ext>
                  </a:extLst>
                </p14:cNvPr>
                <p14:cNvContentPartPr/>
                <p14:nvPr/>
              </p14:nvContentPartPr>
              <p14:xfrm>
                <a:off x="6176066" y="4769661"/>
                <a:ext cx="24480" cy="37440"/>
              </p14:xfrm>
            </p:contentPart>
          </mc:Choice>
          <mc:Fallback xmlns="">
            <p:pic>
              <p:nvPicPr>
                <p:cNvPr id="2149" name="Ink 2148">
                  <a:extLst>
                    <a:ext uri="{FF2B5EF4-FFF2-40B4-BE49-F238E27FC236}">
                      <a16:creationId xmlns:a16="http://schemas.microsoft.com/office/drawing/2014/main" id="{F159ABB6-6BF9-4D5F-B397-497279A6E5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140066" y="4734021"/>
                  <a:ext cx="96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50" name="Ink 2149">
                  <a:extLst>
                    <a:ext uri="{FF2B5EF4-FFF2-40B4-BE49-F238E27FC236}">
                      <a16:creationId xmlns:a16="http://schemas.microsoft.com/office/drawing/2014/main" id="{9D0F0A0B-EC66-4F30-9516-0CD4DB85A49C}"/>
                    </a:ext>
                  </a:extLst>
                </p14:cNvPr>
                <p14:cNvContentPartPr/>
                <p14:nvPr/>
              </p14:nvContentPartPr>
              <p14:xfrm>
                <a:off x="6725066" y="4819341"/>
                <a:ext cx="18000" cy="8280"/>
              </p14:xfrm>
            </p:contentPart>
          </mc:Choice>
          <mc:Fallback xmlns="">
            <p:pic>
              <p:nvPicPr>
                <p:cNvPr id="2150" name="Ink 2149">
                  <a:extLst>
                    <a:ext uri="{FF2B5EF4-FFF2-40B4-BE49-F238E27FC236}">
                      <a16:creationId xmlns:a16="http://schemas.microsoft.com/office/drawing/2014/main" id="{9D0F0A0B-EC66-4F30-9516-0CD4DB85A49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689066" y="4783701"/>
                  <a:ext cx="8964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151" name="Ink 2150">
                <a:extLst>
                  <a:ext uri="{FF2B5EF4-FFF2-40B4-BE49-F238E27FC236}">
                    <a16:creationId xmlns:a16="http://schemas.microsoft.com/office/drawing/2014/main" id="{E2FB9800-7CDF-44D8-808D-8AF27F4FCEFB}"/>
                  </a:ext>
                </a:extLst>
              </p14:cNvPr>
              <p14:cNvContentPartPr/>
              <p14:nvPr/>
            </p14:nvContentPartPr>
            <p14:xfrm>
              <a:off x="7249586" y="4842021"/>
              <a:ext cx="13680" cy="25200"/>
            </p14:xfrm>
          </p:contentPart>
        </mc:Choice>
        <mc:Fallback xmlns="">
          <p:pic>
            <p:nvPicPr>
              <p:cNvPr id="2151" name="Ink 2150">
                <a:extLst>
                  <a:ext uri="{FF2B5EF4-FFF2-40B4-BE49-F238E27FC236}">
                    <a16:creationId xmlns:a16="http://schemas.microsoft.com/office/drawing/2014/main" id="{E2FB9800-7CDF-44D8-808D-8AF27F4FCEF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213586" y="4806021"/>
                <a:ext cx="853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152" name="Ink 2151">
                <a:extLst>
                  <a:ext uri="{FF2B5EF4-FFF2-40B4-BE49-F238E27FC236}">
                    <a16:creationId xmlns:a16="http://schemas.microsoft.com/office/drawing/2014/main" id="{166F9744-81E4-48FA-994B-1638D3050EC7}"/>
                  </a:ext>
                </a:extLst>
              </p14:cNvPr>
              <p14:cNvContentPartPr/>
              <p14:nvPr/>
            </p14:nvContentPartPr>
            <p14:xfrm>
              <a:off x="7460546" y="4344501"/>
              <a:ext cx="11520" cy="7920"/>
            </p14:xfrm>
          </p:contentPart>
        </mc:Choice>
        <mc:Fallback xmlns="">
          <p:pic>
            <p:nvPicPr>
              <p:cNvPr id="2152" name="Ink 2151">
                <a:extLst>
                  <a:ext uri="{FF2B5EF4-FFF2-40B4-BE49-F238E27FC236}">
                    <a16:creationId xmlns:a16="http://schemas.microsoft.com/office/drawing/2014/main" id="{166F9744-81E4-48FA-994B-1638D3050EC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424546" y="4308501"/>
                <a:ext cx="831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153" name="Ink 2152">
                <a:extLst>
                  <a:ext uri="{FF2B5EF4-FFF2-40B4-BE49-F238E27FC236}">
                    <a16:creationId xmlns:a16="http://schemas.microsoft.com/office/drawing/2014/main" id="{9E09C886-1009-499B-9444-CAB04C05E553}"/>
                  </a:ext>
                </a:extLst>
              </p14:cNvPr>
              <p14:cNvContentPartPr/>
              <p14:nvPr/>
            </p14:nvContentPartPr>
            <p14:xfrm>
              <a:off x="7737746" y="3881541"/>
              <a:ext cx="2520" cy="9000"/>
            </p14:xfrm>
          </p:contentPart>
        </mc:Choice>
        <mc:Fallback xmlns="">
          <p:pic>
            <p:nvPicPr>
              <p:cNvPr id="2153" name="Ink 2152">
                <a:extLst>
                  <a:ext uri="{FF2B5EF4-FFF2-40B4-BE49-F238E27FC236}">
                    <a16:creationId xmlns:a16="http://schemas.microsoft.com/office/drawing/2014/main" id="{9E09C886-1009-499B-9444-CAB04C05E55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701746" y="3845901"/>
                <a:ext cx="7416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8" name="Group 2167">
            <a:extLst>
              <a:ext uri="{FF2B5EF4-FFF2-40B4-BE49-F238E27FC236}">
                <a16:creationId xmlns:a16="http://schemas.microsoft.com/office/drawing/2014/main" id="{89169B6B-5FDD-42C4-8401-F5C590DD20F1}"/>
              </a:ext>
            </a:extLst>
          </p:cNvPr>
          <p:cNvGrpSpPr/>
          <p:nvPr/>
        </p:nvGrpSpPr>
        <p:grpSpPr>
          <a:xfrm>
            <a:off x="3256106" y="3405621"/>
            <a:ext cx="1198080" cy="154440"/>
            <a:chOff x="3256106" y="3405621"/>
            <a:chExt cx="119808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1D6CFF7B-A1B3-4FFE-AB62-BD376D068160}"/>
                    </a:ext>
                  </a:extLst>
                </p14:cNvPr>
                <p14:cNvContentPartPr/>
                <p14:nvPr/>
              </p14:nvContentPartPr>
              <p14:xfrm>
                <a:off x="3256106" y="3405621"/>
                <a:ext cx="73440" cy="114480"/>
              </p14:xfrm>
            </p:contentPart>
          </mc:Choice>
          <mc:Fallback xmlns=""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1D6CFF7B-A1B3-4FFE-AB62-BD376D06816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220466" y="3369621"/>
                  <a:ext cx="145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87045289-3440-4F05-BC23-3C24558866CE}"/>
                    </a:ext>
                  </a:extLst>
                </p14:cNvPr>
                <p14:cNvContentPartPr/>
                <p14:nvPr/>
              </p14:nvContentPartPr>
              <p14:xfrm>
                <a:off x="3329906" y="3481581"/>
                <a:ext cx="560160" cy="61200"/>
              </p14:xfrm>
            </p:contentPart>
          </mc:Choice>
          <mc:Fallback xmlns=""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87045289-3440-4F05-BC23-3C24558866C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293906" y="3445941"/>
                  <a:ext cx="631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BB66519C-5DFC-43CA-858D-106D0D9AE4E5}"/>
                    </a:ext>
                  </a:extLst>
                </p14:cNvPr>
                <p14:cNvContentPartPr/>
                <p14:nvPr/>
              </p14:nvContentPartPr>
              <p14:xfrm>
                <a:off x="3867746" y="3484821"/>
                <a:ext cx="475200" cy="30600"/>
              </p14:xfrm>
            </p:contentPart>
          </mc:Choice>
          <mc:Fallback xmlns=""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BB66519C-5DFC-43CA-858D-106D0D9AE4E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831746" y="3449181"/>
                  <a:ext cx="546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1AA787C6-AD46-4832-91E8-493C87D7E1CC}"/>
                    </a:ext>
                  </a:extLst>
                </p14:cNvPr>
                <p14:cNvContentPartPr/>
                <p14:nvPr/>
              </p14:nvContentPartPr>
              <p14:xfrm>
                <a:off x="4356986" y="3504261"/>
                <a:ext cx="31320" cy="15120"/>
              </p14:xfrm>
            </p:contentPart>
          </mc:Choice>
          <mc:Fallback xmlns=""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1AA787C6-AD46-4832-91E8-493C87D7E1C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21346" y="3468261"/>
                  <a:ext cx="102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092" name="Ink 2091">
                  <a:extLst>
                    <a:ext uri="{FF2B5EF4-FFF2-40B4-BE49-F238E27FC236}">
                      <a16:creationId xmlns:a16="http://schemas.microsoft.com/office/drawing/2014/main" id="{8F2FEA40-E0D7-4FDF-8FA7-16B06E82E355}"/>
                    </a:ext>
                  </a:extLst>
                </p14:cNvPr>
                <p14:cNvContentPartPr/>
                <p14:nvPr/>
              </p14:nvContentPartPr>
              <p14:xfrm>
                <a:off x="3901226" y="3525141"/>
                <a:ext cx="11880" cy="33480"/>
              </p14:xfrm>
            </p:contentPart>
          </mc:Choice>
          <mc:Fallback xmlns="">
            <p:pic>
              <p:nvPicPr>
                <p:cNvPr id="2092" name="Ink 2091">
                  <a:extLst>
                    <a:ext uri="{FF2B5EF4-FFF2-40B4-BE49-F238E27FC236}">
                      <a16:creationId xmlns:a16="http://schemas.microsoft.com/office/drawing/2014/main" id="{8F2FEA40-E0D7-4FDF-8FA7-16B06E82E35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865586" y="3489141"/>
                  <a:ext cx="83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93" name="Ink 2092">
                  <a:extLst>
                    <a:ext uri="{FF2B5EF4-FFF2-40B4-BE49-F238E27FC236}">
                      <a16:creationId xmlns:a16="http://schemas.microsoft.com/office/drawing/2014/main" id="{0DA6CA30-22DB-4559-86F4-B80F68F7A30B}"/>
                    </a:ext>
                  </a:extLst>
                </p14:cNvPr>
                <p14:cNvContentPartPr/>
                <p14:nvPr/>
              </p14:nvContentPartPr>
              <p14:xfrm>
                <a:off x="4371746" y="3534861"/>
                <a:ext cx="12600" cy="25200"/>
              </p14:xfrm>
            </p:contentPart>
          </mc:Choice>
          <mc:Fallback xmlns="">
            <p:pic>
              <p:nvPicPr>
                <p:cNvPr id="2093" name="Ink 2092">
                  <a:extLst>
                    <a:ext uri="{FF2B5EF4-FFF2-40B4-BE49-F238E27FC236}">
                      <a16:creationId xmlns:a16="http://schemas.microsoft.com/office/drawing/2014/main" id="{0DA6CA30-22DB-4559-86F4-B80F68F7A30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336106" y="3499221"/>
                  <a:ext cx="84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25" name="Ink 2124">
                  <a:extLst>
                    <a:ext uri="{FF2B5EF4-FFF2-40B4-BE49-F238E27FC236}">
                      <a16:creationId xmlns:a16="http://schemas.microsoft.com/office/drawing/2014/main" id="{755C8861-C00F-4C9B-966A-620139129A18}"/>
                    </a:ext>
                  </a:extLst>
                </p14:cNvPr>
                <p14:cNvContentPartPr/>
                <p14:nvPr/>
              </p14:nvContentPartPr>
              <p14:xfrm>
                <a:off x="3759026" y="3477261"/>
                <a:ext cx="91440" cy="21240"/>
              </p14:xfrm>
            </p:contentPart>
          </mc:Choice>
          <mc:Fallback xmlns="">
            <p:pic>
              <p:nvPicPr>
                <p:cNvPr id="2125" name="Ink 2124">
                  <a:extLst>
                    <a:ext uri="{FF2B5EF4-FFF2-40B4-BE49-F238E27FC236}">
                      <a16:creationId xmlns:a16="http://schemas.microsoft.com/office/drawing/2014/main" id="{755C8861-C00F-4C9B-966A-620139129A1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723386" y="3441261"/>
                  <a:ext cx="163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6" name="Ink 2125">
                  <a:extLst>
                    <a:ext uri="{FF2B5EF4-FFF2-40B4-BE49-F238E27FC236}">
                      <a16:creationId xmlns:a16="http://schemas.microsoft.com/office/drawing/2014/main" id="{02128090-371C-49D6-931E-5AB2002BBA00}"/>
                    </a:ext>
                  </a:extLst>
                </p14:cNvPr>
                <p14:cNvContentPartPr/>
                <p14:nvPr/>
              </p14:nvContentPartPr>
              <p14:xfrm>
                <a:off x="4417466" y="3501381"/>
                <a:ext cx="36720" cy="21960"/>
              </p14:xfrm>
            </p:contentPart>
          </mc:Choice>
          <mc:Fallback xmlns="">
            <p:pic>
              <p:nvPicPr>
                <p:cNvPr id="2126" name="Ink 2125">
                  <a:extLst>
                    <a:ext uri="{FF2B5EF4-FFF2-40B4-BE49-F238E27FC236}">
                      <a16:creationId xmlns:a16="http://schemas.microsoft.com/office/drawing/2014/main" id="{02128090-371C-49D6-931E-5AB2002BBA0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381826" y="3465381"/>
                  <a:ext cx="108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155" name="Ink 2154">
                  <a:extLst>
                    <a:ext uri="{FF2B5EF4-FFF2-40B4-BE49-F238E27FC236}">
                      <a16:creationId xmlns:a16="http://schemas.microsoft.com/office/drawing/2014/main" id="{3137A08C-8CD3-4324-A421-BE2934F06D1A}"/>
                    </a:ext>
                  </a:extLst>
                </p14:cNvPr>
                <p14:cNvContentPartPr/>
                <p14:nvPr/>
              </p14:nvContentPartPr>
              <p14:xfrm>
                <a:off x="3810506" y="3416781"/>
                <a:ext cx="40320" cy="142560"/>
              </p14:xfrm>
            </p:contentPart>
          </mc:Choice>
          <mc:Fallback xmlns="">
            <p:pic>
              <p:nvPicPr>
                <p:cNvPr id="2155" name="Ink 2154">
                  <a:extLst>
                    <a:ext uri="{FF2B5EF4-FFF2-40B4-BE49-F238E27FC236}">
                      <a16:creationId xmlns:a16="http://schemas.microsoft.com/office/drawing/2014/main" id="{3137A08C-8CD3-4324-A421-BE2934F06D1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74866" y="3381141"/>
                  <a:ext cx="111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156" name="Ink 2155">
                  <a:extLst>
                    <a:ext uri="{FF2B5EF4-FFF2-40B4-BE49-F238E27FC236}">
                      <a16:creationId xmlns:a16="http://schemas.microsoft.com/office/drawing/2014/main" id="{A73DEFAB-64F2-4DF5-90F0-6784D0D0D423}"/>
                    </a:ext>
                  </a:extLst>
                </p14:cNvPr>
                <p14:cNvContentPartPr/>
                <p14:nvPr/>
              </p14:nvContentPartPr>
              <p14:xfrm>
                <a:off x="4254386" y="3518301"/>
                <a:ext cx="55080" cy="10800"/>
              </p14:xfrm>
            </p:contentPart>
          </mc:Choice>
          <mc:Fallback xmlns="">
            <p:pic>
              <p:nvPicPr>
                <p:cNvPr id="2156" name="Ink 2155">
                  <a:extLst>
                    <a:ext uri="{FF2B5EF4-FFF2-40B4-BE49-F238E27FC236}">
                      <a16:creationId xmlns:a16="http://schemas.microsoft.com/office/drawing/2014/main" id="{A73DEFAB-64F2-4DF5-90F0-6784D0D0D42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218746" y="3482661"/>
                  <a:ext cx="12672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157" name="Ink 2156">
                <a:extLst>
                  <a:ext uri="{FF2B5EF4-FFF2-40B4-BE49-F238E27FC236}">
                    <a16:creationId xmlns:a16="http://schemas.microsoft.com/office/drawing/2014/main" id="{8DA2A1D9-6B8A-44DA-A4F7-480CC5CAE7E6}"/>
                  </a:ext>
                </a:extLst>
              </p14:cNvPr>
              <p14:cNvContentPartPr/>
              <p14:nvPr/>
            </p14:nvContentPartPr>
            <p14:xfrm>
              <a:off x="4833266" y="3509661"/>
              <a:ext cx="29160" cy="7560"/>
            </p14:xfrm>
          </p:contentPart>
        </mc:Choice>
        <mc:Fallback xmlns="">
          <p:pic>
            <p:nvPicPr>
              <p:cNvPr id="2157" name="Ink 2156">
                <a:extLst>
                  <a:ext uri="{FF2B5EF4-FFF2-40B4-BE49-F238E27FC236}">
                    <a16:creationId xmlns:a16="http://schemas.microsoft.com/office/drawing/2014/main" id="{8DA2A1D9-6B8A-44DA-A4F7-480CC5CAE7E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797266" y="3473661"/>
                <a:ext cx="1008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158" name="Ink 2157">
                <a:extLst>
                  <a:ext uri="{FF2B5EF4-FFF2-40B4-BE49-F238E27FC236}">
                    <a16:creationId xmlns:a16="http://schemas.microsoft.com/office/drawing/2014/main" id="{69C426DE-F35B-4DB5-BB3C-74BB36874485}"/>
                  </a:ext>
                </a:extLst>
              </p14:cNvPr>
              <p14:cNvContentPartPr/>
              <p14:nvPr/>
            </p14:nvContentPartPr>
            <p14:xfrm>
              <a:off x="5348426" y="3516861"/>
              <a:ext cx="26640" cy="12600"/>
            </p14:xfrm>
          </p:contentPart>
        </mc:Choice>
        <mc:Fallback xmlns="">
          <p:pic>
            <p:nvPicPr>
              <p:cNvPr id="2158" name="Ink 2157">
                <a:extLst>
                  <a:ext uri="{FF2B5EF4-FFF2-40B4-BE49-F238E27FC236}">
                    <a16:creationId xmlns:a16="http://schemas.microsoft.com/office/drawing/2014/main" id="{69C426DE-F35B-4DB5-BB3C-74BB36874485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312426" y="3480861"/>
                <a:ext cx="98280" cy="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7" name="Group 2166">
            <a:extLst>
              <a:ext uri="{FF2B5EF4-FFF2-40B4-BE49-F238E27FC236}">
                <a16:creationId xmlns:a16="http://schemas.microsoft.com/office/drawing/2014/main" id="{3562FB5B-8EA3-43F9-AC33-2B3296699043}"/>
              </a:ext>
            </a:extLst>
          </p:cNvPr>
          <p:cNvGrpSpPr/>
          <p:nvPr/>
        </p:nvGrpSpPr>
        <p:grpSpPr>
          <a:xfrm>
            <a:off x="5549666" y="410061"/>
            <a:ext cx="2459520" cy="2694960"/>
            <a:chOff x="5549666" y="410061"/>
            <a:chExt cx="2459520" cy="269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2ADC27E2-CA64-41D9-B390-0CB6C1557C93}"/>
                    </a:ext>
                  </a:extLst>
                </p14:cNvPr>
                <p14:cNvContentPartPr/>
                <p14:nvPr/>
              </p14:nvContentPartPr>
              <p14:xfrm>
                <a:off x="5648306" y="2976861"/>
                <a:ext cx="20880" cy="23040"/>
              </p14:xfrm>
            </p:contentPart>
          </mc:Choice>
          <mc:Fallback xmlns=""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2ADC27E2-CA64-41D9-B390-0CB6C1557C9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612306" y="2940861"/>
                  <a:ext cx="92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EC8617CE-301B-4EA5-8B0F-0F2BAB1780B2}"/>
                    </a:ext>
                  </a:extLst>
                </p14:cNvPr>
                <p14:cNvContentPartPr/>
                <p14:nvPr/>
              </p14:nvContentPartPr>
              <p14:xfrm>
                <a:off x="5886626" y="2527581"/>
                <a:ext cx="5760" cy="2160"/>
              </p14:xfrm>
            </p:contentPart>
          </mc:Choice>
          <mc:Fallback xmlns=""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EC8617CE-301B-4EA5-8B0F-0F2BAB1780B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850986" y="2491941"/>
                  <a:ext cx="77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86" name="Ink 2085">
                  <a:extLst>
                    <a:ext uri="{FF2B5EF4-FFF2-40B4-BE49-F238E27FC236}">
                      <a16:creationId xmlns:a16="http://schemas.microsoft.com/office/drawing/2014/main" id="{C274FF81-E5A6-4862-B69C-97419C1BD953}"/>
                    </a:ext>
                  </a:extLst>
                </p14:cNvPr>
                <p14:cNvContentPartPr/>
                <p14:nvPr/>
              </p14:nvContentPartPr>
              <p14:xfrm>
                <a:off x="6108386" y="2039421"/>
                <a:ext cx="21960" cy="24120"/>
              </p14:xfrm>
            </p:contentPart>
          </mc:Choice>
          <mc:Fallback xmlns="">
            <p:pic>
              <p:nvPicPr>
                <p:cNvPr id="2086" name="Ink 2085">
                  <a:extLst>
                    <a:ext uri="{FF2B5EF4-FFF2-40B4-BE49-F238E27FC236}">
                      <a16:creationId xmlns:a16="http://schemas.microsoft.com/office/drawing/2014/main" id="{C274FF81-E5A6-4862-B69C-97419C1BD95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072386" y="2003781"/>
                  <a:ext cx="93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87" name="Ink 2086">
                  <a:extLst>
                    <a:ext uri="{FF2B5EF4-FFF2-40B4-BE49-F238E27FC236}">
                      <a16:creationId xmlns:a16="http://schemas.microsoft.com/office/drawing/2014/main" id="{AA978976-4F0D-44C7-BDF8-A68C67F78E2C}"/>
                    </a:ext>
                  </a:extLst>
                </p14:cNvPr>
                <p14:cNvContentPartPr/>
                <p14:nvPr/>
              </p14:nvContentPartPr>
              <p14:xfrm>
                <a:off x="6253826" y="1701741"/>
                <a:ext cx="24480" cy="3600"/>
              </p14:xfrm>
            </p:contentPart>
          </mc:Choice>
          <mc:Fallback xmlns="">
            <p:pic>
              <p:nvPicPr>
                <p:cNvPr id="2087" name="Ink 2086">
                  <a:extLst>
                    <a:ext uri="{FF2B5EF4-FFF2-40B4-BE49-F238E27FC236}">
                      <a16:creationId xmlns:a16="http://schemas.microsoft.com/office/drawing/2014/main" id="{AA978976-4F0D-44C7-BDF8-A68C67F78E2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217826" y="1665741"/>
                  <a:ext cx="961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91E5DB06-A240-47E3-8BE9-CD643BB19C85}"/>
                    </a:ext>
                  </a:extLst>
                </p14:cNvPr>
                <p14:cNvContentPartPr/>
                <p14:nvPr/>
              </p14:nvContentPartPr>
              <p14:xfrm>
                <a:off x="6819026" y="1628301"/>
                <a:ext cx="4320" cy="2520"/>
              </p14:xfrm>
            </p:contentPart>
          </mc:Choice>
          <mc:Fallback xmlns=""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91E5DB06-A240-47E3-8BE9-CD643BB19C8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783386" y="1592661"/>
                  <a:ext cx="75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96" name="Ink 2095">
                  <a:extLst>
                    <a:ext uri="{FF2B5EF4-FFF2-40B4-BE49-F238E27FC236}">
                      <a16:creationId xmlns:a16="http://schemas.microsoft.com/office/drawing/2014/main" id="{87886967-11C2-4A3A-8E82-4A2CAA9623AC}"/>
                    </a:ext>
                  </a:extLst>
                </p14:cNvPr>
                <p14:cNvContentPartPr/>
                <p14:nvPr/>
              </p14:nvContentPartPr>
              <p14:xfrm>
                <a:off x="5596466" y="2617941"/>
                <a:ext cx="219240" cy="487080"/>
              </p14:xfrm>
            </p:contentPart>
          </mc:Choice>
          <mc:Fallback xmlns="">
            <p:pic>
              <p:nvPicPr>
                <p:cNvPr id="2096" name="Ink 2095">
                  <a:extLst>
                    <a:ext uri="{FF2B5EF4-FFF2-40B4-BE49-F238E27FC236}">
                      <a16:creationId xmlns:a16="http://schemas.microsoft.com/office/drawing/2014/main" id="{87886967-11C2-4A3A-8E82-4A2CAA9623A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560466" y="2582301"/>
                  <a:ext cx="2908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BC83D1D9-3CE9-446A-BF91-CAF8C1912F9D}"/>
                    </a:ext>
                  </a:extLst>
                </p14:cNvPr>
                <p14:cNvContentPartPr/>
                <p14:nvPr/>
              </p14:nvContentPartPr>
              <p14:xfrm>
                <a:off x="6136826" y="2047341"/>
                <a:ext cx="27360" cy="29520"/>
              </p14:xfrm>
            </p:contentPart>
          </mc:Choice>
          <mc:Fallback xmlns=""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BC83D1D9-3CE9-446A-BF91-CAF8C1912F9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101186" y="2011341"/>
                  <a:ext cx="99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8" name="Ink 2097">
                  <a:extLst>
                    <a:ext uri="{FF2B5EF4-FFF2-40B4-BE49-F238E27FC236}">
                      <a16:creationId xmlns:a16="http://schemas.microsoft.com/office/drawing/2014/main" id="{2BE7CA7D-6107-4096-927C-1160731C8AB6}"/>
                    </a:ext>
                  </a:extLst>
                </p14:cNvPr>
                <p14:cNvContentPartPr/>
                <p14:nvPr/>
              </p14:nvContentPartPr>
              <p14:xfrm>
                <a:off x="6279026" y="1729101"/>
                <a:ext cx="15120" cy="11520"/>
              </p14:xfrm>
            </p:contentPart>
          </mc:Choice>
          <mc:Fallback xmlns="">
            <p:pic>
              <p:nvPicPr>
                <p:cNvPr id="2098" name="Ink 2097">
                  <a:extLst>
                    <a:ext uri="{FF2B5EF4-FFF2-40B4-BE49-F238E27FC236}">
                      <a16:creationId xmlns:a16="http://schemas.microsoft.com/office/drawing/2014/main" id="{2BE7CA7D-6107-4096-927C-1160731C8AB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243386" y="1693461"/>
                  <a:ext cx="86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099" name="Ink 2098">
                  <a:extLst>
                    <a:ext uri="{FF2B5EF4-FFF2-40B4-BE49-F238E27FC236}">
                      <a16:creationId xmlns:a16="http://schemas.microsoft.com/office/drawing/2014/main" id="{18985528-97F0-4EC0-9FCD-00A41CDD2422}"/>
                    </a:ext>
                  </a:extLst>
                </p14:cNvPr>
                <p14:cNvContentPartPr/>
                <p14:nvPr/>
              </p14:nvContentPartPr>
              <p14:xfrm>
                <a:off x="6835226" y="1792821"/>
                <a:ext cx="15120" cy="6840"/>
              </p14:xfrm>
            </p:contentPart>
          </mc:Choice>
          <mc:Fallback xmlns="">
            <p:pic>
              <p:nvPicPr>
                <p:cNvPr id="2099" name="Ink 2098">
                  <a:extLst>
                    <a:ext uri="{FF2B5EF4-FFF2-40B4-BE49-F238E27FC236}">
                      <a16:creationId xmlns:a16="http://schemas.microsoft.com/office/drawing/2014/main" id="{18985528-97F0-4EC0-9FCD-00A41CDD242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799226" y="1756821"/>
                  <a:ext cx="86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7E98111-B015-4F5D-9542-B1E85677E565}"/>
                    </a:ext>
                  </a:extLst>
                </p14:cNvPr>
                <p14:cNvContentPartPr/>
                <p14:nvPr/>
              </p14:nvContentPartPr>
              <p14:xfrm>
                <a:off x="7303946" y="2766261"/>
                <a:ext cx="9000" cy="3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7E98111-B015-4F5D-9542-B1E85677E56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268306" y="2730621"/>
                  <a:ext cx="80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7E0220-5A2C-4739-94CD-BB2EC0460053}"/>
                    </a:ext>
                  </a:extLst>
                </p14:cNvPr>
                <p14:cNvContentPartPr/>
                <p14:nvPr/>
              </p14:nvContentPartPr>
              <p14:xfrm>
                <a:off x="7385306" y="2790021"/>
                <a:ext cx="7560" cy="5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87E0220-5A2C-4739-94CD-BB2EC046005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349666" y="2754021"/>
                  <a:ext cx="79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121" name="Ink 2120">
                  <a:extLst>
                    <a:ext uri="{FF2B5EF4-FFF2-40B4-BE49-F238E27FC236}">
                      <a16:creationId xmlns:a16="http://schemas.microsoft.com/office/drawing/2014/main" id="{7B75465E-0CE6-47E2-8B66-615D52D8A92B}"/>
                    </a:ext>
                  </a:extLst>
                </p14:cNvPr>
                <p14:cNvContentPartPr/>
                <p14:nvPr/>
              </p14:nvContentPartPr>
              <p14:xfrm>
                <a:off x="6270386" y="1207461"/>
                <a:ext cx="307080" cy="610560"/>
              </p14:xfrm>
            </p:contentPart>
          </mc:Choice>
          <mc:Fallback xmlns="">
            <p:pic>
              <p:nvPicPr>
                <p:cNvPr id="2121" name="Ink 2120">
                  <a:extLst>
                    <a:ext uri="{FF2B5EF4-FFF2-40B4-BE49-F238E27FC236}">
                      <a16:creationId xmlns:a16="http://schemas.microsoft.com/office/drawing/2014/main" id="{7B75465E-0CE6-47E2-8B66-615D52D8A92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234386" y="1171461"/>
                  <a:ext cx="37872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122" name="Ink 2121">
                  <a:extLst>
                    <a:ext uri="{FF2B5EF4-FFF2-40B4-BE49-F238E27FC236}">
                      <a16:creationId xmlns:a16="http://schemas.microsoft.com/office/drawing/2014/main" id="{88596142-A010-4B32-BA1F-CB52DB4A5B4E}"/>
                    </a:ext>
                  </a:extLst>
                </p14:cNvPr>
                <p14:cNvContentPartPr/>
                <p14:nvPr/>
              </p14:nvContentPartPr>
              <p14:xfrm>
                <a:off x="6586466" y="1132941"/>
                <a:ext cx="656280" cy="61560"/>
              </p14:xfrm>
            </p:contentPart>
          </mc:Choice>
          <mc:Fallback xmlns="">
            <p:pic>
              <p:nvPicPr>
                <p:cNvPr id="2122" name="Ink 2121">
                  <a:extLst>
                    <a:ext uri="{FF2B5EF4-FFF2-40B4-BE49-F238E27FC236}">
                      <a16:creationId xmlns:a16="http://schemas.microsoft.com/office/drawing/2014/main" id="{88596142-A010-4B32-BA1F-CB52DB4A5B4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50826" y="1097301"/>
                  <a:ext cx="727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123" name="Ink 2122">
                  <a:extLst>
                    <a:ext uri="{FF2B5EF4-FFF2-40B4-BE49-F238E27FC236}">
                      <a16:creationId xmlns:a16="http://schemas.microsoft.com/office/drawing/2014/main" id="{30748FD9-D790-438C-BF57-0926682A67DE}"/>
                    </a:ext>
                  </a:extLst>
                </p14:cNvPr>
                <p14:cNvContentPartPr/>
                <p14:nvPr/>
              </p14:nvContentPartPr>
              <p14:xfrm>
                <a:off x="7269746" y="1131861"/>
                <a:ext cx="684360" cy="1379520"/>
              </p14:xfrm>
            </p:contentPart>
          </mc:Choice>
          <mc:Fallback xmlns="">
            <p:pic>
              <p:nvPicPr>
                <p:cNvPr id="2123" name="Ink 2122">
                  <a:extLst>
                    <a:ext uri="{FF2B5EF4-FFF2-40B4-BE49-F238E27FC236}">
                      <a16:creationId xmlns:a16="http://schemas.microsoft.com/office/drawing/2014/main" id="{30748FD9-D790-438C-BF57-0926682A67D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234106" y="1096221"/>
                  <a:ext cx="7560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129" name="Ink 2128">
                  <a:extLst>
                    <a:ext uri="{FF2B5EF4-FFF2-40B4-BE49-F238E27FC236}">
                      <a16:creationId xmlns:a16="http://schemas.microsoft.com/office/drawing/2014/main" id="{9C85525C-0C66-400F-8518-CF1A39011D93}"/>
                    </a:ext>
                  </a:extLst>
                </p14:cNvPr>
                <p14:cNvContentPartPr/>
                <p14:nvPr/>
              </p14:nvContentPartPr>
              <p14:xfrm>
                <a:off x="5549666" y="3061101"/>
                <a:ext cx="12960" cy="11880"/>
              </p14:xfrm>
            </p:contentPart>
          </mc:Choice>
          <mc:Fallback xmlns="">
            <p:pic>
              <p:nvPicPr>
                <p:cNvPr id="2129" name="Ink 2128">
                  <a:extLst>
                    <a:ext uri="{FF2B5EF4-FFF2-40B4-BE49-F238E27FC236}">
                      <a16:creationId xmlns:a16="http://schemas.microsoft.com/office/drawing/2014/main" id="{9C85525C-0C66-400F-8518-CF1A39011D9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513666" y="3025101"/>
                  <a:ext cx="84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130" name="Ink 2129">
                  <a:extLst>
                    <a:ext uri="{FF2B5EF4-FFF2-40B4-BE49-F238E27FC236}">
                      <a16:creationId xmlns:a16="http://schemas.microsoft.com/office/drawing/2014/main" id="{37F65A0B-42A5-4A14-9E5D-14EC8DAD624E}"/>
                    </a:ext>
                  </a:extLst>
                </p14:cNvPr>
                <p14:cNvContentPartPr/>
                <p14:nvPr/>
              </p14:nvContentPartPr>
              <p14:xfrm>
                <a:off x="5799506" y="2150661"/>
                <a:ext cx="257040" cy="456120"/>
              </p14:xfrm>
            </p:contentPart>
          </mc:Choice>
          <mc:Fallback xmlns="">
            <p:pic>
              <p:nvPicPr>
                <p:cNvPr id="2130" name="Ink 2129">
                  <a:extLst>
                    <a:ext uri="{FF2B5EF4-FFF2-40B4-BE49-F238E27FC236}">
                      <a16:creationId xmlns:a16="http://schemas.microsoft.com/office/drawing/2014/main" id="{37F65A0B-42A5-4A14-9E5D-14EC8DAD624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63866" y="2115021"/>
                  <a:ext cx="3286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131" name="Ink 2130">
                  <a:extLst>
                    <a:ext uri="{FF2B5EF4-FFF2-40B4-BE49-F238E27FC236}">
                      <a16:creationId xmlns:a16="http://schemas.microsoft.com/office/drawing/2014/main" id="{B472A84F-1286-4D3F-8BCD-63A8E47C82D3}"/>
                    </a:ext>
                  </a:extLst>
                </p14:cNvPr>
                <p14:cNvContentPartPr/>
                <p14:nvPr/>
              </p14:nvContentPartPr>
              <p14:xfrm>
                <a:off x="6296666" y="1686261"/>
                <a:ext cx="14040" cy="20880"/>
              </p14:xfrm>
            </p:contentPart>
          </mc:Choice>
          <mc:Fallback xmlns="">
            <p:pic>
              <p:nvPicPr>
                <p:cNvPr id="2131" name="Ink 2130">
                  <a:extLst>
                    <a:ext uri="{FF2B5EF4-FFF2-40B4-BE49-F238E27FC236}">
                      <a16:creationId xmlns:a16="http://schemas.microsoft.com/office/drawing/2014/main" id="{B472A84F-1286-4D3F-8BCD-63A8E47C82D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261026" y="1650621"/>
                  <a:ext cx="85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132" name="Ink 2131">
                  <a:extLst>
                    <a:ext uri="{FF2B5EF4-FFF2-40B4-BE49-F238E27FC236}">
                      <a16:creationId xmlns:a16="http://schemas.microsoft.com/office/drawing/2014/main" id="{2B67E707-8069-44E0-AC69-BBCD6153E494}"/>
                    </a:ext>
                  </a:extLst>
                </p14:cNvPr>
                <p14:cNvContentPartPr/>
                <p14:nvPr/>
              </p14:nvContentPartPr>
              <p14:xfrm>
                <a:off x="6514826" y="1226541"/>
                <a:ext cx="5400" cy="360"/>
              </p14:xfrm>
            </p:contentPart>
          </mc:Choice>
          <mc:Fallback xmlns="">
            <p:pic>
              <p:nvPicPr>
                <p:cNvPr id="2132" name="Ink 2131">
                  <a:extLst>
                    <a:ext uri="{FF2B5EF4-FFF2-40B4-BE49-F238E27FC236}">
                      <a16:creationId xmlns:a16="http://schemas.microsoft.com/office/drawing/2014/main" id="{2B67E707-8069-44E0-AC69-BBCD6153E49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479186" y="1190901"/>
                  <a:ext cx="77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133" name="Ink 2132">
                  <a:extLst>
                    <a:ext uri="{FF2B5EF4-FFF2-40B4-BE49-F238E27FC236}">
                      <a16:creationId xmlns:a16="http://schemas.microsoft.com/office/drawing/2014/main" id="{D3E4B622-56C2-4EEB-8871-9956C5558731}"/>
                    </a:ext>
                  </a:extLst>
                </p14:cNvPr>
                <p14:cNvContentPartPr/>
                <p14:nvPr/>
              </p14:nvContentPartPr>
              <p14:xfrm>
                <a:off x="7208546" y="1174341"/>
                <a:ext cx="9000" cy="6480"/>
              </p14:xfrm>
            </p:contentPart>
          </mc:Choice>
          <mc:Fallback xmlns="">
            <p:pic>
              <p:nvPicPr>
                <p:cNvPr id="2133" name="Ink 2132">
                  <a:extLst>
                    <a:ext uri="{FF2B5EF4-FFF2-40B4-BE49-F238E27FC236}">
                      <a16:creationId xmlns:a16="http://schemas.microsoft.com/office/drawing/2014/main" id="{D3E4B622-56C2-4EEB-8871-9956C555873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172906" y="1138701"/>
                  <a:ext cx="80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134" name="Ink 2133">
                  <a:extLst>
                    <a:ext uri="{FF2B5EF4-FFF2-40B4-BE49-F238E27FC236}">
                      <a16:creationId xmlns:a16="http://schemas.microsoft.com/office/drawing/2014/main" id="{B7764334-B9FE-4387-A753-640665F11122}"/>
                    </a:ext>
                  </a:extLst>
                </p14:cNvPr>
                <p14:cNvContentPartPr/>
                <p14:nvPr/>
              </p14:nvContentPartPr>
              <p14:xfrm>
                <a:off x="7478186" y="1671861"/>
                <a:ext cx="11880" cy="9720"/>
              </p14:xfrm>
            </p:contentPart>
          </mc:Choice>
          <mc:Fallback xmlns="">
            <p:pic>
              <p:nvPicPr>
                <p:cNvPr id="2134" name="Ink 2133">
                  <a:extLst>
                    <a:ext uri="{FF2B5EF4-FFF2-40B4-BE49-F238E27FC236}">
                      <a16:creationId xmlns:a16="http://schemas.microsoft.com/office/drawing/2014/main" id="{B7764334-B9FE-4387-A753-640665F1112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442186" y="1636221"/>
                  <a:ext cx="83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135" name="Ink 2134">
                  <a:extLst>
                    <a:ext uri="{FF2B5EF4-FFF2-40B4-BE49-F238E27FC236}">
                      <a16:creationId xmlns:a16="http://schemas.microsoft.com/office/drawing/2014/main" id="{F5C2CB71-DA72-49B2-B3FB-C113DA17FE25}"/>
                    </a:ext>
                  </a:extLst>
                </p14:cNvPr>
                <p14:cNvContentPartPr/>
                <p14:nvPr/>
              </p14:nvContentPartPr>
              <p14:xfrm>
                <a:off x="7752146" y="2106021"/>
                <a:ext cx="21960" cy="14040"/>
              </p14:xfrm>
            </p:contentPart>
          </mc:Choice>
          <mc:Fallback xmlns="">
            <p:pic>
              <p:nvPicPr>
                <p:cNvPr id="2135" name="Ink 2134">
                  <a:extLst>
                    <a:ext uri="{FF2B5EF4-FFF2-40B4-BE49-F238E27FC236}">
                      <a16:creationId xmlns:a16="http://schemas.microsoft.com/office/drawing/2014/main" id="{F5C2CB71-DA72-49B2-B3FB-C113DA17FE2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716146" y="2070381"/>
                  <a:ext cx="93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136" name="Ink 2135">
                  <a:extLst>
                    <a:ext uri="{FF2B5EF4-FFF2-40B4-BE49-F238E27FC236}">
                      <a16:creationId xmlns:a16="http://schemas.microsoft.com/office/drawing/2014/main" id="{A63EC4E4-7A9E-421B-A42D-712D6F174816}"/>
                    </a:ext>
                  </a:extLst>
                </p14:cNvPr>
                <p14:cNvContentPartPr/>
                <p14:nvPr/>
              </p14:nvContentPartPr>
              <p14:xfrm>
                <a:off x="7977866" y="2552421"/>
                <a:ext cx="31320" cy="21240"/>
              </p14:xfrm>
            </p:contentPart>
          </mc:Choice>
          <mc:Fallback xmlns="">
            <p:pic>
              <p:nvPicPr>
                <p:cNvPr id="2136" name="Ink 2135">
                  <a:extLst>
                    <a:ext uri="{FF2B5EF4-FFF2-40B4-BE49-F238E27FC236}">
                      <a16:creationId xmlns:a16="http://schemas.microsoft.com/office/drawing/2014/main" id="{A63EC4E4-7A9E-421B-A42D-712D6F17481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942226" y="2516781"/>
                  <a:ext cx="102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138" name="Ink 2137">
                  <a:extLst>
                    <a:ext uri="{FF2B5EF4-FFF2-40B4-BE49-F238E27FC236}">
                      <a16:creationId xmlns:a16="http://schemas.microsoft.com/office/drawing/2014/main" id="{BE40C18E-994F-4E84-B75A-6252577F292B}"/>
                    </a:ext>
                  </a:extLst>
                </p14:cNvPr>
                <p14:cNvContentPartPr/>
                <p14:nvPr/>
              </p14:nvContentPartPr>
              <p14:xfrm>
                <a:off x="6336986" y="864741"/>
                <a:ext cx="378000" cy="223560"/>
              </p14:xfrm>
            </p:contentPart>
          </mc:Choice>
          <mc:Fallback xmlns="">
            <p:pic>
              <p:nvPicPr>
                <p:cNvPr id="2138" name="Ink 2137">
                  <a:extLst>
                    <a:ext uri="{FF2B5EF4-FFF2-40B4-BE49-F238E27FC236}">
                      <a16:creationId xmlns:a16="http://schemas.microsoft.com/office/drawing/2014/main" id="{BE40C18E-994F-4E84-B75A-6252577F292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300986" y="829101"/>
                  <a:ext cx="4496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139" name="Ink 2138">
                  <a:extLst>
                    <a:ext uri="{FF2B5EF4-FFF2-40B4-BE49-F238E27FC236}">
                      <a16:creationId xmlns:a16="http://schemas.microsoft.com/office/drawing/2014/main" id="{F058A096-D799-4FC6-8394-9FB6A6337ED7}"/>
                    </a:ext>
                  </a:extLst>
                </p14:cNvPr>
                <p14:cNvContentPartPr/>
                <p14:nvPr/>
              </p14:nvContentPartPr>
              <p14:xfrm>
                <a:off x="7176866" y="880221"/>
                <a:ext cx="329040" cy="218160"/>
              </p14:xfrm>
            </p:contentPart>
          </mc:Choice>
          <mc:Fallback xmlns="">
            <p:pic>
              <p:nvPicPr>
                <p:cNvPr id="2139" name="Ink 2138">
                  <a:extLst>
                    <a:ext uri="{FF2B5EF4-FFF2-40B4-BE49-F238E27FC236}">
                      <a16:creationId xmlns:a16="http://schemas.microsoft.com/office/drawing/2014/main" id="{F058A096-D799-4FC6-8394-9FB6A6337ED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140866" y="844581"/>
                  <a:ext cx="4006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141" name="Ink 2140">
                  <a:extLst>
                    <a:ext uri="{FF2B5EF4-FFF2-40B4-BE49-F238E27FC236}">
                      <a16:creationId xmlns:a16="http://schemas.microsoft.com/office/drawing/2014/main" id="{7933FA33-119F-4009-8DDB-0EFA0FCAFCF5}"/>
                    </a:ext>
                  </a:extLst>
                </p14:cNvPr>
                <p14:cNvContentPartPr/>
                <p14:nvPr/>
              </p14:nvContentPartPr>
              <p14:xfrm>
                <a:off x="6067706" y="474141"/>
                <a:ext cx="511200" cy="704880"/>
              </p14:xfrm>
            </p:contentPart>
          </mc:Choice>
          <mc:Fallback xmlns="">
            <p:pic>
              <p:nvPicPr>
                <p:cNvPr id="2141" name="Ink 2140">
                  <a:extLst>
                    <a:ext uri="{FF2B5EF4-FFF2-40B4-BE49-F238E27FC236}">
                      <a16:creationId xmlns:a16="http://schemas.microsoft.com/office/drawing/2014/main" id="{7933FA33-119F-4009-8DDB-0EFA0FCAFCF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032066" y="438501"/>
                  <a:ext cx="58284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142" name="Ink 2141">
                  <a:extLst>
                    <a:ext uri="{FF2B5EF4-FFF2-40B4-BE49-F238E27FC236}">
                      <a16:creationId xmlns:a16="http://schemas.microsoft.com/office/drawing/2014/main" id="{FFDF426D-9E2E-4193-9A4E-8365AC718B62}"/>
                    </a:ext>
                  </a:extLst>
                </p14:cNvPr>
                <p14:cNvContentPartPr/>
                <p14:nvPr/>
              </p14:nvContentPartPr>
              <p14:xfrm>
                <a:off x="6500066" y="521301"/>
                <a:ext cx="124920" cy="228240"/>
              </p14:xfrm>
            </p:contentPart>
          </mc:Choice>
          <mc:Fallback xmlns="">
            <p:pic>
              <p:nvPicPr>
                <p:cNvPr id="2142" name="Ink 2141">
                  <a:extLst>
                    <a:ext uri="{FF2B5EF4-FFF2-40B4-BE49-F238E27FC236}">
                      <a16:creationId xmlns:a16="http://schemas.microsoft.com/office/drawing/2014/main" id="{FFDF426D-9E2E-4193-9A4E-8365AC718B6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464066" y="485301"/>
                  <a:ext cx="196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143" name="Ink 2142">
                  <a:extLst>
                    <a:ext uri="{FF2B5EF4-FFF2-40B4-BE49-F238E27FC236}">
                      <a16:creationId xmlns:a16="http://schemas.microsoft.com/office/drawing/2014/main" id="{EAF7F0ED-D693-4653-8CE1-1257FB03C26E}"/>
                    </a:ext>
                  </a:extLst>
                </p14:cNvPr>
                <p14:cNvContentPartPr/>
                <p14:nvPr/>
              </p14:nvContentPartPr>
              <p14:xfrm>
                <a:off x="7152746" y="410061"/>
                <a:ext cx="491040" cy="608400"/>
              </p14:xfrm>
            </p:contentPart>
          </mc:Choice>
          <mc:Fallback xmlns="">
            <p:pic>
              <p:nvPicPr>
                <p:cNvPr id="2143" name="Ink 2142">
                  <a:extLst>
                    <a:ext uri="{FF2B5EF4-FFF2-40B4-BE49-F238E27FC236}">
                      <a16:creationId xmlns:a16="http://schemas.microsoft.com/office/drawing/2014/main" id="{EAF7F0ED-D693-4653-8CE1-1257FB03C26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117106" y="374061"/>
                  <a:ext cx="56268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159" name="Ink 2158">
                  <a:extLst>
                    <a:ext uri="{FF2B5EF4-FFF2-40B4-BE49-F238E27FC236}">
                      <a16:creationId xmlns:a16="http://schemas.microsoft.com/office/drawing/2014/main" id="{28293FA1-146A-463A-AC98-E57D8DF4F4AC}"/>
                    </a:ext>
                  </a:extLst>
                </p14:cNvPr>
                <p14:cNvContentPartPr/>
                <p14:nvPr/>
              </p14:nvContentPartPr>
              <p14:xfrm>
                <a:off x="5606186" y="2948061"/>
                <a:ext cx="20880" cy="35280"/>
              </p14:xfrm>
            </p:contentPart>
          </mc:Choice>
          <mc:Fallback xmlns="">
            <p:pic>
              <p:nvPicPr>
                <p:cNvPr id="2159" name="Ink 2158">
                  <a:extLst>
                    <a:ext uri="{FF2B5EF4-FFF2-40B4-BE49-F238E27FC236}">
                      <a16:creationId xmlns:a16="http://schemas.microsoft.com/office/drawing/2014/main" id="{28293FA1-146A-463A-AC98-E57D8DF4F4A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570546" y="2912061"/>
                  <a:ext cx="92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160" name="Ink 2159">
                  <a:extLst>
                    <a:ext uri="{FF2B5EF4-FFF2-40B4-BE49-F238E27FC236}">
                      <a16:creationId xmlns:a16="http://schemas.microsoft.com/office/drawing/2014/main" id="{95923A30-6566-4E2C-88BC-8F0B7712F733}"/>
                    </a:ext>
                  </a:extLst>
                </p14:cNvPr>
                <p14:cNvContentPartPr/>
                <p14:nvPr/>
              </p14:nvContentPartPr>
              <p14:xfrm>
                <a:off x="5848106" y="2518221"/>
                <a:ext cx="14400" cy="6840"/>
              </p14:xfrm>
            </p:contentPart>
          </mc:Choice>
          <mc:Fallback xmlns="">
            <p:pic>
              <p:nvPicPr>
                <p:cNvPr id="2160" name="Ink 2159">
                  <a:extLst>
                    <a:ext uri="{FF2B5EF4-FFF2-40B4-BE49-F238E27FC236}">
                      <a16:creationId xmlns:a16="http://schemas.microsoft.com/office/drawing/2014/main" id="{95923A30-6566-4E2C-88BC-8F0B7712F73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812106" y="2482581"/>
                  <a:ext cx="86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161" name="Ink 2160">
                  <a:extLst>
                    <a:ext uri="{FF2B5EF4-FFF2-40B4-BE49-F238E27FC236}">
                      <a16:creationId xmlns:a16="http://schemas.microsoft.com/office/drawing/2014/main" id="{37822549-0A33-40FB-A31C-8A00C39180A8}"/>
                    </a:ext>
                  </a:extLst>
                </p14:cNvPr>
                <p14:cNvContentPartPr/>
                <p14:nvPr/>
              </p14:nvContentPartPr>
              <p14:xfrm>
                <a:off x="6112706" y="1997661"/>
                <a:ext cx="14040" cy="17280"/>
              </p14:xfrm>
            </p:contentPart>
          </mc:Choice>
          <mc:Fallback xmlns="">
            <p:pic>
              <p:nvPicPr>
                <p:cNvPr id="2161" name="Ink 2160">
                  <a:extLst>
                    <a:ext uri="{FF2B5EF4-FFF2-40B4-BE49-F238E27FC236}">
                      <a16:creationId xmlns:a16="http://schemas.microsoft.com/office/drawing/2014/main" id="{37822549-0A33-40FB-A31C-8A00C39180A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076706" y="1961661"/>
                  <a:ext cx="85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162" name="Ink 2161">
                  <a:extLst>
                    <a:ext uri="{FF2B5EF4-FFF2-40B4-BE49-F238E27FC236}">
                      <a16:creationId xmlns:a16="http://schemas.microsoft.com/office/drawing/2014/main" id="{34981B97-B09A-49DA-BBF5-C7AD4EF4B75C}"/>
                    </a:ext>
                  </a:extLst>
                </p14:cNvPr>
                <p14:cNvContentPartPr/>
                <p14:nvPr/>
              </p14:nvContentPartPr>
              <p14:xfrm>
                <a:off x="6302786" y="1591941"/>
                <a:ext cx="7560" cy="4320"/>
              </p14:xfrm>
            </p:contentPart>
          </mc:Choice>
          <mc:Fallback xmlns="">
            <p:pic>
              <p:nvPicPr>
                <p:cNvPr id="2162" name="Ink 2161">
                  <a:extLst>
                    <a:ext uri="{FF2B5EF4-FFF2-40B4-BE49-F238E27FC236}">
                      <a16:creationId xmlns:a16="http://schemas.microsoft.com/office/drawing/2014/main" id="{34981B97-B09A-49DA-BBF5-C7AD4EF4B75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266786" y="1556301"/>
                  <a:ext cx="79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163" name="Ink 2162">
                  <a:extLst>
                    <a:ext uri="{FF2B5EF4-FFF2-40B4-BE49-F238E27FC236}">
                      <a16:creationId xmlns:a16="http://schemas.microsoft.com/office/drawing/2014/main" id="{9EA07742-7787-4872-962C-B682C2340CD9}"/>
                    </a:ext>
                  </a:extLst>
                </p14:cNvPr>
                <p14:cNvContentPartPr/>
                <p14:nvPr/>
              </p14:nvContentPartPr>
              <p14:xfrm>
                <a:off x="6549746" y="1149141"/>
                <a:ext cx="6840" cy="3240"/>
              </p14:xfrm>
            </p:contentPart>
          </mc:Choice>
          <mc:Fallback xmlns="">
            <p:pic>
              <p:nvPicPr>
                <p:cNvPr id="2163" name="Ink 2162">
                  <a:extLst>
                    <a:ext uri="{FF2B5EF4-FFF2-40B4-BE49-F238E27FC236}">
                      <a16:creationId xmlns:a16="http://schemas.microsoft.com/office/drawing/2014/main" id="{9EA07742-7787-4872-962C-B682C2340CD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513746" y="1113141"/>
                  <a:ext cx="78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164" name="Ink 2163">
                  <a:extLst>
                    <a:ext uri="{FF2B5EF4-FFF2-40B4-BE49-F238E27FC236}">
                      <a16:creationId xmlns:a16="http://schemas.microsoft.com/office/drawing/2014/main" id="{8BA65F27-A8BA-4E4D-BB94-979BD7085EE3}"/>
                    </a:ext>
                  </a:extLst>
                </p14:cNvPr>
                <p14:cNvContentPartPr/>
                <p14:nvPr/>
              </p14:nvContentPartPr>
              <p14:xfrm>
                <a:off x="7180106" y="1148061"/>
                <a:ext cx="12600" cy="3600"/>
              </p14:xfrm>
            </p:contentPart>
          </mc:Choice>
          <mc:Fallback xmlns="">
            <p:pic>
              <p:nvPicPr>
                <p:cNvPr id="2164" name="Ink 2163">
                  <a:extLst>
                    <a:ext uri="{FF2B5EF4-FFF2-40B4-BE49-F238E27FC236}">
                      <a16:creationId xmlns:a16="http://schemas.microsoft.com/office/drawing/2014/main" id="{8BA65F27-A8BA-4E4D-BB94-979BD7085EE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144106" y="1112061"/>
                  <a:ext cx="84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165" name="Ink 2164">
                  <a:extLst>
                    <a:ext uri="{FF2B5EF4-FFF2-40B4-BE49-F238E27FC236}">
                      <a16:creationId xmlns:a16="http://schemas.microsoft.com/office/drawing/2014/main" id="{20E9D502-6CFE-4AC4-B96D-1E1A56358236}"/>
                    </a:ext>
                  </a:extLst>
                </p14:cNvPr>
                <p14:cNvContentPartPr/>
                <p14:nvPr/>
              </p14:nvContentPartPr>
              <p14:xfrm>
                <a:off x="7450466" y="1644861"/>
                <a:ext cx="15840" cy="4320"/>
              </p14:xfrm>
            </p:contentPart>
          </mc:Choice>
          <mc:Fallback xmlns="">
            <p:pic>
              <p:nvPicPr>
                <p:cNvPr id="2165" name="Ink 2164">
                  <a:extLst>
                    <a:ext uri="{FF2B5EF4-FFF2-40B4-BE49-F238E27FC236}">
                      <a16:creationId xmlns:a16="http://schemas.microsoft.com/office/drawing/2014/main" id="{20E9D502-6CFE-4AC4-B96D-1E1A5635823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414826" y="1609221"/>
                  <a:ext cx="8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166" name="Ink 2165">
                  <a:extLst>
                    <a:ext uri="{FF2B5EF4-FFF2-40B4-BE49-F238E27FC236}">
                      <a16:creationId xmlns:a16="http://schemas.microsoft.com/office/drawing/2014/main" id="{9D637455-08C5-446E-BCDF-F635A71543C8}"/>
                    </a:ext>
                  </a:extLst>
                </p14:cNvPr>
                <p14:cNvContentPartPr/>
                <p14:nvPr/>
              </p14:nvContentPartPr>
              <p14:xfrm>
                <a:off x="7663226" y="2031141"/>
                <a:ext cx="4320" cy="29160"/>
              </p14:xfrm>
            </p:contentPart>
          </mc:Choice>
          <mc:Fallback xmlns="">
            <p:pic>
              <p:nvPicPr>
                <p:cNvPr id="2166" name="Ink 2165">
                  <a:extLst>
                    <a:ext uri="{FF2B5EF4-FFF2-40B4-BE49-F238E27FC236}">
                      <a16:creationId xmlns:a16="http://schemas.microsoft.com/office/drawing/2014/main" id="{9D637455-08C5-446E-BCDF-F635A71543C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627586" y="1995501"/>
                  <a:ext cx="7596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90AE265B-700E-42E1-815A-BA6145B2A59B}"/>
                  </a:ext>
                </a:extLst>
              </p14:cNvPr>
              <p14:cNvContentPartPr/>
              <p14:nvPr/>
            </p14:nvContentPartPr>
            <p14:xfrm>
              <a:off x="3034346" y="3150021"/>
              <a:ext cx="457560" cy="55728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90AE265B-700E-42E1-815A-BA6145B2A59B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016706" y="3132021"/>
                <a:ext cx="49320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170" name="Ink 2169">
                <a:extLst>
                  <a:ext uri="{FF2B5EF4-FFF2-40B4-BE49-F238E27FC236}">
                    <a16:creationId xmlns:a16="http://schemas.microsoft.com/office/drawing/2014/main" id="{C7A5C760-8DC2-4B50-BDF4-177E04BCC93A}"/>
                  </a:ext>
                </a:extLst>
              </p14:cNvPr>
              <p14:cNvContentPartPr/>
              <p14:nvPr/>
            </p14:nvContentPartPr>
            <p14:xfrm>
              <a:off x="4769186" y="4946781"/>
              <a:ext cx="355320" cy="192600"/>
            </p14:xfrm>
          </p:contentPart>
        </mc:Choice>
        <mc:Fallback xmlns="">
          <p:pic>
            <p:nvPicPr>
              <p:cNvPr id="2170" name="Ink 2169">
                <a:extLst>
                  <a:ext uri="{FF2B5EF4-FFF2-40B4-BE49-F238E27FC236}">
                    <a16:creationId xmlns:a16="http://schemas.microsoft.com/office/drawing/2014/main" id="{C7A5C760-8DC2-4B50-BDF4-177E04BCC93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733546" y="4910781"/>
                <a:ext cx="4269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171" name="Ink 2170">
                <a:extLst>
                  <a:ext uri="{FF2B5EF4-FFF2-40B4-BE49-F238E27FC236}">
                    <a16:creationId xmlns:a16="http://schemas.microsoft.com/office/drawing/2014/main" id="{61539D98-C8AA-41BA-997E-01EDACB7EB0C}"/>
                  </a:ext>
                </a:extLst>
              </p14:cNvPr>
              <p14:cNvContentPartPr/>
              <p14:nvPr/>
            </p14:nvContentPartPr>
            <p14:xfrm>
              <a:off x="7081826" y="4961181"/>
              <a:ext cx="370800" cy="158760"/>
            </p14:xfrm>
          </p:contentPart>
        </mc:Choice>
        <mc:Fallback xmlns="">
          <p:pic>
            <p:nvPicPr>
              <p:cNvPr id="2171" name="Ink 2170">
                <a:extLst>
                  <a:ext uri="{FF2B5EF4-FFF2-40B4-BE49-F238E27FC236}">
                    <a16:creationId xmlns:a16="http://schemas.microsoft.com/office/drawing/2014/main" id="{61539D98-C8AA-41BA-997E-01EDACB7EB0C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046186" y="4925181"/>
                <a:ext cx="4424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172" name="Ink 2171">
                <a:extLst>
                  <a:ext uri="{FF2B5EF4-FFF2-40B4-BE49-F238E27FC236}">
                    <a16:creationId xmlns:a16="http://schemas.microsoft.com/office/drawing/2014/main" id="{3509DFD5-D009-482B-889D-48912A141350}"/>
                  </a:ext>
                </a:extLst>
              </p14:cNvPr>
              <p14:cNvContentPartPr/>
              <p14:nvPr/>
            </p14:nvContentPartPr>
            <p14:xfrm>
              <a:off x="12931106" y="920181"/>
              <a:ext cx="63720" cy="135360"/>
            </p14:xfrm>
          </p:contentPart>
        </mc:Choice>
        <mc:Fallback xmlns="">
          <p:pic>
            <p:nvPicPr>
              <p:cNvPr id="2172" name="Ink 2171">
                <a:extLst>
                  <a:ext uri="{FF2B5EF4-FFF2-40B4-BE49-F238E27FC236}">
                    <a16:creationId xmlns:a16="http://schemas.microsoft.com/office/drawing/2014/main" id="{3509DFD5-D009-482B-889D-48912A141350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2895466" y="884541"/>
                <a:ext cx="1353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173" name="Ink 2172">
                <a:extLst>
                  <a:ext uri="{FF2B5EF4-FFF2-40B4-BE49-F238E27FC236}">
                    <a16:creationId xmlns:a16="http://schemas.microsoft.com/office/drawing/2014/main" id="{40DA4B31-E051-4BBA-9CAB-EB5D5002686D}"/>
                  </a:ext>
                </a:extLst>
              </p14:cNvPr>
              <p14:cNvContentPartPr/>
              <p14:nvPr/>
            </p14:nvContentPartPr>
            <p14:xfrm>
              <a:off x="1974866" y="2311221"/>
              <a:ext cx="502560" cy="524880"/>
            </p14:xfrm>
          </p:contentPart>
        </mc:Choice>
        <mc:Fallback xmlns="">
          <p:pic>
            <p:nvPicPr>
              <p:cNvPr id="2173" name="Ink 2172">
                <a:extLst>
                  <a:ext uri="{FF2B5EF4-FFF2-40B4-BE49-F238E27FC236}">
                    <a16:creationId xmlns:a16="http://schemas.microsoft.com/office/drawing/2014/main" id="{40DA4B31-E051-4BBA-9CAB-EB5D5002686D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939226" y="2275581"/>
                <a:ext cx="57420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174" name="Ink 2173">
                <a:extLst>
                  <a:ext uri="{FF2B5EF4-FFF2-40B4-BE49-F238E27FC236}">
                    <a16:creationId xmlns:a16="http://schemas.microsoft.com/office/drawing/2014/main" id="{4E39FEBF-DD16-4398-9F09-0631A4ED68E4}"/>
                  </a:ext>
                </a:extLst>
              </p14:cNvPr>
              <p14:cNvContentPartPr/>
              <p14:nvPr/>
            </p14:nvContentPartPr>
            <p14:xfrm>
              <a:off x="3044786" y="3167661"/>
              <a:ext cx="511920" cy="568440"/>
            </p14:xfrm>
          </p:contentPart>
        </mc:Choice>
        <mc:Fallback xmlns="">
          <p:pic>
            <p:nvPicPr>
              <p:cNvPr id="2174" name="Ink 2173">
                <a:extLst>
                  <a:ext uri="{FF2B5EF4-FFF2-40B4-BE49-F238E27FC236}">
                    <a16:creationId xmlns:a16="http://schemas.microsoft.com/office/drawing/2014/main" id="{4E39FEBF-DD16-4398-9F09-0631A4ED68E4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3009146" y="3132021"/>
                <a:ext cx="583560" cy="64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0" name="Group 2179">
            <a:extLst>
              <a:ext uri="{FF2B5EF4-FFF2-40B4-BE49-F238E27FC236}">
                <a16:creationId xmlns:a16="http://schemas.microsoft.com/office/drawing/2014/main" id="{F2455FC8-8D70-4EED-A507-43FE90F2CFD7}"/>
              </a:ext>
            </a:extLst>
          </p:cNvPr>
          <p:cNvGrpSpPr/>
          <p:nvPr/>
        </p:nvGrpSpPr>
        <p:grpSpPr>
          <a:xfrm>
            <a:off x="7968506" y="2527581"/>
            <a:ext cx="1013760" cy="69840"/>
            <a:chOff x="7968506" y="2527581"/>
            <a:chExt cx="101376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175" name="Ink 2174">
                  <a:extLst>
                    <a:ext uri="{FF2B5EF4-FFF2-40B4-BE49-F238E27FC236}">
                      <a16:creationId xmlns:a16="http://schemas.microsoft.com/office/drawing/2014/main" id="{5F2E6B65-DE69-4EC4-876E-07742AF07441}"/>
                    </a:ext>
                  </a:extLst>
                </p14:cNvPr>
                <p14:cNvContentPartPr/>
                <p14:nvPr/>
              </p14:nvContentPartPr>
              <p14:xfrm>
                <a:off x="7968506" y="2576901"/>
                <a:ext cx="12960" cy="11520"/>
              </p14:xfrm>
            </p:contentPart>
          </mc:Choice>
          <mc:Fallback xmlns="">
            <p:pic>
              <p:nvPicPr>
                <p:cNvPr id="2175" name="Ink 2174">
                  <a:extLst>
                    <a:ext uri="{FF2B5EF4-FFF2-40B4-BE49-F238E27FC236}">
                      <a16:creationId xmlns:a16="http://schemas.microsoft.com/office/drawing/2014/main" id="{5F2E6B65-DE69-4EC4-876E-07742AF0744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932866" y="2540901"/>
                  <a:ext cx="84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176" name="Ink 2175">
                  <a:extLst>
                    <a:ext uri="{FF2B5EF4-FFF2-40B4-BE49-F238E27FC236}">
                      <a16:creationId xmlns:a16="http://schemas.microsoft.com/office/drawing/2014/main" id="{06BB923B-8ADA-4A12-A4A2-986459FFCE46}"/>
                    </a:ext>
                  </a:extLst>
                </p14:cNvPr>
                <p14:cNvContentPartPr/>
                <p14:nvPr/>
              </p14:nvContentPartPr>
              <p14:xfrm>
                <a:off x="8025386" y="2583381"/>
                <a:ext cx="10800" cy="4320"/>
              </p14:xfrm>
            </p:contentPart>
          </mc:Choice>
          <mc:Fallback xmlns="">
            <p:pic>
              <p:nvPicPr>
                <p:cNvPr id="2176" name="Ink 2175">
                  <a:extLst>
                    <a:ext uri="{FF2B5EF4-FFF2-40B4-BE49-F238E27FC236}">
                      <a16:creationId xmlns:a16="http://schemas.microsoft.com/office/drawing/2014/main" id="{06BB923B-8ADA-4A12-A4A2-986459FFCE4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989386" y="2547381"/>
                  <a:ext cx="82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177" name="Ink 2176">
                  <a:extLst>
                    <a:ext uri="{FF2B5EF4-FFF2-40B4-BE49-F238E27FC236}">
                      <a16:creationId xmlns:a16="http://schemas.microsoft.com/office/drawing/2014/main" id="{B321A750-2415-489F-8F4C-F0848C0C95BC}"/>
                    </a:ext>
                  </a:extLst>
                </p14:cNvPr>
                <p14:cNvContentPartPr/>
                <p14:nvPr/>
              </p14:nvContentPartPr>
              <p14:xfrm>
                <a:off x="8097026" y="2570061"/>
                <a:ext cx="118440" cy="27360"/>
              </p14:xfrm>
            </p:contentPart>
          </mc:Choice>
          <mc:Fallback xmlns="">
            <p:pic>
              <p:nvPicPr>
                <p:cNvPr id="2177" name="Ink 2176">
                  <a:extLst>
                    <a:ext uri="{FF2B5EF4-FFF2-40B4-BE49-F238E27FC236}">
                      <a16:creationId xmlns:a16="http://schemas.microsoft.com/office/drawing/2014/main" id="{B321A750-2415-489F-8F4C-F0848C0C95B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061026" y="2534421"/>
                  <a:ext cx="190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178" name="Ink 2177">
                  <a:extLst>
                    <a:ext uri="{FF2B5EF4-FFF2-40B4-BE49-F238E27FC236}">
                      <a16:creationId xmlns:a16="http://schemas.microsoft.com/office/drawing/2014/main" id="{B01851E8-B7D1-442E-BD85-537C2D6AC31F}"/>
                    </a:ext>
                  </a:extLst>
                </p14:cNvPr>
                <p14:cNvContentPartPr/>
                <p14:nvPr/>
              </p14:nvContentPartPr>
              <p14:xfrm>
                <a:off x="8378546" y="2535861"/>
                <a:ext cx="235800" cy="32760"/>
              </p14:xfrm>
            </p:contentPart>
          </mc:Choice>
          <mc:Fallback xmlns="">
            <p:pic>
              <p:nvPicPr>
                <p:cNvPr id="2178" name="Ink 2177">
                  <a:extLst>
                    <a:ext uri="{FF2B5EF4-FFF2-40B4-BE49-F238E27FC236}">
                      <a16:creationId xmlns:a16="http://schemas.microsoft.com/office/drawing/2014/main" id="{B01851E8-B7D1-442E-BD85-537C2D6AC31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342906" y="2500221"/>
                  <a:ext cx="307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179" name="Ink 2178">
                  <a:extLst>
                    <a:ext uri="{FF2B5EF4-FFF2-40B4-BE49-F238E27FC236}">
                      <a16:creationId xmlns:a16="http://schemas.microsoft.com/office/drawing/2014/main" id="{B9AC859F-B94B-444F-A01C-F1D46A1C416F}"/>
                    </a:ext>
                  </a:extLst>
                </p14:cNvPr>
                <p14:cNvContentPartPr/>
                <p14:nvPr/>
              </p14:nvContentPartPr>
              <p14:xfrm>
                <a:off x="8784626" y="2527581"/>
                <a:ext cx="197640" cy="24120"/>
              </p14:xfrm>
            </p:contentPart>
          </mc:Choice>
          <mc:Fallback xmlns="">
            <p:pic>
              <p:nvPicPr>
                <p:cNvPr id="2179" name="Ink 2178">
                  <a:extLst>
                    <a:ext uri="{FF2B5EF4-FFF2-40B4-BE49-F238E27FC236}">
                      <a16:creationId xmlns:a16="http://schemas.microsoft.com/office/drawing/2014/main" id="{B9AC859F-B94B-444F-A01C-F1D46A1C416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748986" y="2491941"/>
                  <a:ext cx="26928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181" name="Ink 2180">
                <a:extLst>
                  <a:ext uri="{FF2B5EF4-FFF2-40B4-BE49-F238E27FC236}">
                    <a16:creationId xmlns:a16="http://schemas.microsoft.com/office/drawing/2014/main" id="{1DB4E22C-4E18-4A9C-AB77-8FAEEE2D0297}"/>
                  </a:ext>
                </a:extLst>
              </p14:cNvPr>
              <p14:cNvContentPartPr/>
              <p14:nvPr/>
            </p14:nvContentPartPr>
            <p14:xfrm>
              <a:off x="8737826" y="2303661"/>
              <a:ext cx="489240" cy="469800"/>
            </p14:xfrm>
          </p:contentPart>
        </mc:Choice>
        <mc:Fallback xmlns="">
          <p:pic>
            <p:nvPicPr>
              <p:cNvPr id="2181" name="Ink 2180">
                <a:extLst>
                  <a:ext uri="{FF2B5EF4-FFF2-40B4-BE49-F238E27FC236}">
                    <a16:creationId xmlns:a16="http://schemas.microsoft.com/office/drawing/2014/main" id="{1DB4E22C-4E18-4A9C-AB77-8FAEEE2D0297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702186" y="2268021"/>
                <a:ext cx="56088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182" name="Ink 2181">
                <a:extLst>
                  <a:ext uri="{FF2B5EF4-FFF2-40B4-BE49-F238E27FC236}">
                    <a16:creationId xmlns:a16="http://schemas.microsoft.com/office/drawing/2014/main" id="{E8988724-2B56-4040-BCDF-57D192A04DB2}"/>
                  </a:ext>
                </a:extLst>
              </p14:cNvPr>
              <p14:cNvContentPartPr/>
              <p14:nvPr/>
            </p14:nvContentPartPr>
            <p14:xfrm>
              <a:off x="7691306" y="3191781"/>
              <a:ext cx="557640" cy="549000"/>
            </p14:xfrm>
          </p:contentPart>
        </mc:Choice>
        <mc:Fallback xmlns="">
          <p:pic>
            <p:nvPicPr>
              <p:cNvPr id="2182" name="Ink 2181">
                <a:extLst>
                  <a:ext uri="{FF2B5EF4-FFF2-40B4-BE49-F238E27FC236}">
                    <a16:creationId xmlns:a16="http://schemas.microsoft.com/office/drawing/2014/main" id="{E8988724-2B56-4040-BCDF-57D192A04DB2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7655666" y="3155781"/>
                <a:ext cx="62928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183" name="Ink 2182">
                <a:extLst>
                  <a:ext uri="{FF2B5EF4-FFF2-40B4-BE49-F238E27FC236}">
                    <a16:creationId xmlns:a16="http://schemas.microsoft.com/office/drawing/2014/main" id="{57C685E0-0F47-44AD-A8E3-4040EBC5EDAA}"/>
                  </a:ext>
                </a:extLst>
              </p14:cNvPr>
              <p14:cNvContentPartPr/>
              <p14:nvPr/>
            </p14:nvContentPartPr>
            <p14:xfrm>
              <a:off x="1933106" y="2183781"/>
              <a:ext cx="640080" cy="700200"/>
            </p14:xfrm>
          </p:contentPart>
        </mc:Choice>
        <mc:Fallback xmlns="">
          <p:pic>
            <p:nvPicPr>
              <p:cNvPr id="2183" name="Ink 2182">
                <a:extLst>
                  <a:ext uri="{FF2B5EF4-FFF2-40B4-BE49-F238E27FC236}">
                    <a16:creationId xmlns:a16="http://schemas.microsoft.com/office/drawing/2014/main" id="{57C685E0-0F47-44AD-A8E3-4040EBC5EDA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915466" y="2165781"/>
                <a:ext cx="675720" cy="73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0" name="Group 2189">
            <a:extLst>
              <a:ext uri="{FF2B5EF4-FFF2-40B4-BE49-F238E27FC236}">
                <a16:creationId xmlns:a16="http://schemas.microsoft.com/office/drawing/2014/main" id="{56A3BD05-8136-4AC9-A4E9-FFD0BAC56725}"/>
              </a:ext>
            </a:extLst>
          </p:cNvPr>
          <p:cNvGrpSpPr/>
          <p:nvPr/>
        </p:nvGrpSpPr>
        <p:grpSpPr>
          <a:xfrm>
            <a:off x="1730426" y="1766901"/>
            <a:ext cx="279000" cy="534600"/>
            <a:chOff x="1730426" y="1766901"/>
            <a:chExt cx="27900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185" name="Ink 2184">
                  <a:extLst>
                    <a:ext uri="{FF2B5EF4-FFF2-40B4-BE49-F238E27FC236}">
                      <a16:creationId xmlns:a16="http://schemas.microsoft.com/office/drawing/2014/main" id="{C4650274-AD63-4364-AD8A-ABC0D2BD9906}"/>
                    </a:ext>
                  </a:extLst>
                </p14:cNvPr>
                <p14:cNvContentPartPr/>
                <p14:nvPr/>
              </p14:nvContentPartPr>
              <p14:xfrm>
                <a:off x="1758866" y="1766901"/>
                <a:ext cx="250560" cy="534600"/>
              </p14:xfrm>
            </p:contentPart>
          </mc:Choice>
          <mc:Fallback xmlns="">
            <p:pic>
              <p:nvPicPr>
                <p:cNvPr id="2185" name="Ink 2184">
                  <a:extLst>
                    <a:ext uri="{FF2B5EF4-FFF2-40B4-BE49-F238E27FC236}">
                      <a16:creationId xmlns:a16="http://schemas.microsoft.com/office/drawing/2014/main" id="{C4650274-AD63-4364-AD8A-ABC0D2BD990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741226" y="1749261"/>
                  <a:ext cx="2862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186" name="Ink 2185">
                  <a:extLst>
                    <a:ext uri="{FF2B5EF4-FFF2-40B4-BE49-F238E27FC236}">
                      <a16:creationId xmlns:a16="http://schemas.microsoft.com/office/drawing/2014/main" id="{A911A584-F313-4994-AC19-281C37CB91EC}"/>
                    </a:ext>
                  </a:extLst>
                </p14:cNvPr>
                <p14:cNvContentPartPr/>
                <p14:nvPr/>
              </p14:nvContentPartPr>
              <p14:xfrm>
                <a:off x="1730426" y="2035461"/>
                <a:ext cx="222840" cy="115920"/>
              </p14:xfrm>
            </p:contentPart>
          </mc:Choice>
          <mc:Fallback xmlns="">
            <p:pic>
              <p:nvPicPr>
                <p:cNvPr id="2186" name="Ink 2185">
                  <a:extLst>
                    <a:ext uri="{FF2B5EF4-FFF2-40B4-BE49-F238E27FC236}">
                      <a16:creationId xmlns:a16="http://schemas.microsoft.com/office/drawing/2014/main" id="{A911A584-F313-4994-AC19-281C37CB91E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712426" y="2017821"/>
                  <a:ext cx="25848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754C8157-72DD-4F74-B58E-399825D133C5}"/>
              </a:ext>
            </a:extLst>
          </p:cNvPr>
          <p:cNvGrpSpPr/>
          <p:nvPr/>
        </p:nvGrpSpPr>
        <p:grpSpPr>
          <a:xfrm>
            <a:off x="7698146" y="3153981"/>
            <a:ext cx="977040" cy="955440"/>
            <a:chOff x="7698146" y="3153981"/>
            <a:chExt cx="977040" cy="9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184" name="Ink 2183">
                  <a:extLst>
                    <a:ext uri="{FF2B5EF4-FFF2-40B4-BE49-F238E27FC236}">
                      <a16:creationId xmlns:a16="http://schemas.microsoft.com/office/drawing/2014/main" id="{DF8B96CB-47E2-4EDF-AC83-EEF677CF232E}"/>
                    </a:ext>
                  </a:extLst>
                </p14:cNvPr>
                <p14:cNvContentPartPr/>
                <p14:nvPr/>
              </p14:nvContentPartPr>
              <p14:xfrm>
                <a:off x="7698146" y="3153981"/>
                <a:ext cx="564840" cy="606600"/>
              </p14:xfrm>
            </p:contentPart>
          </mc:Choice>
          <mc:Fallback xmlns="">
            <p:pic>
              <p:nvPicPr>
                <p:cNvPr id="2184" name="Ink 2183">
                  <a:extLst>
                    <a:ext uri="{FF2B5EF4-FFF2-40B4-BE49-F238E27FC236}">
                      <a16:creationId xmlns:a16="http://schemas.microsoft.com/office/drawing/2014/main" id="{DF8B96CB-47E2-4EDF-AC83-EEF677CF232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680506" y="3135981"/>
                  <a:ext cx="60048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187" name="Ink 2186">
                  <a:extLst>
                    <a:ext uri="{FF2B5EF4-FFF2-40B4-BE49-F238E27FC236}">
                      <a16:creationId xmlns:a16="http://schemas.microsoft.com/office/drawing/2014/main" id="{1F5CD365-4777-4F7E-B6A8-7DA272F2E293}"/>
                    </a:ext>
                  </a:extLst>
                </p14:cNvPr>
                <p14:cNvContentPartPr/>
                <p14:nvPr/>
              </p14:nvContentPartPr>
              <p14:xfrm>
                <a:off x="8354066" y="3625581"/>
                <a:ext cx="321120" cy="483840"/>
              </p14:xfrm>
            </p:contentPart>
          </mc:Choice>
          <mc:Fallback xmlns="">
            <p:pic>
              <p:nvPicPr>
                <p:cNvPr id="2187" name="Ink 2186">
                  <a:extLst>
                    <a:ext uri="{FF2B5EF4-FFF2-40B4-BE49-F238E27FC236}">
                      <a16:creationId xmlns:a16="http://schemas.microsoft.com/office/drawing/2014/main" id="{1F5CD365-4777-4F7E-B6A8-7DA272F2E29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336426" y="3607581"/>
                  <a:ext cx="3567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188" name="Ink 2187">
                  <a:extLst>
                    <a:ext uri="{FF2B5EF4-FFF2-40B4-BE49-F238E27FC236}">
                      <a16:creationId xmlns:a16="http://schemas.microsoft.com/office/drawing/2014/main" id="{A50F8B74-779B-4760-B59D-3456B1D54E21}"/>
                    </a:ext>
                  </a:extLst>
                </p14:cNvPr>
                <p14:cNvContentPartPr/>
                <p14:nvPr/>
              </p14:nvContentPartPr>
              <p14:xfrm>
                <a:off x="8451626" y="3820341"/>
                <a:ext cx="222120" cy="102600"/>
              </p14:xfrm>
            </p:contentPart>
          </mc:Choice>
          <mc:Fallback xmlns="">
            <p:pic>
              <p:nvPicPr>
                <p:cNvPr id="2188" name="Ink 2187">
                  <a:extLst>
                    <a:ext uri="{FF2B5EF4-FFF2-40B4-BE49-F238E27FC236}">
                      <a16:creationId xmlns:a16="http://schemas.microsoft.com/office/drawing/2014/main" id="{A50F8B74-779B-4760-B59D-3456B1D54E2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433986" y="3802701"/>
                  <a:ext cx="2577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3" name="Group 2192">
            <a:extLst>
              <a:ext uri="{FF2B5EF4-FFF2-40B4-BE49-F238E27FC236}">
                <a16:creationId xmlns:a16="http://schemas.microsoft.com/office/drawing/2014/main" id="{6C4917E5-BA60-42AC-99E7-58F1725F474B}"/>
              </a:ext>
            </a:extLst>
          </p:cNvPr>
          <p:cNvGrpSpPr/>
          <p:nvPr/>
        </p:nvGrpSpPr>
        <p:grpSpPr>
          <a:xfrm>
            <a:off x="2759306" y="3638541"/>
            <a:ext cx="307440" cy="624240"/>
            <a:chOff x="2759306" y="3638541"/>
            <a:chExt cx="307440" cy="6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191" name="Ink 2190">
                  <a:extLst>
                    <a:ext uri="{FF2B5EF4-FFF2-40B4-BE49-F238E27FC236}">
                      <a16:creationId xmlns:a16="http://schemas.microsoft.com/office/drawing/2014/main" id="{D16ED6FA-9A09-409D-B9FA-12D0EB957BDB}"/>
                    </a:ext>
                  </a:extLst>
                </p14:cNvPr>
                <p14:cNvContentPartPr/>
                <p14:nvPr/>
              </p14:nvContentPartPr>
              <p14:xfrm>
                <a:off x="2776226" y="3728541"/>
                <a:ext cx="275040" cy="469080"/>
              </p14:xfrm>
            </p:contentPart>
          </mc:Choice>
          <mc:Fallback xmlns="">
            <p:pic>
              <p:nvPicPr>
                <p:cNvPr id="2191" name="Ink 2190">
                  <a:extLst>
                    <a:ext uri="{FF2B5EF4-FFF2-40B4-BE49-F238E27FC236}">
                      <a16:creationId xmlns:a16="http://schemas.microsoft.com/office/drawing/2014/main" id="{D16ED6FA-9A09-409D-B9FA-12D0EB957BD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758226" y="3710541"/>
                  <a:ext cx="3106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192" name="Ink 2191">
                  <a:extLst>
                    <a:ext uri="{FF2B5EF4-FFF2-40B4-BE49-F238E27FC236}">
                      <a16:creationId xmlns:a16="http://schemas.microsoft.com/office/drawing/2014/main" id="{82315729-6D65-44F9-AC9A-BA7790D9C3A7}"/>
                    </a:ext>
                  </a:extLst>
                </p14:cNvPr>
                <p14:cNvContentPartPr/>
                <p14:nvPr/>
              </p14:nvContentPartPr>
              <p14:xfrm>
                <a:off x="2759306" y="3638541"/>
                <a:ext cx="307440" cy="624240"/>
              </p14:xfrm>
            </p:contentPart>
          </mc:Choice>
          <mc:Fallback xmlns="">
            <p:pic>
              <p:nvPicPr>
                <p:cNvPr id="2192" name="Ink 2191">
                  <a:extLst>
                    <a:ext uri="{FF2B5EF4-FFF2-40B4-BE49-F238E27FC236}">
                      <a16:creationId xmlns:a16="http://schemas.microsoft.com/office/drawing/2014/main" id="{82315729-6D65-44F9-AC9A-BA7790D9C3A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741666" y="3620901"/>
                  <a:ext cx="343080" cy="65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2194" name="Ink 2193">
                <a:extLst>
                  <a:ext uri="{FF2B5EF4-FFF2-40B4-BE49-F238E27FC236}">
                    <a16:creationId xmlns:a16="http://schemas.microsoft.com/office/drawing/2014/main" id="{FEA21CF0-0B94-481E-B178-D9372295F4D4}"/>
                  </a:ext>
                </a:extLst>
              </p14:cNvPr>
              <p14:cNvContentPartPr/>
              <p14:nvPr/>
            </p14:nvContentPartPr>
            <p14:xfrm>
              <a:off x="2767226" y="3553581"/>
              <a:ext cx="343080" cy="725400"/>
            </p14:xfrm>
          </p:contentPart>
        </mc:Choice>
        <mc:Fallback xmlns="">
          <p:pic>
            <p:nvPicPr>
              <p:cNvPr id="2194" name="Ink 2193">
                <a:extLst>
                  <a:ext uri="{FF2B5EF4-FFF2-40B4-BE49-F238E27FC236}">
                    <a16:creationId xmlns:a16="http://schemas.microsoft.com/office/drawing/2014/main" id="{FEA21CF0-0B94-481E-B178-D9372295F4D4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731586" y="3517581"/>
                <a:ext cx="41472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2195" name="Ink 2194">
                <a:extLst>
                  <a:ext uri="{FF2B5EF4-FFF2-40B4-BE49-F238E27FC236}">
                    <a16:creationId xmlns:a16="http://schemas.microsoft.com/office/drawing/2014/main" id="{9A89D1B7-E33F-4F00-9BB7-AD24E44DFD9C}"/>
                  </a:ext>
                </a:extLst>
              </p14:cNvPr>
              <p14:cNvContentPartPr/>
              <p14:nvPr/>
            </p14:nvContentPartPr>
            <p14:xfrm>
              <a:off x="9336506" y="1773741"/>
              <a:ext cx="232200" cy="434880"/>
            </p14:xfrm>
          </p:contentPart>
        </mc:Choice>
        <mc:Fallback xmlns="">
          <p:pic>
            <p:nvPicPr>
              <p:cNvPr id="2195" name="Ink 2194">
                <a:extLst>
                  <a:ext uri="{FF2B5EF4-FFF2-40B4-BE49-F238E27FC236}">
                    <a16:creationId xmlns:a16="http://schemas.microsoft.com/office/drawing/2014/main" id="{9A89D1B7-E33F-4F00-9BB7-AD24E44DFD9C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9300506" y="1737741"/>
                <a:ext cx="303840" cy="50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0" name="Group 2199">
            <a:extLst>
              <a:ext uri="{FF2B5EF4-FFF2-40B4-BE49-F238E27FC236}">
                <a16:creationId xmlns:a16="http://schemas.microsoft.com/office/drawing/2014/main" id="{FB81381C-1E79-4E88-9234-DACF9F5E6961}"/>
              </a:ext>
            </a:extLst>
          </p:cNvPr>
          <p:cNvGrpSpPr/>
          <p:nvPr/>
        </p:nvGrpSpPr>
        <p:grpSpPr>
          <a:xfrm>
            <a:off x="2421266" y="2479701"/>
            <a:ext cx="763200" cy="136800"/>
            <a:chOff x="2421266" y="2479701"/>
            <a:chExt cx="76320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196" name="Ink 2195">
                  <a:extLst>
                    <a:ext uri="{FF2B5EF4-FFF2-40B4-BE49-F238E27FC236}">
                      <a16:creationId xmlns:a16="http://schemas.microsoft.com/office/drawing/2014/main" id="{DE419C02-63D1-4683-8D02-6147F68C9E7E}"/>
                    </a:ext>
                  </a:extLst>
                </p14:cNvPr>
                <p14:cNvContentPartPr/>
                <p14:nvPr/>
              </p14:nvContentPartPr>
              <p14:xfrm>
                <a:off x="2421266" y="2575461"/>
                <a:ext cx="45720" cy="20880"/>
              </p14:xfrm>
            </p:contentPart>
          </mc:Choice>
          <mc:Fallback xmlns="">
            <p:pic>
              <p:nvPicPr>
                <p:cNvPr id="2196" name="Ink 2195">
                  <a:extLst>
                    <a:ext uri="{FF2B5EF4-FFF2-40B4-BE49-F238E27FC236}">
                      <a16:creationId xmlns:a16="http://schemas.microsoft.com/office/drawing/2014/main" id="{DE419C02-63D1-4683-8D02-6147F68C9E7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385266" y="2539821"/>
                  <a:ext cx="117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97" name="Ink 2196">
                  <a:extLst>
                    <a:ext uri="{FF2B5EF4-FFF2-40B4-BE49-F238E27FC236}">
                      <a16:creationId xmlns:a16="http://schemas.microsoft.com/office/drawing/2014/main" id="{E15BF42A-C2A6-49C9-A91D-8BC86959006E}"/>
                    </a:ext>
                  </a:extLst>
                </p14:cNvPr>
                <p14:cNvContentPartPr/>
                <p14:nvPr/>
              </p14:nvContentPartPr>
              <p14:xfrm>
                <a:off x="2524946" y="2535861"/>
                <a:ext cx="140760" cy="80640"/>
              </p14:xfrm>
            </p:contentPart>
          </mc:Choice>
          <mc:Fallback xmlns="">
            <p:pic>
              <p:nvPicPr>
                <p:cNvPr id="2197" name="Ink 2196">
                  <a:extLst>
                    <a:ext uri="{FF2B5EF4-FFF2-40B4-BE49-F238E27FC236}">
                      <a16:creationId xmlns:a16="http://schemas.microsoft.com/office/drawing/2014/main" id="{E15BF42A-C2A6-49C9-A91D-8BC86959006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488946" y="2500221"/>
                  <a:ext cx="212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198" name="Ink 2197">
                  <a:extLst>
                    <a:ext uri="{FF2B5EF4-FFF2-40B4-BE49-F238E27FC236}">
                      <a16:creationId xmlns:a16="http://schemas.microsoft.com/office/drawing/2014/main" id="{B99D1B53-5861-47CD-989B-93D6D3822904}"/>
                    </a:ext>
                  </a:extLst>
                </p14:cNvPr>
                <p14:cNvContentPartPr/>
                <p14:nvPr/>
              </p14:nvContentPartPr>
              <p14:xfrm>
                <a:off x="2770106" y="2521101"/>
                <a:ext cx="197640" cy="39600"/>
              </p14:xfrm>
            </p:contentPart>
          </mc:Choice>
          <mc:Fallback xmlns="">
            <p:pic>
              <p:nvPicPr>
                <p:cNvPr id="2198" name="Ink 2197">
                  <a:extLst>
                    <a:ext uri="{FF2B5EF4-FFF2-40B4-BE49-F238E27FC236}">
                      <a16:creationId xmlns:a16="http://schemas.microsoft.com/office/drawing/2014/main" id="{B99D1B53-5861-47CD-989B-93D6D382290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734106" y="2485101"/>
                  <a:ext cx="269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199" name="Ink 2198">
                  <a:extLst>
                    <a:ext uri="{FF2B5EF4-FFF2-40B4-BE49-F238E27FC236}">
                      <a16:creationId xmlns:a16="http://schemas.microsoft.com/office/drawing/2014/main" id="{5B0625B7-5A5C-4755-AEC0-DD622062B1CE}"/>
                    </a:ext>
                  </a:extLst>
                </p14:cNvPr>
                <p14:cNvContentPartPr/>
                <p14:nvPr/>
              </p14:nvContentPartPr>
              <p14:xfrm>
                <a:off x="3178706" y="2479701"/>
                <a:ext cx="5760" cy="6480"/>
              </p14:xfrm>
            </p:contentPart>
          </mc:Choice>
          <mc:Fallback xmlns="">
            <p:pic>
              <p:nvPicPr>
                <p:cNvPr id="2199" name="Ink 2198">
                  <a:extLst>
                    <a:ext uri="{FF2B5EF4-FFF2-40B4-BE49-F238E27FC236}">
                      <a16:creationId xmlns:a16="http://schemas.microsoft.com/office/drawing/2014/main" id="{5B0625B7-5A5C-4755-AEC0-DD622062B1C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143066" y="2444061"/>
                  <a:ext cx="7740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841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5B616F-A337-4AF9-8870-70D6A6D5B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70" y="432323"/>
            <a:ext cx="8714669" cy="60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049E7D-86DD-4F1B-9674-0276CAD79892}"/>
                  </a:ext>
                </a:extLst>
              </p14:cNvPr>
              <p14:cNvContentPartPr/>
              <p14:nvPr/>
            </p14:nvContentPartPr>
            <p14:xfrm>
              <a:off x="1660080" y="2333000"/>
              <a:ext cx="403920" cy="33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049E7D-86DD-4F1B-9674-0276CAD798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2080" y="2315000"/>
                <a:ext cx="43956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286E34-DD4F-4EAF-8945-77A854ECFA8B}"/>
                  </a:ext>
                </a:extLst>
              </p14:cNvPr>
              <p14:cNvContentPartPr/>
              <p14:nvPr/>
            </p14:nvContentPartPr>
            <p14:xfrm>
              <a:off x="1662960" y="3198800"/>
              <a:ext cx="426600" cy="440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286E34-DD4F-4EAF-8945-77A854ECFA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7320" y="3162800"/>
                <a:ext cx="49824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43DFD96-9633-4A0F-BB1B-68E2278FF5BF}"/>
                  </a:ext>
                </a:extLst>
              </p14:cNvPr>
              <p14:cNvContentPartPr/>
              <p14:nvPr/>
            </p14:nvContentPartPr>
            <p14:xfrm>
              <a:off x="2052480" y="2498240"/>
              <a:ext cx="267120" cy="14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43DFD96-9633-4A0F-BB1B-68E2278FF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16480" y="2462600"/>
                <a:ext cx="3387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764DAFC-1DFA-4392-AE9E-1C3788389A4B}"/>
                  </a:ext>
                </a:extLst>
              </p14:cNvPr>
              <p14:cNvContentPartPr/>
              <p14:nvPr/>
            </p14:nvContentPartPr>
            <p14:xfrm>
              <a:off x="2335440" y="2507960"/>
              <a:ext cx="39600" cy="21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764DAFC-1DFA-4392-AE9E-1C3788389A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9440" y="2472320"/>
                <a:ext cx="1112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67297F0-7233-4CAD-9B9F-669D86A44493}"/>
                  </a:ext>
                </a:extLst>
              </p14:cNvPr>
              <p14:cNvContentPartPr/>
              <p14:nvPr/>
            </p14:nvContentPartPr>
            <p14:xfrm>
              <a:off x="2059680" y="3422720"/>
              <a:ext cx="365760" cy="13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67297F0-7233-4CAD-9B9F-669D86A444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23680" y="3386720"/>
                <a:ext cx="4374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8395885-EE92-4D22-BBBF-563E7C777E5B}"/>
                  </a:ext>
                </a:extLst>
              </p14:cNvPr>
              <p14:cNvContentPartPr/>
              <p14:nvPr/>
            </p14:nvContentPartPr>
            <p14:xfrm>
              <a:off x="2266680" y="3540800"/>
              <a:ext cx="14400" cy="74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8395885-EE92-4D22-BBBF-563E7C777E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0680" y="3505160"/>
                <a:ext cx="860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DBA0D92-2216-44F2-BA43-A1F98F533B8B}"/>
                  </a:ext>
                </a:extLst>
              </p14:cNvPr>
              <p14:cNvContentPartPr/>
              <p14:nvPr/>
            </p14:nvContentPartPr>
            <p14:xfrm>
              <a:off x="2424000" y="3450080"/>
              <a:ext cx="244800" cy="508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DBA0D92-2216-44F2-BA43-A1F98F533B8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88360" y="3414440"/>
                <a:ext cx="31644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14" name="Ink 2113">
                <a:extLst>
                  <a:ext uri="{FF2B5EF4-FFF2-40B4-BE49-F238E27FC236}">
                    <a16:creationId xmlns:a16="http://schemas.microsoft.com/office/drawing/2014/main" id="{4F88D3C7-3448-40AE-80BC-E7BC757AC52E}"/>
                  </a:ext>
                </a:extLst>
              </p14:cNvPr>
              <p14:cNvContentPartPr/>
              <p14:nvPr/>
            </p14:nvContentPartPr>
            <p14:xfrm>
              <a:off x="3573480" y="5206880"/>
              <a:ext cx="467280" cy="36360"/>
            </p14:xfrm>
          </p:contentPart>
        </mc:Choice>
        <mc:Fallback>
          <p:pic>
            <p:nvPicPr>
              <p:cNvPr id="2114" name="Ink 2113">
                <a:extLst>
                  <a:ext uri="{FF2B5EF4-FFF2-40B4-BE49-F238E27FC236}">
                    <a16:creationId xmlns:a16="http://schemas.microsoft.com/office/drawing/2014/main" id="{4F88D3C7-3448-40AE-80BC-E7BC757AC52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7840" y="5171240"/>
                <a:ext cx="5389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16" name="Ink 2115">
                <a:extLst>
                  <a:ext uri="{FF2B5EF4-FFF2-40B4-BE49-F238E27FC236}">
                    <a16:creationId xmlns:a16="http://schemas.microsoft.com/office/drawing/2014/main" id="{1D9917A1-3899-4B22-AAAB-E0937AF1AA3F}"/>
                  </a:ext>
                </a:extLst>
              </p14:cNvPr>
              <p14:cNvContentPartPr/>
              <p14:nvPr/>
            </p14:nvContentPartPr>
            <p14:xfrm>
              <a:off x="4037160" y="5127320"/>
              <a:ext cx="78840" cy="219240"/>
            </p14:xfrm>
          </p:contentPart>
        </mc:Choice>
        <mc:Fallback>
          <p:pic>
            <p:nvPicPr>
              <p:cNvPr id="2116" name="Ink 2115">
                <a:extLst>
                  <a:ext uri="{FF2B5EF4-FFF2-40B4-BE49-F238E27FC236}">
                    <a16:creationId xmlns:a16="http://schemas.microsoft.com/office/drawing/2014/main" id="{1D9917A1-3899-4B22-AAAB-E0937AF1AA3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01160" y="5091680"/>
                <a:ext cx="1504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19" name="Ink 2118">
                <a:extLst>
                  <a:ext uri="{FF2B5EF4-FFF2-40B4-BE49-F238E27FC236}">
                    <a16:creationId xmlns:a16="http://schemas.microsoft.com/office/drawing/2014/main" id="{6034B8A1-3FAD-4D39-BF57-0AB3E11F8840}"/>
                  </a:ext>
                </a:extLst>
              </p14:cNvPr>
              <p14:cNvContentPartPr/>
              <p14:nvPr/>
            </p14:nvContentPartPr>
            <p14:xfrm>
              <a:off x="4104480" y="4812320"/>
              <a:ext cx="143640" cy="316440"/>
            </p14:xfrm>
          </p:contentPart>
        </mc:Choice>
        <mc:Fallback>
          <p:pic>
            <p:nvPicPr>
              <p:cNvPr id="2119" name="Ink 2118">
                <a:extLst>
                  <a:ext uri="{FF2B5EF4-FFF2-40B4-BE49-F238E27FC236}">
                    <a16:creationId xmlns:a16="http://schemas.microsoft.com/office/drawing/2014/main" id="{6034B8A1-3FAD-4D39-BF57-0AB3E11F88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68480" y="4776320"/>
                <a:ext cx="2152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20" name="Ink 2119">
                <a:extLst>
                  <a:ext uri="{FF2B5EF4-FFF2-40B4-BE49-F238E27FC236}">
                    <a16:creationId xmlns:a16="http://schemas.microsoft.com/office/drawing/2014/main" id="{5AF1FFEF-0F27-4038-AC12-2A1EDCDE1C99}"/>
                  </a:ext>
                </a:extLst>
              </p14:cNvPr>
              <p14:cNvContentPartPr/>
              <p14:nvPr/>
            </p14:nvContentPartPr>
            <p14:xfrm>
              <a:off x="4187280" y="4706840"/>
              <a:ext cx="143640" cy="131040"/>
            </p14:xfrm>
          </p:contentPart>
        </mc:Choice>
        <mc:Fallback>
          <p:pic>
            <p:nvPicPr>
              <p:cNvPr id="2120" name="Ink 2119">
                <a:extLst>
                  <a:ext uri="{FF2B5EF4-FFF2-40B4-BE49-F238E27FC236}">
                    <a16:creationId xmlns:a16="http://schemas.microsoft.com/office/drawing/2014/main" id="{5AF1FFEF-0F27-4038-AC12-2A1EDCDE1C9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51280" y="4671200"/>
                <a:ext cx="2152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21" name="Ink 2120">
                <a:extLst>
                  <a:ext uri="{FF2B5EF4-FFF2-40B4-BE49-F238E27FC236}">
                    <a16:creationId xmlns:a16="http://schemas.microsoft.com/office/drawing/2014/main" id="{DEAE4909-77EB-46E1-83DB-22F9F0414B7D}"/>
                  </a:ext>
                </a:extLst>
              </p14:cNvPr>
              <p14:cNvContentPartPr/>
              <p14:nvPr/>
            </p14:nvContentPartPr>
            <p14:xfrm>
              <a:off x="4343880" y="4400480"/>
              <a:ext cx="178920" cy="327600"/>
            </p14:xfrm>
          </p:contentPart>
        </mc:Choice>
        <mc:Fallback>
          <p:pic>
            <p:nvPicPr>
              <p:cNvPr id="2121" name="Ink 2120">
                <a:extLst>
                  <a:ext uri="{FF2B5EF4-FFF2-40B4-BE49-F238E27FC236}">
                    <a16:creationId xmlns:a16="http://schemas.microsoft.com/office/drawing/2014/main" id="{DEAE4909-77EB-46E1-83DB-22F9F0414B7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08240" y="4364840"/>
                <a:ext cx="2505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26562C04-DAD3-4FAA-BDEE-E60F7010BC88}"/>
                  </a:ext>
                </a:extLst>
              </p14:cNvPr>
              <p14:cNvContentPartPr/>
              <p14:nvPr/>
            </p14:nvContentPartPr>
            <p14:xfrm>
              <a:off x="4508760" y="4185560"/>
              <a:ext cx="129600" cy="299520"/>
            </p14:xfrm>
          </p:contentPart>
        </mc:Choice>
        <mc:Fallback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26562C04-DAD3-4FAA-BDEE-E60F7010BC8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72760" y="4149920"/>
                <a:ext cx="2012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23" name="Ink 2122">
                <a:extLst>
                  <a:ext uri="{FF2B5EF4-FFF2-40B4-BE49-F238E27FC236}">
                    <a16:creationId xmlns:a16="http://schemas.microsoft.com/office/drawing/2014/main" id="{8C2C2173-9558-4C13-8299-E368E32B275E}"/>
                  </a:ext>
                </a:extLst>
              </p14:cNvPr>
              <p14:cNvContentPartPr/>
              <p14:nvPr/>
            </p14:nvContentPartPr>
            <p14:xfrm>
              <a:off x="4550520" y="3909080"/>
              <a:ext cx="234000" cy="508680"/>
            </p14:xfrm>
          </p:contentPart>
        </mc:Choice>
        <mc:Fallback>
          <p:pic>
            <p:nvPicPr>
              <p:cNvPr id="2123" name="Ink 2122">
                <a:extLst>
                  <a:ext uri="{FF2B5EF4-FFF2-40B4-BE49-F238E27FC236}">
                    <a16:creationId xmlns:a16="http://schemas.microsoft.com/office/drawing/2014/main" id="{8C2C2173-9558-4C13-8299-E368E32B275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514880" y="3873440"/>
                <a:ext cx="30564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2DB54033-D8DD-4695-8DE8-232692BA6BDA}"/>
                  </a:ext>
                </a:extLst>
              </p14:cNvPr>
              <p14:cNvContentPartPr/>
              <p14:nvPr/>
            </p14:nvContentPartPr>
            <p14:xfrm>
              <a:off x="4795320" y="3748520"/>
              <a:ext cx="128520" cy="234360"/>
            </p14:xfrm>
          </p:contentPart>
        </mc:Choice>
        <mc:Fallback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2DB54033-D8DD-4695-8DE8-232692BA6BD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759680" y="3712520"/>
                <a:ext cx="2001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26" name="Ink 2125">
                <a:extLst>
                  <a:ext uri="{FF2B5EF4-FFF2-40B4-BE49-F238E27FC236}">
                    <a16:creationId xmlns:a16="http://schemas.microsoft.com/office/drawing/2014/main" id="{1C1BAD18-0CB3-4D11-908B-83F3E52D7ADD}"/>
                  </a:ext>
                </a:extLst>
              </p14:cNvPr>
              <p14:cNvContentPartPr/>
              <p14:nvPr/>
            </p14:nvContentPartPr>
            <p14:xfrm>
              <a:off x="4826280" y="3459080"/>
              <a:ext cx="296280" cy="398880"/>
            </p14:xfrm>
          </p:contentPart>
        </mc:Choice>
        <mc:Fallback>
          <p:pic>
            <p:nvPicPr>
              <p:cNvPr id="2126" name="Ink 2125">
                <a:extLst>
                  <a:ext uri="{FF2B5EF4-FFF2-40B4-BE49-F238E27FC236}">
                    <a16:creationId xmlns:a16="http://schemas.microsoft.com/office/drawing/2014/main" id="{1C1BAD18-0CB3-4D11-908B-83F3E52D7AD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90640" y="3423080"/>
                <a:ext cx="36792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27" name="Ink 2126">
                <a:extLst>
                  <a:ext uri="{FF2B5EF4-FFF2-40B4-BE49-F238E27FC236}">
                    <a16:creationId xmlns:a16="http://schemas.microsoft.com/office/drawing/2014/main" id="{430408DE-91A6-4CFE-85F6-2C8EF22F6E4D}"/>
                  </a:ext>
                </a:extLst>
              </p14:cNvPr>
              <p14:cNvContentPartPr/>
              <p14:nvPr/>
            </p14:nvContentPartPr>
            <p14:xfrm>
              <a:off x="4997280" y="3414080"/>
              <a:ext cx="8640" cy="102600"/>
            </p14:xfrm>
          </p:contentPart>
        </mc:Choice>
        <mc:Fallback>
          <p:pic>
            <p:nvPicPr>
              <p:cNvPr id="2127" name="Ink 2126">
                <a:extLst>
                  <a:ext uri="{FF2B5EF4-FFF2-40B4-BE49-F238E27FC236}">
                    <a16:creationId xmlns:a16="http://schemas.microsoft.com/office/drawing/2014/main" id="{430408DE-91A6-4CFE-85F6-2C8EF22F6E4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61280" y="3378080"/>
                <a:ext cx="802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28" name="Ink 2127">
                <a:extLst>
                  <a:ext uri="{FF2B5EF4-FFF2-40B4-BE49-F238E27FC236}">
                    <a16:creationId xmlns:a16="http://schemas.microsoft.com/office/drawing/2014/main" id="{37AF0CD0-59A0-46DF-A0E3-EF2BD3998A5A}"/>
                  </a:ext>
                </a:extLst>
              </p14:cNvPr>
              <p14:cNvContentPartPr/>
              <p14:nvPr/>
            </p14:nvContentPartPr>
            <p14:xfrm>
              <a:off x="5037240" y="3400760"/>
              <a:ext cx="68400" cy="103320"/>
            </p14:xfrm>
          </p:contentPart>
        </mc:Choice>
        <mc:Fallback>
          <p:pic>
            <p:nvPicPr>
              <p:cNvPr id="2128" name="Ink 2127">
                <a:extLst>
                  <a:ext uri="{FF2B5EF4-FFF2-40B4-BE49-F238E27FC236}">
                    <a16:creationId xmlns:a16="http://schemas.microsoft.com/office/drawing/2014/main" id="{37AF0CD0-59A0-46DF-A0E3-EF2BD3998A5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001240" y="3365120"/>
                <a:ext cx="1400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29" name="Ink 2128">
                <a:extLst>
                  <a:ext uri="{FF2B5EF4-FFF2-40B4-BE49-F238E27FC236}">
                    <a16:creationId xmlns:a16="http://schemas.microsoft.com/office/drawing/2014/main" id="{2E9A52B7-05BD-4D1B-B615-A227479343A9}"/>
                  </a:ext>
                </a:extLst>
              </p14:cNvPr>
              <p14:cNvContentPartPr/>
              <p14:nvPr/>
            </p14:nvContentPartPr>
            <p14:xfrm>
              <a:off x="5187720" y="3111680"/>
              <a:ext cx="244440" cy="375480"/>
            </p14:xfrm>
          </p:contentPart>
        </mc:Choice>
        <mc:Fallback>
          <p:pic>
            <p:nvPicPr>
              <p:cNvPr id="2129" name="Ink 2128">
                <a:extLst>
                  <a:ext uri="{FF2B5EF4-FFF2-40B4-BE49-F238E27FC236}">
                    <a16:creationId xmlns:a16="http://schemas.microsoft.com/office/drawing/2014/main" id="{2E9A52B7-05BD-4D1B-B615-A227479343A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52080" y="3075680"/>
                <a:ext cx="31608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130" name="Ink 2129">
                <a:extLst>
                  <a:ext uri="{FF2B5EF4-FFF2-40B4-BE49-F238E27FC236}">
                    <a16:creationId xmlns:a16="http://schemas.microsoft.com/office/drawing/2014/main" id="{1E852279-361F-426D-AFE9-E61EB676B9D8}"/>
                  </a:ext>
                </a:extLst>
              </p14:cNvPr>
              <p14:cNvContentPartPr/>
              <p14:nvPr/>
            </p14:nvContentPartPr>
            <p14:xfrm>
              <a:off x="5342520" y="2871920"/>
              <a:ext cx="101880" cy="135360"/>
            </p14:xfrm>
          </p:contentPart>
        </mc:Choice>
        <mc:Fallback>
          <p:pic>
            <p:nvPicPr>
              <p:cNvPr id="2130" name="Ink 2129">
                <a:extLst>
                  <a:ext uri="{FF2B5EF4-FFF2-40B4-BE49-F238E27FC236}">
                    <a16:creationId xmlns:a16="http://schemas.microsoft.com/office/drawing/2014/main" id="{1E852279-361F-426D-AFE9-E61EB676B9D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306520" y="2835920"/>
                <a:ext cx="173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131" name="Ink 2130">
                <a:extLst>
                  <a:ext uri="{FF2B5EF4-FFF2-40B4-BE49-F238E27FC236}">
                    <a16:creationId xmlns:a16="http://schemas.microsoft.com/office/drawing/2014/main" id="{88BA4582-0960-4AE7-9F5F-4C1BD5A7F999}"/>
                  </a:ext>
                </a:extLst>
              </p14:cNvPr>
              <p14:cNvContentPartPr/>
              <p14:nvPr/>
            </p14:nvContentPartPr>
            <p14:xfrm>
              <a:off x="5403360" y="2594360"/>
              <a:ext cx="271800" cy="515520"/>
            </p14:xfrm>
          </p:contentPart>
        </mc:Choice>
        <mc:Fallback>
          <p:pic>
            <p:nvPicPr>
              <p:cNvPr id="2131" name="Ink 2130">
                <a:extLst>
                  <a:ext uri="{FF2B5EF4-FFF2-40B4-BE49-F238E27FC236}">
                    <a16:creationId xmlns:a16="http://schemas.microsoft.com/office/drawing/2014/main" id="{88BA4582-0960-4AE7-9F5F-4C1BD5A7F99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67360" y="2558720"/>
                <a:ext cx="34344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BFEFDE2B-8EB0-4448-9CE2-B47AD6D48473}"/>
                  </a:ext>
                </a:extLst>
              </p14:cNvPr>
              <p14:cNvContentPartPr/>
              <p14:nvPr/>
            </p14:nvContentPartPr>
            <p14:xfrm>
              <a:off x="5556720" y="2406440"/>
              <a:ext cx="32040" cy="138960"/>
            </p14:xfrm>
          </p:contentPart>
        </mc:Choice>
        <mc:Fallback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BFEFDE2B-8EB0-4448-9CE2-B47AD6D4847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521080" y="2370800"/>
                <a:ext cx="1036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212B826B-C949-42D4-892C-2500A6E693C5}"/>
                  </a:ext>
                </a:extLst>
              </p14:cNvPr>
              <p14:cNvContentPartPr/>
              <p14:nvPr/>
            </p14:nvContentPartPr>
            <p14:xfrm>
              <a:off x="5621880" y="2380520"/>
              <a:ext cx="120240" cy="106200"/>
            </p14:xfrm>
          </p:contentPart>
        </mc:Choice>
        <mc:Fallback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212B826B-C949-42D4-892C-2500A6E693C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585880" y="2344880"/>
                <a:ext cx="1918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135" name="Ink 2134">
                <a:extLst>
                  <a:ext uri="{FF2B5EF4-FFF2-40B4-BE49-F238E27FC236}">
                    <a16:creationId xmlns:a16="http://schemas.microsoft.com/office/drawing/2014/main" id="{4AD9AC86-6807-456B-B2F5-670895120109}"/>
                  </a:ext>
                </a:extLst>
              </p14:cNvPr>
              <p14:cNvContentPartPr/>
              <p14:nvPr/>
            </p14:nvContentPartPr>
            <p14:xfrm>
              <a:off x="5594880" y="2141120"/>
              <a:ext cx="283320" cy="542880"/>
            </p14:xfrm>
          </p:contentPart>
        </mc:Choice>
        <mc:Fallback>
          <p:pic>
            <p:nvPicPr>
              <p:cNvPr id="2135" name="Ink 2134">
                <a:extLst>
                  <a:ext uri="{FF2B5EF4-FFF2-40B4-BE49-F238E27FC236}">
                    <a16:creationId xmlns:a16="http://schemas.microsoft.com/office/drawing/2014/main" id="{4AD9AC86-6807-456B-B2F5-67089512010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558880" y="2105120"/>
                <a:ext cx="35496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136" name="Ink 2135">
                <a:extLst>
                  <a:ext uri="{FF2B5EF4-FFF2-40B4-BE49-F238E27FC236}">
                    <a16:creationId xmlns:a16="http://schemas.microsoft.com/office/drawing/2014/main" id="{9B430F61-DAD7-4826-9FE4-F82B941A1821}"/>
                  </a:ext>
                </a:extLst>
              </p14:cNvPr>
              <p14:cNvContentPartPr/>
              <p14:nvPr/>
            </p14:nvContentPartPr>
            <p14:xfrm>
              <a:off x="5773080" y="1985960"/>
              <a:ext cx="17280" cy="151200"/>
            </p14:xfrm>
          </p:contentPart>
        </mc:Choice>
        <mc:Fallback>
          <p:pic>
            <p:nvPicPr>
              <p:cNvPr id="2136" name="Ink 2135">
                <a:extLst>
                  <a:ext uri="{FF2B5EF4-FFF2-40B4-BE49-F238E27FC236}">
                    <a16:creationId xmlns:a16="http://schemas.microsoft.com/office/drawing/2014/main" id="{9B430F61-DAD7-4826-9FE4-F82B941A182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737080" y="1949960"/>
                <a:ext cx="889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137" name="Ink 2136">
                <a:extLst>
                  <a:ext uri="{FF2B5EF4-FFF2-40B4-BE49-F238E27FC236}">
                    <a16:creationId xmlns:a16="http://schemas.microsoft.com/office/drawing/2014/main" id="{4406DFAD-8D59-48F4-87C7-5AFB125EE15A}"/>
                  </a:ext>
                </a:extLst>
              </p14:cNvPr>
              <p14:cNvContentPartPr/>
              <p14:nvPr/>
            </p14:nvContentPartPr>
            <p14:xfrm>
              <a:off x="5817720" y="1894520"/>
              <a:ext cx="106560" cy="241560"/>
            </p14:xfrm>
          </p:contentPart>
        </mc:Choice>
        <mc:Fallback>
          <p:pic>
            <p:nvPicPr>
              <p:cNvPr id="2137" name="Ink 2136">
                <a:extLst>
                  <a:ext uri="{FF2B5EF4-FFF2-40B4-BE49-F238E27FC236}">
                    <a16:creationId xmlns:a16="http://schemas.microsoft.com/office/drawing/2014/main" id="{4406DFAD-8D59-48F4-87C7-5AFB125EE15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82080" y="1858880"/>
                <a:ext cx="1782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138" name="Ink 2137">
                <a:extLst>
                  <a:ext uri="{FF2B5EF4-FFF2-40B4-BE49-F238E27FC236}">
                    <a16:creationId xmlns:a16="http://schemas.microsoft.com/office/drawing/2014/main" id="{3483F6F1-19CA-4938-8733-65AD07160A17}"/>
                  </a:ext>
                </a:extLst>
              </p14:cNvPr>
              <p14:cNvContentPartPr/>
              <p14:nvPr/>
            </p14:nvContentPartPr>
            <p14:xfrm>
              <a:off x="5916360" y="2118080"/>
              <a:ext cx="475200" cy="53640"/>
            </p14:xfrm>
          </p:contentPart>
        </mc:Choice>
        <mc:Fallback>
          <p:pic>
            <p:nvPicPr>
              <p:cNvPr id="2138" name="Ink 2137">
                <a:extLst>
                  <a:ext uri="{FF2B5EF4-FFF2-40B4-BE49-F238E27FC236}">
                    <a16:creationId xmlns:a16="http://schemas.microsoft.com/office/drawing/2014/main" id="{3483F6F1-19CA-4938-8733-65AD07160A1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880360" y="2082080"/>
                <a:ext cx="5468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139" name="Ink 2138">
                <a:extLst>
                  <a:ext uri="{FF2B5EF4-FFF2-40B4-BE49-F238E27FC236}">
                    <a16:creationId xmlns:a16="http://schemas.microsoft.com/office/drawing/2014/main" id="{CE6F9B5A-A018-45EE-86F2-7E73ED0EA8C0}"/>
                  </a:ext>
                </a:extLst>
              </p14:cNvPr>
              <p14:cNvContentPartPr/>
              <p14:nvPr/>
            </p14:nvContentPartPr>
            <p14:xfrm>
              <a:off x="6368520" y="1864280"/>
              <a:ext cx="15480" cy="218880"/>
            </p14:xfrm>
          </p:contentPart>
        </mc:Choice>
        <mc:Fallback>
          <p:pic>
            <p:nvPicPr>
              <p:cNvPr id="2139" name="Ink 2138">
                <a:extLst>
                  <a:ext uri="{FF2B5EF4-FFF2-40B4-BE49-F238E27FC236}">
                    <a16:creationId xmlns:a16="http://schemas.microsoft.com/office/drawing/2014/main" id="{CE6F9B5A-A018-45EE-86F2-7E73ED0EA8C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332520" y="1828640"/>
                <a:ext cx="871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140" name="Ink 2139">
                <a:extLst>
                  <a:ext uri="{FF2B5EF4-FFF2-40B4-BE49-F238E27FC236}">
                    <a16:creationId xmlns:a16="http://schemas.microsoft.com/office/drawing/2014/main" id="{65BCE211-C8F9-4FCB-BF66-40093A86B471}"/>
                  </a:ext>
                </a:extLst>
              </p14:cNvPr>
              <p14:cNvContentPartPr/>
              <p14:nvPr/>
            </p14:nvContentPartPr>
            <p14:xfrm>
              <a:off x="6490920" y="1852040"/>
              <a:ext cx="65880" cy="118440"/>
            </p14:xfrm>
          </p:contentPart>
        </mc:Choice>
        <mc:Fallback>
          <p:pic>
            <p:nvPicPr>
              <p:cNvPr id="2140" name="Ink 2139">
                <a:extLst>
                  <a:ext uri="{FF2B5EF4-FFF2-40B4-BE49-F238E27FC236}">
                    <a16:creationId xmlns:a16="http://schemas.microsoft.com/office/drawing/2014/main" id="{65BCE211-C8F9-4FCB-BF66-40093A86B47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454920" y="1816040"/>
                <a:ext cx="137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141" name="Ink 2140">
                <a:extLst>
                  <a:ext uri="{FF2B5EF4-FFF2-40B4-BE49-F238E27FC236}">
                    <a16:creationId xmlns:a16="http://schemas.microsoft.com/office/drawing/2014/main" id="{86A7B319-39AE-4F01-9C84-D01516A2BFAB}"/>
                  </a:ext>
                </a:extLst>
              </p14:cNvPr>
              <p14:cNvContentPartPr/>
              <p14:nvPr/>
            </p14:nvContentPartPr>
            <p14:xfrm>
              <a:off x="6556800" y="1834400"/>
              <a:ext cx="12240" cy="136440"/>
            </p14:xfrm>
          </p:contentPart>
        </mc:Choice>
        <mc:Fallback>
          <p:pic>
            <p:nvPicPr>
              <p:cNvPr id="2141" name="Ink 2140">
                <a:extLst>
                  <a:ext uri="{FF2B5EF4-FFF2-40B4-BE49-F238E27FC236}">
                    <a16:creationId xmlns:a16="http://schemas.microsoft.com/office/drawing/2014/main" id="{86A7B319-39AE-4F01-9C84-D01516A2BFA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521160" y="1798760"/>
                <a:ext cx="838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143" name="Ink 2142">
                <a:extLst>
                  <a:ext uri="{FF2B5EF4-FFF2-40B4-BE49-F238E27FC236}">
                    <a16:creationId xmlns:a16="http://schemas.microsoft.com/office/drawing/2014/main" id="{36A31D5C-D92D-4FFC-986A-76B64A7374CB}"/>
                  </a:ext>
                </a:extLst>
              </p14:cNvPr>
              <p14:cNvContentPartPr/>
              <p14:nvPr/>
            </p14:nvContentPartPr>
            <p14:xfrm>
              <a:off x="6555000" y="1931600"/>
              <a:ext cx="43920" cy="48960"/>
            </p14:xfrm>
          </p:contentPart>
        </mc:Choice>
        <mc:Fallback>
          <p:pic>
            <p:nvPicPr>
              <p:cNvPr id="2143" name="Ink 2142">
                <a:extLst>
                  <a:ext uri="{FF2B5EF4-FFF2-40B4-BE49-F238E27FC236}">
                    <a16:creationId xmlns:a16="http://schemas.microsoft.com/office/drawing/2014/main" id="{36A31D5C-D92D-4FFC-986A-76B64A7374C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519360" y="1895960"/>
                <a:ext cx="1155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144" name="Ink 2143">
                <a:extLst>
                  <a:ext uri="{FF2B5EF4-FFF2-40B4-BE49-F238E27FC236}">
                    <a16:creationId xmlns:a16="http://schemas.microsoft.com/office/drawing/2014/main" id="{A4505875-7E83-4DC2-97F8-D4C8A8E2CAFC}"/>
                  </a:ext>
                </a:extLst>
              </p14:cNvPr>
              <p14:cNvContentPartPr/>
              <p14:nvPr/>
            </p14:nvContentPartPr>
            <p14:xfrm>
              <a:off x="6538800" y="1982000"/>
              <a:ext cx="13680" cy="51480"/>
            </p14:xfrm>
          </p:contentPart>
        </mc:Choice>
        <mc:Fallback>
          <p:pic>
            <p:nvPicPr>
              <p:cNvPr id="2144" name="Ink 2143">
                <a:extLst>
                  <a:ext uri="{FF2B5EF4-FFF2-40B4-BE49-F238E27FC236}">
                    <a16:creationId xmlns:a16="http://schemas.microsoft.com/office/drawing/2014/main" id="{A4505875-7E83-4DC2-97F8-D4C8A8E2CAF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502800" y="1946360"/>
                <a:ext cx="853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3308FA1F-CE34-4DFF-B325-E888C4430DD1}"/>
                  </a:ext>
                </a:extLst>
              </p14:cNvPr>
              <p14:cNvContentPartPr/>
              <p14:nvPr/>
            </p14:nvContentPartPr>
            <p14:xfrm>
              <a:off x="6548880" y="2019800"/>
              <a:ext cx="7200" cy="55800"/>
            </p14:xfrm>
          </p:contentPart>
        </mc:Choice>
        <mc:Fallback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3308FA1F-CE34-4DFF-B325-E888C4430DD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512880" y="1984160"/>
                <a:ext cx="788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175" name="Ink 2174">
                <a:extLst>
                  <a:ext uri="{FF2B5EF4-FFF2-40B4-BE49-F238E27FC236}">
                    <a16:creationId xmlns:a16="http://schemas.microsoft.com/office/drawing/2014/main" id="{0DA2F4C0-007A-4BB3-8DAA-DB6760F3BCA3}"/>
                  </a:ext>
                </a:extLst>
              </p14:cNvPr>
              <p14:cNvContentPartPr/>
              <p14:nvPr/>
            </p14:nvContentPartPr>
            <p14:xfrm>
              <a:off x="6925800" y="1965800"/>
              <a:ext cx="12960" cy="153720"/>
            </p14:xfrm>
          </p:contentPart>
        </mc:Choice>
        <mc:Fallback>
          <p:pic>
            <p:nvPicPr>
              <p:cNvPr id="2175" name="Ink 2174">
                <a:extLst>
                  <a:ext uri="{FF2B5EF4-FFF2-40B4-BE49-F238E27FC236}">
                    <a16:creationId xmlns:a16="http://schemas.microsoft.com/office/drawing/2014/main" id="{0DA2F4C0-007A-4BB3-8DAA-DB6760F3BCA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890160" y="1929800"/>
                <a:ext cx="846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176" name="Ink 2175">
                <a:extLst>
                  <a:ext uri="{FF2B5EF4-FFF2-40B4-BE49-F238E27FC236}">
                    <a16:creationId xmlns:a16="http://schemas.microsoft.com/office/drawing/2014/main" id="{D6FB4D2F-7ECB-4CDF-B64A-04A7806F9788}"/>
                  </a:ext>
                </a:extLst>
              </p14:cNvPr>
              <p14:cNvContentPartPr/>
              <p14:nvPr/>
            </p14:nvContentPartPr>
            <p14:xfrm>
              <a:off x="6996000" y="1933760"/>
              <a:ext cx="90360" cy="171000"/>
            </p14:xfrm>
          </p:contentPart>
        </mc:Choice>
        <mc:Fallback>
          <p:pic>
            <p:nvPicPr>
              <p:cNvPr id="2176" name="Ink 2175">
                <a:extLst>
                  <a:ext uri="{FF2B5EF4-FFF2-40B4-BE49-F238E27FC236}">
                    <a16:creationId xmlns:a16="http://schemas.microsoft.com/office/drawing/2014/main" id="{D6FB4D2F-7ECB-4CDF-B64A-04A7806F978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960360" y="1897760"/>
                <a:ext cx="1620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177" name="Ink 2176">
                <a:extLst>
                  <a:ext uri="{FF2B5EF4-FFF2-40B4-BE49-F238E27FC236}">
                    <a16:creationId xmlns:a16="http://schemas.microsoft.com/office/drawing/2014/main" id="{775AC0E8-E0EA-4F1F-96FD-1BBE9769D6B4}"/>
                  </a:ext>
                </a:extLst>
              </p14:cNvPr>
              <p14:cNvContentPartPr/>
              <p14:nvPr/>
            </p14:nvContentPartPr>
            <p14:xfrm>
              <a:off x="7475880" y="1908200"/>
              <a:ext cx="9360" cy="241200"/>
            </p14:xfrm>
          </p:contentPart>
        </mc:Choice>
        <mc:Fallback>
          <p:pic>
            <p:nvPicPr>
              <p:cNvPr id="2177" name="Ink 2176">
                <a:extLst>
                  <a:ext uri="{FF2B5EF4-FFF2-40B4-BE49-F238E27FC236}">
                    <a16:creationId xmlns:a16="http://schemas.microsoft.com/office/drawing/2014/main" id="{775AC0E8-E0EA-4F1F-96FD-1BBE9769D6B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439880" y="1872560"/>
                <a:ext cx="810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178" name="Ink 2177">
                <a:extLst>
                  <a:ext uri="{FF2B5EF4-FFF2-40B4-BE49-F238E27FC236}">
                    <a16:creationId xmlns:a16="http://schemas.microsoft.com/office/drawing/2014/main" id="{CC8D4F5E-2D8C-4358-AA5D-6D48613FC5D7}"/>
                  </a:ext>
                </a:extLst>
              </p14:cNvPr>
              <p14:cNvContentPartPr/>
              <p14:nvPr/>
            </p14:nvContentPartPr>
            <p14:xfrm>
              <a:off x="7586400" y="1892000"/>
              <a:ext cx="77400" cy="221040"/>
            </p14:xfrm>
          </p:contentPart>
        </mc:Choice>
        <mc:Fallback>
          <p:pic>
            <p:nvPicPr>
              <p:cNvPr id="2178" name="Ink 2177">
                <a:extLst>
                  <a:ext uri="{FF2B5EF4-FFF2-40B4-BE49-F238E27FC236}">
                    <a16:creationId xmlns:a16="http://schemas.microsoft.com/office/drawing/2014/main" id="{CC8D4F5E-2D8C-4358-AA5D-6D48613FC5D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550400" y="1856000"/>
                <a:ext cx="1490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186" name="Ink 2185">
                <a:extLst>
                  <a:ext uri="{FF2B5EF4-FFF2-40B4-BE49-F238E27FC236}">
                    <a16:creationId xmlns:a16="http://schemas.microsoft.com/office/drawing/2014/main" id="{332A299F-A733-4D8D-A5C1-31C5C3F49862}"/>
                  </a:ext>
                </a:extLst>
              </p14:cNvPr>
              <p14:cNvContentPartPr/>
              <p14:nvPr/>
            </p14:nvContentPartPr>
            <p14:xfrm>
              <a:off x="6376440" y="2065520"/>
              <a:ext cx="1919520" cy="70920"/>
            </p14:xfrm>
          </p:contentPart>
        </mc:Choice>
        <mc:Fallback>
          <p:pic>
            <p:nvPicPr>
              <p:cNvPr id="2186" name="Ink 2185">
                <a:extLst>
                  <a:ext uri="{FF2B5EF4-FFF2-40B4-BE49-F238E27FC236}">
                    <a16:creationId xmlns:a16="http://schemas.microsoft.com/office/drawing/2014/main" id="{332A299F-A733-4D8D-A5C1-31C5C3F4986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340800" y="2029880"/>
                <a:ext cx="19911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188" name="Ink 2187">
                <a:extLst>
                  <a:ext uri="{FF2B5EF4-FFF2-40B4-BE49-F238E27FC236}">
                    <a16:creationId xmlns:a16="http://schemas.microsoft.com/office/drawing/2014/main" id="{7D22CD00-2958-4CE3-A9F2-987FC8824FA4}"/>
                  </a:ext>
                </a:extLst>
              </p14:cNvPr>
              <p14:cNvContentPartPr/>
              <p14:nvPr/>
            </p14:nvContentPartPr>
            <p14:xfrm>
              <a:off x="9805440" y="3222920"/>
              <a:ext cx="327240" cy="367920"/>
            </p14:xfrm>
          </p:contentPart>
        </mc:Choice>
        <mc:Fallback>
          <p:pic>
            <p:nvPicPr>
              <p:cNvPr id="2188" name="Ink 2187">
                <a:extLst>
                  <a:ext uri="{FF2B5EF4-FFF2-40B4-BE49-F238E27FC236}">
                    <a16:creationId xmlns:a16="http://schemas.microsoft.com/office/drawing/2014/main" id="{7D22CD00-2958-4CE3-A9F2-987FC8824FA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769440" y="3187280"/>
                <a:ext cx="3988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189" name="Ink 2188">
                <a:extLst>
                  <a:ext uri="{FF2B5EF4-FFF2-40B4-BE49-F238E27FC236}">
                    <a16:creationId xmlns:a16="http://schemas.microsoft.com/office/drawing/2014/main" id="{7F089E6D-8057-40AF-8156-F09CB49F6E8C}"/>
                  </a:ext>
                </a:extLst>
              </p14:cNvPr>
              <p14:cNvContentPartPr/>
              <p14:nvPr/>
            </p14:nvContentPartPr>
            <p14:xfrm>
              <a:off x="9826680" y="2334800"/>
              <a:ext cx="354240" cy="384840"/>
            </p14:xfrm>
          </p:contentPart>
        </mc:Choice>
        <mc:Fallback>
          <p:pic>
            <p:nvPicPr>
              <p:cNvPr id="2189" name="Ink 2188">
                <a:extLst>
                  <a:ext uri="{FF2B5EF4-FFF2-40B4-BE49-F238E27FC236}">
                    <a16:creationId xmlns:a16="http://schemas.microsoft.com/office/drawing/2014/main" id="{7F089E6D-8057-40AF-8156-F09CB49F6E8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791040" y="2298800"/>
                <a:ext cx="425880" cy="45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7" name="Group 2196">
            <a:extLst>
              <a:ext uri="{FF2B5EF4-FFF2-40B4-BE49-F238E27FC236}">
                <a16:creationId xmlns:a16="http://schemas.microsoft.com/office/drawing/2014/main" id="{EB17DC49-0699-4032-BE8F-9B0A9BB97603}"/>
              </a:ext>
            </a:extLst>
          </p:cNvPr>
          <p:cNvGrpSpPr/>
          <p:nvPr/>
        </p:nvGrpSpPr>
        <p:grpSpPr>
          <a:xfrm>
            <a:off x="875280" y="2227880"/>
            <a:ext cx="699120" cy="578880"/>
            <a:chOff x="875280" y="2227880"/>
            <a:chExt cx="699120" cy="578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3">
              <p14:nvContentPartPr>
                <p14:cNvPr id="2191" name="Ink 2190">
                  <a:extLst>
                    <a:ext uri="{FF2B5EF4-FFF2-40B4-BE49-F238E27FC236}">
                      <a16:creationId xmlns:a16="http://schemas.microsoft.com/office/drawing/2014/main" id="{318831CC-EB67-40A8-BE24-ED49E130C04A}"/>
                    </a:ext>
                  </a:extLst>
                </p14:cNvPr>
                <p14:cNvContentPartPr/>
                <p14:nvPr/>
              </p14:nvContentPartPr>
              <p14:xfrm>
                <a:off x="915600" y="2227880"/>
                <a:ext cx="658800" cy="578880"/>
              </p14:xfrm>
            </p:contentPart>
          </mc:Choice>
          <mc:Fallback>
            <p:pic>
              <p:nvPicPr>
                <p:cNvPr id="2191" name="Ink 2190">
                  <a:extLst>
                    <a:ext uri="{FF2B5EF4-FFF2-40B4-BE49-F238E27FC236}">
                      <a16:creationId xmlns:a16="http://schemas.microsoft.com/office/drawing/2014/main" id="{318831CC-EB67-40A8-BE24-ED49E130C04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06960" y="2218880"/>
                  <a:ext cx="6764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5">
              <p14:nvContentPartPr>
                <p14:cNvPr id="2192" name="Ink 2191">
                  <a:extLst>
                    <a:ext uri="{FF2B5EF4-FFF2-40B4-BE49-F238E27FC236}">
                      <a16:creationId xmlns:a16="http://schemas.microsoft.com/office/drawing/2014/main" id="{AA37F4C5-DA1F-475B-8151-B525AECBE802}"/>
                    </a:ext>
                  </a:extLst>
                </p14:cNvPr>
                <p14:cNvContentPartPr/>
                <p14:nvPr/>
              </p14:nvContentPartPr>
              <p14:xfrm>
                <a:off x="875280" y="2322560"/>
                <a:ext cx="516600" cy="441360"/>
              </p14:xfrm>
            </p:contentPart>
          </mc:Choice>
          <mc:Fallback>
            <p:pic>
              <p:nvPicPr>
                <p:cNvPr id="2192" name="Ink 2191">
                  <a:extLst>
                    <a:ext uri="{FF2B5EF4-FFF2-40B4-BE49-F238E27FC236}">
                      <a16:creationId xmlns:a16="http://schemas.microsoft.com/office/drawing/2014/main" id="{AA37F4C5-DA1F-475B-8151-B525AECBE80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6640" y="2313920"/>
                  <a:ext cx="534240" cy="45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6" name="Group 2195">
            <a:extLst>
              <a:ext uri="{FF2B5EF4-FFF2-40B4-BE49-F238E27FC236}">
                <a16:creationId xmlns:a16="http://schemas.microsoft.com/office/drawing/2014/main" id="{FFC6DABE-7A48-4FE0-A601-75DD1C2B2B6E}"/>
              </a:ext>
            </a:extLst>
          </p:cNvPr>
          <p:cNvGrpSpPr/>
          <p:nvPr/>
        </p:nvGrpSpPr>
        <p:grpSpPr>
          <a:xfrm>
            <a:off x="917760" y="3184760"/>
            <a:ext cx="620640" cy="632520"/>
            <a:chOff x="917760" y="3184760"/>
            <a:chExt cx="620640" cy="6325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7">
              <p14:nvContentPartPr>
                <p14:cNvPr id="2193" name="Ink 2192">
                  <a:extLst>
                    <a:ext uri="{FF2B5EF4-FFF2-40B4-BE49-F238E27FC236}">
                      <a16:creationId xmlns:a16="http://schemas.microsoft.com/office/drawing/2014/main" id="{3D01E598-02FD-4C33-B350-1662B53DB28D}"/>
                    </a:ext>
                  </a:extLst>
                </p14:cNvPr>
                <p14:cNvContentPartPr/>
                <p14:nvPr/>
              </p14:nvContentPartPr>
              <p14:xfrm>
                <a:off x="1263000" y="3184760"/>
                <a:ext cx="260640" cy="155880"/>
              </p14:xfrm>
            </p:contentPart>
          </mc:Choice>
          <mc:Fallback>
            <p:pic>
              <p:nvPicPr>
                <p:cNvPr id="2193" name="Ink 2192">
                  <a:extLst>
                    <a:ext uri="{FF2B5EF4-FFF2-40B4-BE49-F238E27FC236}">
                      <a16:creationId xmlns:a16="http://schemas.microsoft.com/office/drawing/2014/main" id="{3D01E598-02FD-4C33-B350-1662B53DB28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254000" y="3176120"/>
                  <a:ext cx="278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9">
              <p14:nvContentPartPr>
                <p14:cNvPr id="2194" name="Ink 2193">
                  <a:extLst>
                    <a:ext uri="{FF2B5EF4-FFF2-40B4-BE49-F238E27FC236}">
                      <a16:creationId xmlns:a16="http://schemas.microsoft.com/office/drawing/2014/main" id="{38B0B4CF-60CF-4429-88C2-C00D278B4265}"/>
                    </a:ext>
                  </a:extLst>
                </p14:cNvPr>
                <p14:cNvContentPartPr/>
                <p14:nvPr/>
              </p14:nvContentPartPr>
              <p14:xfrm>
                <a:off x="917760" y="3342440"/>
                <a:ext cx="620640" cy="474840"/>
              </p14:xfrm>
            </p:contentPart>
          </mc:Choice>
          <mc:Fallback>
            <p:pic>
              <p:nvPicPr>
                <p:cNvPr id="2194" name="Ink 2193">
                  <a:extLst>
                    <a:ext uri="{FF2B5EF4-FFF2-40B4-BE49-F238E27FC236}">
                      <a16:creationId xmlns:a16="http://schemas.microsoft.com/office/drawing/2014/main" id="{38B0B4CF-60CF-4429-88C2-C00D278B426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08760" y="3333440"/>
                  <a:ext cx="63828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1">
              <p14:nvContentPartPr>
                <p14:cNvPr id="2195" name="Ink 2194">
                  <a:extLst>
                    <a:ext uri="{FF2B5EF4-FFF2-40B4-BE49-F238E27FC236}">
                      <a16:creationId xmlns:a16="http://schemas.microsoft.com/office/drawing/2014/main" id="{DBB5970C-3847-48B3-ABF9-E0E0CC108E3E}"/>
                    </a:ext>
                  </a:extLst>
                </p14:cNvPr>
                <p14:cNvContentPartPr/>
                <p14:nvPr/>
              </p14:nvContentPartPr>
              <p14:xfrm>
                <a:off x="1103160" y="3410120"/>
                <a:ext cx="340560" cy="313920"/>
              </p14:xfrm>
            </p:contentPart>
          </mc:Choice>
          <mc:Fallback>
            <p:pic>
              <p:nvPicPr>
                <p:cNvPr id="2195" name="Ink 2194">
                  <a:extLst>
                    <a:ext uri="{FF2B5EF4-FFF2-40B4-BE49-F238E27FC236}">
                      <a16:creationId xmlns:a16="http://schemas.microsoft.com/office/drawing/2014/main" id="{DBB5970C-3847-48B3-ABF9-E0E0CC108E3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94160" y="3401120"/>
                  <a:ext cx="358200" cy="33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3">
            <p14:nvContentPartPr>
              <p14:cNvPr id="2198" name="Ink 2197">
                <a:extLst>
                  <a:ext uri="{FF2B5EF4-FFF2-40B4-BE49-F238E27FC236}">
                    <a16:creationId xmlns:a16="http://schemas.microsoft.com/office/drawing/2014/main" id="{A5562B91-AEB5-4D39-99A3-62FA1EADA33A}"/>
                  </a:ext>
                </a:extLst>
              </p14:cNvPr>
              <p14:cNvContentPartPr/>
              <p14:nvPr/>
            </p14:nvContentPartPr>
            <p14:xfrm>
              <a:off x="10275960" y="2251640"/>
              <a:ext cx="426240" cy="555120"/>
            </p14:xfrm>
          </p:contentPart>
        </mc:Choice>
        <mc:Fallback>
          <p:pic>
            <p:nvPicPr>
              <p:cNvPr id="2198" name="Ink 2197">
                <a:extLst>
                  <a:ext uri="{FF2B5EF4-FFF2-40B4-BE49-F238E27FC236}">
                    <a16:creationId xmlns:a16="http://schemas.microsoft.com/office/drawing/2014/main" id="{A5562B91-AEB5-4D39-99A3-62FA1EADA33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266960" y="2242640"/>
                <a:ext cx="443880" cy="57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1" name="Group 2200">
            <a:extLst>
              <a:ext uri="{FF2B5EF4-FFF2-40B4-BE49-F238E27FC236}">
                <a16:creationId xmlns:a16="http://schemas.microsoft.com/office/drawing/2014/main" id="{AAF7FDD0-A25A-464B-8097-7E71C6BC9FA9}"/>
              </a:ext>
            </a:extLst>
          </p:cNvPr>
          <p:cNvGrpSpPr/>
          <p:nvPr/>
        </p:nvGrpSpPr>
        <p:grpSpPr>
          <a:xfrm>
            <a:off x="10244640" y="3165680"/>
            <a:ext cx="463320" cy="565920"/>
            <a:chOff x="10244640" y="3165680"/>
            <a:chExt cx="463320" cy="565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5">
              <p14:nvContentPartPr>
                <p14:cNvPr id="2199" name="Ink 2198">
                  <a:extLst>
                    <a:ext uri="{FF2B5EF4-FFF2-40B4-BE49-F238E27FC236}">
                      <a16:creationId xmlns:a16="http://schemas.microsoft.com/office/drawing/2014/main" id="{7E8594F4-DED7-4C2C-8D93-58852BF55497}"/>
                    </a:ext>
                  </a:extLst>
                </p14:cNvPr>
                <p14:cNvContentPartPr/>
                <p14:nvPr/>
              </p14:nvContentPartPr>
              <p14:xfrm>
                <a:off x="10244640" y="3165680"/>
                <a:ext cx="463320" cy="565920"/>
              </p14:xfrm>
            </p:contentPart>
          </mc:Choice>
          <mc:Fallback>
            <p:pic>
              <p:nvPicPr>
                <p:cNvPr id="2199" name="Ink 2198">
                  <a:extLst>
                    <a:ext uri="{FF2B5EF4-FFF2-40B4-BE49-F238E27FC236}">
                      <a16:creationId xmlns:a16="http://schemas.microsoft.com/office/drawing/2014/main" id="{7E8594F4-DED7-4C2C-8D93-58852BF5549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36000" y="3156680"/>
                  <a:ext cx="4809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7">
              <p14:nvContentPartPr>
                <p14:cNvPr id="2200" name="Ink 2199">
                  <a:extLst>
                    <a:ext uri="{FF2B5EF4-FFF2-40B4-BE49-F238E27FC236}">
                      <a16:creationId xmlns:a16="http://schemas.microsoft.com/office/drawing/2014/main" id="{120AB7E3-C065-4322-B4C7-A321171BC252}"/>
                    </a:ext>
                  </a:extLst>
                </p14:cNvPr>
                <p14:cNvContentPartPr/>
                <p14:nvPr/>
              </p14:nvContentPartPr>
              <p14:xfrm>
                <a:off x="10349760" y="3633320"/>
                <a:ext cx="20880" cy="53640"/>
              </p14:xfrm>
            </p:contentPart>
          </mc:Choice>
          <mc:Fallback>
            <p:pic>
              <p:nvPicPr>
                <p:cNvPr id="2200" name="Ink 2199">
                  <a:extLst>
                    <a:ext uri="{FF2B5EF4-FFF2-40B4-BE49-F238E27FC236}">
                      <a16:creationId xmlns:a16="http://schemas.microsoft.com/office/drawing/2014/main" id="{120AB7E3-C065-4322-B4C7-A321171BC25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31760" y="3525680"/>
                  <a:ext cx="5652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271" name="Ink 2270">
                <a:extLst>
                  <a:ext uri="{FF2B5EF4-FFF2-40B4-BE49-F238E27FC236}">
                    <a16:creationId xmlns:a16="http://schemas.microsoft.com/office/drawing/2014/main" id="{1A1885DE-7E9B-407A-990F-1DDA64B4060B}"/>
                  </a:ext>
                </a:extLst>
              </p14:cNvPr>
              <p14:cNvContentPartPr/>
              <p14:nvPr/>
            </p14:nvContentPartPr>
            <p14:xfrm>
              <a:off x="9392160" y="2538920"/>
              <a:ext cx="446400" cy="18000"/>
            </p14:xfrm>
          </p:contentPart>
        </mc:Choice>
        <mc:Fallback>
          <p:pic>
            <p:nvPicPr>
              <p:cNvPr id="2271" name="Ink 2270">
                <a:extLst>
                  <a:ext uri="{FF2B5EF4-FFF2-40B4-BE49-F238E27FC236}">
                    <a16:creationId xmlns:a16="http://schemas.microsoft.com/office/drawing/2014/main" id="{1A1885DE-7E9B-407A-990F-1DDA64B4060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356160" y="2502920"/>
                <a:ext cx="5180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272" name="Ink 2271">
                <a:extLst>
                  <a:ext uri="{FF2B5EF4-FFF2-40B4-BE49-F238E27FC236}">
                    <a16:creationId xmlns:a16="http://schemas.microsoft.com/office/drawing/2014/main" id="{673ADD6E-248A-4064-8E6D-6FD1C32F4E25}"/>
                  </a:ext>
                </a:extLst>
              </p14:cNvPr>
              <p14:cNvContentPartPr/>
              <p14:nvPr/>
            </p14:nvContentPartPr>
            <p14:xfrm>
              <a:off x="9479280" y="3416600"/>
              <a:ext cx="363240" cy="32760"/>
            </p14:xfrm>
          </p:contentPart>
        </mc:Choice>
        <mc:Fallback>
          <p:pic>
            <p:nvPicPr>
              <p:cNvPr id="2272" name="Ink 2271">
                <a:extLst>
                  <a:ext uri="{FF2B5EF4-FFF2-40B4-BE49-F238E27FC236}">
                    <a16:creationId xmlns:a16="http://schemas.microsoft.com/office/drawing/2014/main" id="{673ADD6E-248A-4064-8E6D-6FD1C32F4E2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443280" y="3380960"/>
                <a:ext cx="43488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5" name="Group 2274">
            <a:extLst>
              <a:ext uri="{FF2B5EF4-FFF2-40B4-BE49-F238E27FC236}">
                <a16:creationId xmlns:a16="http://schemas.microsoft.com/office/drawing/2014/main" id="{84EB2CDE-D71F-4C16-AA1D-578B811A2A88}"/>
              </a:ext>
            </a:extLst>
          </p:cNvPr>
          <p:cNvGrpSpPr/>
          <p:nvPr/>
        </p:nvGrpSpPr>
        <p:grpSpPr>
          <a:xfrm>
            <a:off x="8020200" y="1744400"/>
            <a:ext cx="1582560" cy="828360"/>
            <a:chOff x="8020200" y="1744400"/>
            <a:chExt cx="1582560" cy="82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181" name="Ink 2180">
                  <a:extLst>
                    <a:ext uri="{FF2B5EF4-FFF2-40B4-BE49-F238E27FC236}">
                      <a16:creationId xmlns:a16="http://schemas.microsoft.com/office/drawing/2014/main" id="{D5767AE8-3EC2-44D5-A30B-BBB58268AD4E}"/>
                    </a:ext>
                  </a:extLst>
                </p14:cNvPr>
                <p14:cNvContentPartPr/>
                <p14:nvPr/>
              </p14:nvContentPartPr>
              <p14:xfrm>
                <a:off x="8020200" y="1900640"/>
                <a:ext cx="8640" cy="234360"/>
              </p14:xfrm>
            </p:contentPart>
          </mc:Choice>
          <mc:Fallback>
            <p:pic>
              <p:nvPicPr>
                <p:cNvPr id="2181" name="Ink 2180">
                  <a:extLst>
                    <a:ext uri="{FF2B5EF4-FFF2-40B4-BE49-F238E27FC236}">
                      <a16:creationId xmlns:a16="http://schemas.microsoft.com/office/drawing/2014/main" id="{D5767AE8-3EC2-44D5-A30B-BBB58268AD4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84560" y="1865000"/>
                  <a:ext cx="802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182" name="Ink 2181">
                  <a:extLst>
                    <a:ext uri="{FF2B5EF4-FFF2-40B4-BE49-F238E27FC236}">
                      <a16:creationId xmlns:a16="http://schemas.microsoft.com/office/drawing/2014/main" id="{B11C7212-F986-4BDA-A238-85E6FC5D7411}"/>
                    </a:ext>
                  </a:extLst>
                </p14:cNvPr>
                <p14:cNvContentPartPr/>
                <p14:nvPr/>
              </p14:nvContentPartPr>
              <p14:xfrm>
                <a:off x="8105160" y="1892360"/>
                <a:ext cx="91800" cy="173160"/>
              </p14:xfrm>
            </p:contentPart>
          </mc:Choice>
          <mc:Fallback>
            <p:pic>
              <p:nvPicPr>
                <p:cNvPr id="2182" name="Ink 2181">
                  <a:extLst>
                    <a:ext uri="{FF2B5EF4-FFF2-40B4-BE49-F238E27FC236}">
                      <a16:creationId xmlns:a16="http://schemas.microsoft.com/office/drawing/2014/main" id="{B11C7212-F986-4BDA-A238-85E6FC5D74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069520" y="1856720"/>
                  <a:ext cx="163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239" name="Ink 2238">
                  <a:extLst>
                    <a:ext uri="{FF2B5EF4-FFF2-40B4-BE49-F238E27FC236}">
                      <a16:creationId xmlns:a16="http://schemas.microsoft.com/office/drawing/2014/main" id="{6679D12A-D3C0-4F30-9C92-0DA262746413}"/>
                    </a:ext>
                  </a:extLst>
                </p14:cNvPr>
                <p14:cNvContentPartPr/>
                <p14:nvPr/>
              </p14:nvContentPartPr>
              <p14:xfrm>
                <a:off x="8225400" y="2054360"/>
                <a:ext cx="510840" cy="31320"/>
              </p14:xfrm>
            </p:contentPart>
          </mc:Choice>
          <mc:Fallback>
            <p:pic>
              <p:nvPicPr>
                <p:cNvPr id="2239" name="Ink 2238">
                  <a:extLst>
                    <a:ext uri="{FF2B5EF4-FFF2-40B4-BE49-F238E27FC236}">
                      <a16:creationId xmlns:a16="http://schemas.microsoft.com/office/drawing/2014/main" id="{6679D12A-D3C0-4F30-9C92-0DA26274641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189400" y="2018720"/>
                  <a:ext cx="582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240" name="Ink 2239">
                  <a:extLst>
                    <a:ext uri="{FF2B5EF4-FFF2-40B4-BE49-F238E27FC236}">
                      <a16:creationId xmlns:a16="http://schemas.microsoft.com/office/drawing/2014/main" id="{35DA1707-3D3F-4DD8-924C-625470089A0D}"/>
                    </a:ext>
                  </a:extLst>
                </p14:cNvPr>
                <p14:cNvContentPartPr/>
                <p14:nvPr/>
              </p14:nvContentPartPr>
              <p14:xfrm>
                <a:off x="8743080" y="2038880"/>
                <a:ext cx="496080" cy="13680"/>
              </p14:xfrm>
            </p:contentPart>
          </mc:Choice>
          <mc:Fallback>
            <p:pic>
              <p:nvPicPr>
                <p:cNvPr id="2240" name="Ink 2239">
                  <a:extLst>
                    <a:ext uri="{FF2B5EF4-FFF2-40B4-BE49-F238E27FC236}">
                      <a16:creationId xmlns:a16="http://schemas.microsoft.com/office/drawing/2014/main" id="{35DA1707-3D3F-4DD8-924C-625470089A0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07440" y="2002880"/>
                  <a:ext cx="5677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241" name="Ink 2240">
                  <a:extLst>
                    <a:ext uri="{FF2B5EF4-FFF2-40B4-BE49-F238E27FC236}">
                      <a16:creationId xmlns:a16="http://schemas.microsoft.com/office/drawing/2014/main" id="{46FDB01B-0965-4C87-81AA-E85EED0867BC}"/>
                    </a:ext>
                  </a:extLst>
                </p14:cNvPr>
                <p14:cNvContentPartPr/>
                <p14:nvPr/>
              </p14:nvContentPartPr>
              <p14:xfrm>
                <a:off x="8511240" y="1744400"/>
                <a:ext cx="17640" cy="305640"/>
              </p14:xfrm>
            </p:contentPart>
          </mc:Choice>
          <mc:Fallback>
            <p:pic>
              <p:nvPicPr>
                <p:cNvPr id="2241" name="Ink 2240">
                  <a:extLst>
                    <a:ext uri="{FF2B5EF4-FFF2-40B4-BE49-F238E27FC236}">
                      <a16:creationId xmlns:a16="http://schemas.microsoft.com/office/drawing/2014/main" id="{46FDB01B-0965-4C87-81AA-E85EED0867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475240" y="1708760"/>
                  <a:ext cx="892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242" name="Ink 2241">
                  <a:extLst>
                    <a:ext uri="{FF2B5EF4-FFF2-40B4-BE49-F238E27FC236}">
                      <a16:creationId xmlns:a16="http://schemas.microsoft.com/office/drawing/2014/main" id="{2FF8D6A5-0D90-48D8-9BBF-234B53E6587F}"/>
                    </a:ext>
                  </a:extLst>
                </p14:cNvPr>
                <p14:cNvContentPartPr/>
                <p14:nvPr/>
              </p14:nvContentPartPr>
              <p14:xfrm>
                <a:off x="8556960" y="1774280"/>
                <a:ext cx="128520" cy="286200"/>
              </p14:xfrm>
            </p:contentPart>
          </mc:Choice>
          <mc:Fallback>
            <p:pic>
              <p:nvPicPr>
                <p:cNvPr id="2242" name="Ink 2241">
                  <a:extLst>
                    <a:ext uri="{FF2B5EF4-FFF2-40B4-BE49-F238E27FC236}">
                      <a16:creationId xmlns:a16="http://schemas.microsoft.com/office/drawing/2014/main" id="{2FF8D6A5-0D90-48D8-9BBF-234B53E6587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521320" y="1738280"/>
                  <a:ext cx="2001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243" name="Ink 2242">
                  <a:extLst>
                    <a:ext uri="{FF2B5EF4-FFF2-40B4-BE49-F238E27FC236}">
                      <a16:creationId xmlns:a16="http://schemas.microsoft.com/office/drawing/2014/main" id="{F8CE5C0B-0FC3-4F44-827E-A3FB33C6A6FE}"/>
                    </a:ext>
                  </a:extLst>
                </p14:cNvPr>
                <p14:cNvContentPartPr/>
                <p14:nvPr/>
              </p14:nvContentPartPr>
              <p14:xfrm>
                <a:off x="9070680" y="1798040"/>
                <a:ext cx="14760" cy="237600"/>
              </p14:xfrm>
            </p:contentPart>
          </mc:Choice>
          <mc:Fallback>
            <p:pic>
              <p:nvPicPr>
                <p:cNvPr id="2243" name="Ink 2242">
                  <a:extLst>
                    <a:ext uri="{FF2B5EF4-FFF2-40B4-BE49-F238E27FC236}">
                      <a16:creationId xmlns:a16="http://schemas.microsoft.com/office/drawing/2014/main" id="{F8CE5C0B-0FC3-4F44-827E-A3FB33C6A6F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35040" y="1762040"/>
                  <a:ext cx="864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244" name="Ink 2243">
                  <a:extLst>
                    <a:ext uri="{FF2B5EF4-FFF2-40B4-BE49-F238E27FC236}">
                      <a16:creationId xmlns:a16="http://schemas.microsoft.com/office/drawing/2014/main" id="{24CF2BE3-9891-471F-890E-DC1DDA47EFA2}"/>
                    </a:ext>
                  </a:extLst>
                </p14:cNvPr>
                <p14:cNvContentPartPr/>
                <p14:nvPr/>
              </p14:nvContentPartPr>
              <p14:xfrm>
                <a:off x="9139080" y="1751240"/>
                <a:ext cx="139320" cy="245880"/>
              </p14:xfrm>
            </p:contentPart>
          </mc:Choice>
          <mc:Fallback>
            <p:pic>
              <p:nvPicPr>
                <p:cNvPr id="2244" name="Ink 2243">
                  <a:extLst>
                    <a:ext uri="{FF2B5EF4-FFF2-40B4-BE49-F238E27FC236}">
                      <a16:creationId xmlns:a16="http://schemas.microsoft.com/office/drawing/2014/main" id="{24CF2BE3-9891-471F-890E-DC1DDA47EFA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103440" y="1715240"/>
                  <a:ext cx="2109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247" name="Ink 2246">
                  <a:extLst>
                    <a:ext uri="{FF2B5EF4-FFF2-40B4-BE49-F238E27FC236}">
                      <a16:creationId xmlns:a16="http://schemas.microsoft.com/office/drawing/2014/main" id="{4A7127F2-18C4-4AF3-B77D-99712547AB1A}"/>
                    </a:ext>
                  </a:extLst>
                </p14:cNvPr>
                <p14:cNvContentPartPr/>
                <p14:nvPr/>
              </p14:nvContentPartPr>
              <p14:xfrm>
                <a:off x="9186240" y="2099360"/>
                <a:ext cx="245520" cy="473400"/>
              </p14:xfrm>
            </p:contentPart>
          </mc:Choice>
          <mc:Fallback>
            <p:pic>
              <p:nvPicPr>
                <p:cNvPr id="2247" name="Ink 2246">
                  <a:extLst>
                    <a:ext uri="{FF2B5EF4-FFF2-40B4-BE49-F238E27FC236}">
                      <a16:creationId xmlns:a16="http://schemas.microsoft.com/office/drawing/2014/main" id="{4A7127F2-18C4-4AF3-B77D-99712547AB1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50240" y="2063360"/>
                  <a:ext cx="3171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248" name="Ink 2247">
                  <a:extLst>
                    <a:ext uri="{FF2B5EF4-FFF2-40B4-BE49-F238E27FC236}">
                      <a16:creationId xmlns:a16="http://schemas.microsoft.com/office/drawing/2014/main" id="{98B490DD-DBB0-4BCA-B934-DA3E325BFAB3}"/>
                    </a:ext>
                  </a:extLst>
                </p14:cNvPr>
                <p14:cNvContentPartPr/>
                <p14:nvPr/>
              </p14:nvContentPartPr>
              <p14:xfrm>
                <a:off x="9189840" y="1993880"/>
                <a:ext cx="36360" cy="84240"/>
              </p14:xfrm>
            </p:contentPart>
          </mc:Choice>
          <mc:Fallback>
            <p:pic>
              <p:nvPicPr>
                <p:cNvPr id="2248" name="Ink 2247">
                  <a:extLst>
                    <a:ext uri="{FF2B5EF4-FFF2-40B4-BE49-F238E27FC236}">
                      <a16:creationId xmlns:a16="http://schemas.microsoft.com/office/drawing/2014/main" id="{98B490DD-DBB0-4BCA-B934-DA3E325BFAB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154200" y="1958240"/>
                  <a:ext cx="108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273" name="Ink 2272">
                  <a:extLst>
                    <a:ext uri="{FF2B5EF4-FFF2-40B4-BE49-F238E27FC236}">
                      <a16:creationId xmlns:a16="http://schemas.microsoft.com/office/drawing/2014/main" id="{199EC4D5-2AFD-4541-ABB0-4A3C494835C5}"/>
                    </a:ext>
                  </a:extLst>
                </p14:cNvPr>
                <p14:cNvContentPartPr/>
                <p14:nvPr/>
              </p14:nvContentPartPr>
              <p14:xfrm>
                <a:off x="9385680" y="2237960"/>
                <a:ext cx="110520" cy="132120"/>
              </p14:xfrm>
            </p:contentPart>
          </mc:Choice>
          <mc:Fallback>
            <p:pic>
              <p:nvPicPr>
                <p:cNvPr id="2273" name="Ink 2272">
                  <a:extLst>
                    <a:ext uri="{FF2B5EF4-FFF2-40B4-BE49-F238E27FC236}">
                      <a16:creationId xmlns:a16="http://schemas.microsoft.com/office/drawing/2014/main" id="{199EC4D5-2AFD-4541-ABB0-4A3C494835C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349680" y="2202320"/>
                  <a:ext cx="182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274" name="Ink 2273">
                  <a:extLst>
                    <a:ext uri="{FF2B5EF4-FFF2-40B4-BE49-F238E27FC236}">
                      <a16:creationId xmlns:a16="http://schemas.microsoft.com/office/drawing/2014/main" id="{F538EF7C-59B6-4C59-A835-2907B5F85DD3}"/>
                    </a:ext>
                  </a:extLst>
                </p14:cNvPr>
                <p14:cNvContentPartPr/>
                <p14:nvPr/>
              </p14:nvContentPartPr>
              <p14:xfrm>
                <a:off x="9524640" y="2201960"/>
                <a:ext cx="78120" cy="143280"/>
              </p14:xfrm>
            </p:contentPart>
          </mc:Choice>
          <mc:Fallback>
            <p:pic>
              <p:nvPicPr>
                <p:cNvPr id="2274" name="Ink 2273">
                  <a:extLst>
                    <a:ext uri="{FF2B5EF4-FFF2-40B4-BE49-F238E27FC236}">
                      <a16:creationId xmlns:a16="http://schemas.microsoft.com/office/drawing/2014/main" id="{F538EF7C-59B6-4C59-A835-2907B5F85DD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489000" y="2166320"/>
                  <a:ext cx="1497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276" name="Ink 2275">
                <a:extLst>
                  <a:ext uri="{FF2B5EF4-FFF2-40B4-BE49-F238E27FC236}">
                    <a16:creationId xmlns:a16="http://schemas.microsoft.com/office/drawing/2014/main" id="{697EAAF4-4C35-4D1E-B53C-9B444AFC0446}"/>
                  </a:ext>
                </a:extLst>
              </p14:cNvPr>
              <p14:cNvContentPartPr/>
              <p14:nvPr/>
            </p14:nvContentPartPr>
            <p14:xfrm>
              <a:off x="7044600" y="5974040"/>
              <a:ext cx="59400" cy="276840"/>
            </p14:xfrm>
          </p:contentPart>
        </mc:Choice>
        <mc:Fallback>
          <p:pic>
            <p:nvPicPr>
              <p:cNvPr id="2276" name="Ink 2275">
                <a:extLst>
                  <a:ext uri="{FF2B5EF4-FFF2-40B4-BE49-F238E27FC236}">
                    <a16:creationId xmlns:a16="http://schemas.microsoft.com/office/drawing/2014/main" id="{697EAAF4-4C35-4D1E-B53C-9B444AFC044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008600" y="5938400"/>
                <a:ext cx="13104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2" name="Group 2301">
            <a:extLst>
              <a:ext uri="{FF2B5EF4-FFF2-40B4-BE49-F238E27FC236}">
                <a16:creationId xmlns:a16="http://schemas.microsoft.com/office/drawing/2014/main" id="{A2424E57-7A4C-41D5-A8D9-9E7EABB4F2A8}"/>
              </a:ext>
            </a:extLst>
          </p:cNvPr>
          <p:cNvGrpSpPr/>
          <p:nvPr/>
        </p:nvGrpSpPr>
        <p:grpSpPr>
          <a:xfrm>
            <a:off x="2397720" y="2699120"/>
            <a:ext cx="564480" cy="561240"/>
            <a:chOff x="2397720" y="2699120"/>
            <a:chExt cx="56448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289" name="Ink 2288">
                  <a:extLst>
                    <a:ext uri="{FF2B5EF4-FFF2-40B4-BE49-F238E27FC236}">
                      <a16:creationId xmlns:a16="http://schemas.microsoft.com/office/drawing/2014/main" id="{BDAB9E2A-A32B-4597-8AE8-406B2DDA6821}"/>
                    </a:ext>
                  </a:extLst>
                </p14:cNvPr>
                <p14:cNvContentPartPr/>
                <p14:nvPr/>
              </p14:nvContentPartPr>
              <p14:xfrm>
                <a:off x="2397720" y="2846000"/>
                <a:ext cx="23760" cy="285840"/>
              </p14:xfrm>
            </p:contentPart>
          </mc:Choice>
          <mc:Fallback>
            <p:pic>
              <p:nvPicPr>
                <p:cNvPr id="2289" name="Ink 2288">
                  <a:extLst>
                    <a:ext uri="{FF2B5EF4-FFF2-40B4-BE49-F238E27FC236}">
                      <a16:creationId xmlns:a16="http://schemas.microsoft.com/office/drawing/2014/main" id="{BDAB9E2A-A32B-4597-8AE8-406B2DDA682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362080" y="2810360"/>
                  <a:ext cx="954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290" name="Ink 2289">
                  <a:extLst>
                    <a:ext uri="{FF2B5EF4-FFF2-40B4-BE49-F238E27FC236}">
                      <a16:creationId xmlns:a16="http://schemas.microsoft.com/office/drawing/2014/main" id="{1D2137C4-5243-4DB9-ACEB-6EE32E669D27}"/>
                    </a:ext>
                  </a:extLst>
                </p14:cNvPr>
                <p14:cNvContentPartPr/>
                <p14:nvPr/>
              </p14:nvContentPartPr>
              <p14:xfrm>
                <a:off x="2420400" y="2699120"/>
                <a:ext cx="541800" cy="561240"/>
              </p14:xfrm>
            </p:contentPart>
          </mc:Choice>
          <mc:Fallback>
            <p:pic>
              <p:nvPicPr>
                <p:cNvPr id="2290" name="Ink 2289">
                  <a:extLst>
                    <a:ext uri="{FF2B5EF4-FFF2-40B4-BE49-F238E27FC236}">
                      <a16:creationId xmlns:a16="http://schemas.microsoft.com/office/drawing/2014/main" id="{1D2137C4-5243-4DB9-ACEB-6EE32E669D2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384760" y="2663120"/>
                  <a:ext cx="6134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292" name="Ink 2291">
                  <a:extLst>
                    <a:ext uri="{FF2B5EF4-FFF2-40B4-BE49-F238E27FC236}">
                      <a16:creationId xmlns:a16="http://schemas.microsoft.com/office/drawing/2014/main" id="{16BDC972-99D5-4BBF-AD55-32F46EE6EAE8}"/>
                    </a:ext>
                  </a:extLst>
                </p14:cNvPr>
                <p14:cNvContentPartPr/>
                <p14:nvPr/>
              </p14:nvContentPartPr>
              <p14:xfrm>
                <a:off x="2503920" y="2865080"/>
                <a:ext cx="6480" cy="298800"/>
              </p14:xfrm>
            </p:contentPart>
          </mc:Choice>
          <mc:Fallback>
            <p:pic>
              <p:nvPicPr>
                <p:cNvPr id="2292" name="Ink 2291">
                  <a:extLst>
                    <a:ext uri="{FF2B5EF4-FFF2-40B4-BE49-F238E27FC236}">
                      <a16:creationId xmlns:a16="http://schemas.microsoft.com/office/drawing/2014/main" id="{16BDC972-99D5-4BBF-AD55-32F46EE6EAE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468280" y="2829080"/>
                  <a:ext cx="78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293" name="Ink 2292">
                  <a:extLst>
                    <a:ext uri="{FF2B5EF4-FFF2-40B4-BE49-F238E27FC236}">
                      <a16:creationId xmlns:a16="http://schemas.microsoft.com/office/drawing/2014/main" id="{EAC87260-66B3-4587-99CD-688709B1E0FA}"/>
                    </a:ext>
                  </a:extLst>
                </p14:cNvPr>
                <p14:cNvContentPartPr/>
                <p14:nvPr/>
              </p14:nvContentPartPr>
              <p14:xfrm>
                <a:off x="2584560" y="2798480"/>
                <a:ext cx="16920" cy="426240"/>
              </p14:xfrm>
            </p:contentPart>
          </mc:Choice>
          <mc:Fallback>
            <p:pic>
              <p:nvPicPr>
                <p:cNvPr id="2293" name="Ink 2292">
                  <a:extLst>
                    <a:ext uri="{FF2B5EF4-FFF2-40B4-BE49-F238E27FC236}">
                      <a16:creationId xmlns:a16="http://schemas.microsoft.com/office/drawing/2014/main" id="{EAC87260-66B3-4587-99CD-688709B1E0F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548560" y="2762480"/>
                  <a:ext cx="885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294" name="Ink 2293">
                  <a:extLst>
                    <a:ext uri="{FF2B5EF4-FFF2-40B4-BE49-F238E27FC236}">
                      <a16:creationId xmlns:a16="http://schemas.microsoft.com/office/drawing/2014/main" id="{7EDA5B43-6FAE-4DEB-9193-6AFF5E4615ED}"/>
                    </a:ext>
                  </a:extLst>
                </p14:cNvPr>
                <p14:cNvContentPartPr/>
                <p14:nvPr/>
              </p14:nvContentPartPr>
              <p14:xfrm>
                <a:off x="2717040" y="2732600"/>
                <a:ext cx="131400" cy="444960"/>
              </p14:xfrm>
            </p:contentPart>
          </mc:Choice>
          <mc:Fallback>
            <p:pic>
              <p:nvPicPr>
                <p:cNvPr id="2294" name="Ink 2293">
                  <a:extLst>
                    <a:ext uri="{FF2B5EF4-FFF2-40B4-BE49-F238E27FC236}">
                      <a16:creationId xmlns:a16="http://schemas.microsoft.com/office/drawing/2014/main" id="{7EDA5B43-6FAE-4DEB-9193-6AFF5E4615E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681040" y="2696600"/>
                  <a:ext cx="203040" cy="51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1" name="Group 2300">
            <a:extLst>
              <a:ext uri="{FF2B5EF4-FFF2-40B4-BE49-F238E27FC236}">
                <a16:creationId xmlns:a16="http://schemas.microsoft.com/office/drawing/2014/main" id="{65A2A1C6-5E7A-41B7-A0FC-4907B5D35FD2}"/>
              </a:ext>
            </a:extLst>
          </p:cNvPr>
          <p:cNvGrpSpPr/>
          <p:nvPr/>
        </p:nvGrpSpPr>
        <p:grpSpPr>
          <a:xfrm>
            <a:off x="2066160" y="1296920"/>
            <a:ext cx="654840" cy="692640"/>
            <a:chOff x="2066160" y="1296920"/>
            <a:chExt cx="654840" cy="69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281" name="Ink 2280">
                  <a:extLst>
                    <a:ext uri="{FF2B5EF4-FFF2-40B4-BE49-F238E27FC236}">
                      <a16:creationId xmlns:a16="http://schemas.microsoft.com/office/drawing/2014/main" id="{6CD969B3-7169-47E2-BE72-9FBB75D5DD8E}"/>
                    </a:ext>
                  </a:extLst>
                </p14:cNvPr>
                <p14:cNvContentPartPr/>
                <p14:nvPr/>
              </p14:nvContentPartPr>
              <p14:xfrm>
                <a:off x="2110440" y="1498880"/>
                <a:ext cx="17640" cy="339840"/>
              </p14:xfrm>
            </p:contentPart>
          </mc:Choice>
          <mc:Fallback>
            <p:pic>
              <p:nvPicPr>
                <p:cNvPr id="2281" name="Ink 2280">
                  <a:extLst>
                    <a:ext uri="{FF2B5EF4-FFF2-40B4-BE49-F238E27FC236}">
                      <a16:creationId xmlns:a16="http://schemas.microsoft.com/office/drawing/2014/main" id="{6CD969B3-7169-47E2-BE72-9FBB75D5DD8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074440" y="1463240"/>
                  <a:ext cx="892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282" name="Ink 2281">
                  <a:extLst>
                    <a:ext uri="{FF2B5EF4-FFF2-40B4-BE49-F238E27FC236}">
                      <a16:creationId xmlns:a16="http://schemas.microsoft.com/office/drawing/2014/main" id="{BC27DF4C-C0D2-4D1E-8D32-58841D707809}"/>
                    </a:ext>
                  </a:extLst>
                </p14:cNvPr>
                <p14:cNvContentPartPr/>
                <p14:nvPr/>
              </p14:nvContentPartPr>
              <p14:xfrm>
                <a:off x="2109720" y="1771400"/>
                <a:ext cx="263880" cy="185760"/>
              </p14:xfrm>
            </p:contentPart>
          </mc:Choice>
          <mc:Fallback>
            <p:pic>
              <p:nvPicPr>
                <p:cNvPr id="2282" name="Ink 2281">
                  <a:extLst>
                    <a:ext uri="{FF2B5EF4-FFF2-40B4-BE49-F238E27FC236}">
                      <a16:creationId xmlns:a16="http://schemas.microsoft.com/office/drawing/2014/main" id="{BC27DF4C-C0D2-4D1E-8D32-58841D70780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073720" y="1735760"/>
                  <a:ext cx="335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283" name="Ink 2282">
                  <a:extLst>
                    <a:ext uri="{FF2B5EF4-FFF2-40B4-BE49-F238E27FC236}">
                      <a16:creationId xmlns:a16="http://schemas.microsoft.com/office/drawing/2014/main" id="{3E16D52B-B304-489F-9AB2-F018AEB35F34}"/>
                    </a:ext>
                  </a:extLst>
                </p14:cNvPr>
                <p14:cNvContentPartPr/>
                <p14:nvPr/>
              </p14:nvContentPartPr>
              <p14:xfrm>
                <a:off x="2435160" y="1784000"/>
                <a:ext cx="272880" cy="187560"/>
              </p14:xfrm>
            </p:contentPart>
          </mc:Choice>
          <mc:Fallback>
            <p:pic>
              <p:nvPicPr>
                <p:cNvPr id="2283" name="Ink 2282">
                  <a:extLst>
                    <a:ext uri="{FF2B5EF4-FFF2-40B4-BE49-F238E27FC236}">
                      <a16:creationId xmlns:a16="http://schemas.microsoft.com/office/drawing/2014/main" id="{3E16D52B-B304-489F-9AB2-F018AEB35F3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99160" y="1748360"/>
                  <a:ext cx="344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284" name="Ink 2283">
                  <a:extLst>
                    <a:ext uri="{FF2B5EF4-FFF2-40B4-BE49-F238E27FC236}">
                      <a16:creationId xmlns:a16="http://schemas.microsoft.com/office/drawing/2014/main" id="{8FE56AB5-FEA2-4AD1-BD32-B65ACB56EB6B}"/>
                    </a:ext>
                  </a:extLst>
                </p14:cNvPr>
                <p14:cNvContentPartPr/>
                <p14:nvPr/>
              </p14:nvContentPartPr>
              <p14:xfrm>
                <a:off x="2066160" y="1296920"/>
                <a:ext cx="654840" cy="497160"/>
              </p14:xfrm>
            </p:contentPart>
          </mc:Choice>
          <mc:Fallback>
            <p:pic>
              <p:nvPicPr>
                <p:cNvPr id="2284" name="Ink 2283">
                  <a:extLst>
                    <a:ext uri="{FF2B5EF4-FFF2-40B4-BE49-F238E27FC236}">
                      <a16:creationId xmlns:a16="http://schemas.microsoft.com/office/drawing/2014/main" id="{8FE56AB5-FEA2-4AD1-BD32-B65ACB56EB6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030520" y="1260920"/>
                  <a:ext cx="7264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295" name="Ink 2294">
                  <a:extLst>
                    <a:ext uri="{FF2B5EF4-FFF2-40B4-BE49-F238E27FC236}">
                      <a16:creationId xmlns:a16="http://schemas.microsoft.com/office/drawing/2014/main" id="{07DBE03F-08CA-4D22-8475-EEBC6E58A7C9}"/>
                    </a:ext>
                  </a:extLst>
                </p14:cNvPr>
                <p14:cNvContentPartPr/>
                <p14:nvPr/>
              </p14:nvContentPartPr>
              <p14:xfrm>
                <a:off x="2206920" y="1483400"/>
                <a:ext cx="7200" cy="362160"/>
              </p14:xfrm>
            </p:contentPart>
          </mc:Choice>
          <mc:Fallback>
            <p:pic>
              <p:nvPicPr>
                <p:cNvPr id="2295" name="Ink 2294">
                  <a:extLst>
                    <a:ext uri="{FF2B5EF4-FFF2-40B4-BE49-F238E27FC236}">
                      <a16:creationId xmlns:a16="http://schemas.microsoft.com/office/drawing/2014/main" id="{07DBE03F-08CA-4D22-8475-EEBC6E58A7C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70920" y="1447400"/>
                  <a:ext cx="788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296" name="Ink 2295">
                  <a:extLst>
                    <a:ext uri="{FF2B5EF4-FFF2-40B4-BE49-F238E27FC236}">
                      <a16:creationId xmlns:a16="http://schemas.microsoft.com/office/drawing/2014/main" id="{BAAC514E-0052-4F11-A308-EAC5D7EFAC52}"/>
                    </a:ext>
                  </a:extLst>
                </p14:cNvPr>
                <p14:cNvContentPartPr/>
                <p14:nvPr/>
              </p14:nvContentPartPr>
              <p14:xfrm>
                <a:off x="2264880" y="1380440"/>
                <a:ext cx="57600" cy="576000"/>
              </p14:xfrm>
            </p:contentPart>
          </mc:Choice>
          <mc:Fallback>
            <p:pic>
              <p:nvPicPr>
                <p:cNvPr id="2296" name="Ink 2295">
                  <a:extLst>
                    <a:ext uri="{FF2B5EF4-FFF2-40B4-BE49-F238E27FC236}">
                      <a16:creationId xmlns:a16="http://schemas.microsoft.com/office/drawing/2014/main" id="{BAAC514E-0052-4F11-A308-EAC5D7EFAC5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228880" y="1344440"/>
                  <a:ext cx="12924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297" name="Ink 2296">
                  <a:extLst>
                    <a:ext uri="{FF2B5EF4-FFF2-40B4-BE49-F238E27FC236}">
                      <a16:creationId xmlns:a16="http://schemas.microsoft.com/office/drawing/2014/main" id="{952679CA-DEAE-4FD2-B33A-6A5D6BB89F88}"/>
                    </a:ext>
                  </a:extLst>
                </p14:cNvPr>
                <p14:cNvContentPartPr/>
                <p14:nvPr/>
              </p14:nvContentPartPr>
              <p14:xfrm>
                <a:off x="2382240" y="1320320"/>
                <a:ext cx="221040" cy="669240"/>
              </p14:xfrm>
            </p:contentPart>
          </mc:Choice>
          <mc:Fallback>
            <p:pic>
              <p:nvPicPr>
                <p:cNvPr id="2297" name="Ink 2296">
                  <a:extLst>
                    <a:ext uri="{FF2B5EF4-FFF2-40B4-BE49-F238E27FC236}">
                      <a16:creationId xmlns:a16="http://schemas.microsoft.com/office/drawing/2014/main" id="{952679CA-DEAE-4FD2-B33A-6A5D6BB89F8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346240" y="1284320"/>
                  <a:ext cx="292680" cy="74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0" name="Group 2299">
            <a:extLst>
              <a:ext uri="{FF2B5EF4-FFF2-40B4-BE49-F238E27FC236}">
                <a16:creationId xmlns:a16="http://schemas.microsoft.com/office/drawing/2014/main" id="{E6F50B2B-AE4B-405B-AB91-101CBEA694A6}"/>
              </a:ext>
            </a:extLst>
          </p:cNvPr>
          <p:cNvGrpSpPr/>
          <p:nvPr/>
        </p:nvGrpSpPr>
        <p:grpSpPr>
          <a:xfrm>
            <a:off x="3151560" y="1266320"/>
            <a:ext cx="625320" cy="653760"/>
            <a:chOff x="3151560" y="1266320"/>
            <a:chExt cx="625320" cy="65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285" name="Ink 2284">
                  <a:extLst>
                    <a:ext uri="{FF2B5EF4-FFF2-40B4-BE49-F238E27FC236}">
                      <a16:creationId xmlns:a16="http://schemas.microsoft.com/office/drawing/2014/main" id="{B0A9167F-C773-48ED-B539-DBC536D241EE}"/>
                    </a:ext>
                  </a:extLst>
                </p14:cNvPr>
                <p14:cNvContentPartPr/>
                <p14:nvPr/>
              </p14:nvContentPartPr>
              <p14:xfrm>
                <a:off x="3273960" y="1471160"/>
                <a:ext cx="16200" cy="349920"/>
              </p14:xfrm>
            </p:contentPart>
          </mc:Choice>
          <mc:Fallback>
            <p:pic>
              <p:nvPicPr>
                <p:cNvPr id="2285" name="Ink 2284">
                  <a:extLst>
                    <a:ext uri="{FF2B5EF4-FFF2-40B4-BE49-F238E27FC236}">
                      <a16:creationId xmlns:a16="http://schemas.microsoft.com/office/drawing/2014/main" id="{B0A9167F-C773-48ED-B539-DBC536D241E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237960" y="1435160"/>
                  <a:ext cx="878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286" name="Ink 2285">
                  <a:extLst>
                    <a:ext uri="{FF2B5EF4-FFF2-40B4-BE49-F238E27FC236}">
                      <a16:creationId xmlns:a16="http://schemas.microsoft.com/office/drawing/2014/main" id="{187C5CF8-AAC6-42BD-BC8A-D34F881E977C}"/>
                    </a:ext>
                  </a:extLst>
                </p14:cNvPr>
                <p14:cNvContentPartPr/>
                <p14:nvPr/>
              </p14:nvContentPartPr>
              <p14:xfrm>
                <a:off x="3151560" y="1266320"/>
                <a:ext cx="625320" cy="653760"/>
              </p14:xfrm>
            </p:contentPart>
          </mc:Choice>
          <mc:Fallback>
            <p:pic>
              <p:nvPicPr>
                <p:cNvPr id="2286" name="Ink 2285">
                  <a:extLst>
                    <a:ext uri="{FF2B5EF4-FFF2-40B4-BE49-F238E27FC236}">
                      <a16:creationId xmlns:a16="http://schemas.microsoft.com/office/drawing/2014/main" id="{187C5CF8-AAC6-42BD-BC8A-D34F881E977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115560" y="1230320"/>
                  <a:ext cx="69696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298" name="Ink 2297">
                  <a:extLst>
                    <a:ext uri="{FF2B5EF4-FFF2-40B4-BE49-F238E27FC236}">
                      <a16:creationId xmlns:a16="http://schemas.microsoft.com/office/drawing/2014/main" id="{DB49EB5F-42C9-4EBA-A893-F6349F056C01}"/>
                    </a:ext>
                  </a:extLst>
                </p14:cNvPr>
                <p14:cNvContentPartPr/>
                <p14:nvPr/>
              </p14:nvContentPartPr>
              <p14:xfrm>
                <a:off x="3402120" y="1400240"/>
                <a:ext cx="20520" cy="427680"/>
              </p14:xfrm>
            </p:contentPart>
          </mc:Choice>
          <mc:Fallback>
            <p:pic>
              <p:nvPicPr>
                <p:cNvPr id="2298" name="Ink 2297">
                  <a:extLst>
                    <a:ext uri="{FF2B5EF4-FFF2-40B4-BE49-F238E27FC236}">
                      <a16:creationId xmlns:a16="http://schemas.microsoft.com/office/drawing/2014/main" id="{DB49EB5F-42C9-4EBA-A893-F6349F056C0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366120" y="1364240"/>
                  <a:ext cx="921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299" name="Ink 2298">
                  <a:extLst>
                    <a:ext uri="{FF2B5EF4-FFF2-40B4-BE49-F238E27FC236}">
                      <a16:creationId xmlns:a16="http://schemas.microsoft.com/office/drawing/2014/main" id="{83F40174-01F0-4BE4-9578-10F6B798E3AD}"/>
                    </a:ext>
                  </a:extLst>
                </p14:cNvPr>
                <p14:cNvContentPartPr/>
                <p14:nvPr/>
              </p14:nvContentPartPr>
              <p14:xfrm>
                <a:off x="3473040" y="1334360"/>
                <a:ext cx="252000" cy="482400"/>
              </p14:xfrm>
            </p:contentPart>
          </mc:Choice>
          <mc:Fallback>
            <p:pic>
              <p:nvPicPr>
                <p:cNvPr id="2299" name="Ink 2298">
                  <a:extLst>
                    <a:ext uri="{FF2B5EF4-FFF2-40B4-BE49-F238E27FC236}">
                      <a16:creationId xmlns:a16="http://schemas.microsoft.com/office/drawing/2014/main" id="{83F40174-01F0-4BE4-9578-10F6B798E3A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437400" y="1298360"/>
                  <a:ext cx="323640" cy="55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0" name="Group 2319">
            <a:extLst>
              <a:ext uri="{FF2B5EF4-FFF2-40B4-BE49-F238E27FC236}">
                <a16:creationId xmlns:a16="http://schemas.microsoft.com/office/drawing/2014/main" id="{69436BB7-555E-485E-B47B-77E5B6696103}"/>
              </a:ext>
            </a:extLst>
          </p:cNvPr>
          <p:cNvGrpSpPr/>
          <p:nvPr/>
        </p:nvGrpSpPr>
        <p:grpSpPr>
          <a:xfrm>
            <a:off x="2945280" y="5372120"/>
            <a:ext cx="576000" cy="602280"/>
            <a:chOff x="2945280" y="5372120"/>
            <a:chExt cx="57600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303" name="Ink 2302">
                  <a:extLst>
                    <a:ext uri="{FF2B5EF4-FFF2-40B4-BE49-F238E27FC236}">
                      <a16:creationId xmlns:a16="http://schemas.microsoft.com/office/drawing/2014/main" id="{472C3A1E-9307-4D50-8A5D-3C39F54A9D2D}"/>
                    </a:ext>
                  </a:extLst>
                </p14:cNvPr>
                <p14:cNvContentPartPr/>
                <p14:nvPr/>
              </p14:nvContentPartPr>
              <p14:xfrm>
                <a:off x="2969760" y="5381840"/>
                <a:ext cx="259560" cy="186840"/>
              </p14:xfrm>
            </p:contentPart>
          </mc:Choice>
          <mc:Fallback>
            <p:pic>
              <p:nvPicPr>
                <p:cNvPr id="2303" name="Ink 2302">
                  <a:extLst>
                    <a:ext uri="{FF2B5EF4-FFF2-40B4-BE49-F238E27FC236}">
                      <a16:creationId xmlns:a16="http://schemas.microsoft.com/office/drawing/2014/main" id="{472C3A1E-9307-4D50-8A5D-3C39F54A9D2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933760" y="5345840"/>
                  <a:ext cx="3312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304" name="Ink 2303">
                  <a:extLst>
                    <a:ext uri="{FF2B5EF4-FFF2-40B4-BE49-F238E27FC236}">
                      <a16:creationId xmlns:a16="http://schemas.microsoft.com/office/drawing/2014/main" id="{7773889E-D353-4D67-BB67-81B4DA22D205}"/>
                    </a:ext>
                  </a:extLst>
                </p14:cNvPr>
                <p14:cNvContentPartPr/>
                <p14:nvPr/>
              </p14:nvContentPartPr>
              <p14:xfrm>
                <a:off x="2945280" y="5533040"/>
                <a:ext cx="49680" cy="280440"/>
              </p14:xfrm>
            </p:contentPart>
          </mc:Choice>
          <mc:Fallback>
            <p:pic>
              <p:nvPicPr>
                <p:cNvPr id="2304" name="Ink 2303">
                  <a:extLst>
                    <a:ext uri="{FF2B5EF4-FFF2-40B4-BE49-F238E27FC236}">
                      <a16:creationId xmlns:a16="http://schemas.microsoft.com/office/drawing/2014/main" id="{7773889E-D353-4D67-BB67-81B4DA22D20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909280" y="5497040"/>
                  <a:ext cx="1213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305" name="Ink 2304">
                  <a:extLst>
                    <a:ext uri="{FF2B5EF4-FFF2-40B4-BE49-F238E27FC236}">
                      <a16:creationId xmlns:a16="http://schemas.microsoft.com/office/drawing/2014/main" id="{0583DA88-8967-4520-A38A-D77818B83BA9}"/>
                    </a:ext>
                  </a:extLst>
                </p14:cNvPr>
                <p14:cNvContentPartPr/>
                <p14:nvPr/>
              </p14:nvContentPartPr>
              <p14:xfrm>
                <a:off x="2945280" y="5810240"/>
                <a:ext cx="226800" cy="128880"/>
              </p14:xfrm>
            </p:contentPart>
          </mc:Choice>
          <mc:Fallback>
            <p:pic>
              <p:nvPicPr>
                <p:cNvPr id="2305" name="Ink 2304">
                  <a:extLst>
                    <a:ext uri="{FF2B5EF4-FFF2-40B4-BE49-F238E27FC236}">
                      <a16:creationId xmlns:a16="http://schemas.microsoft.com/office/drawing/2014/main" id="{0583DA88-8967-4520-A38A-D77818B83BA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909280" y="5774240"/>
                  <a:ext cx="298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306" name="Ink 2305">
                  <a:extLst>
                    <a:ext uri="{FF2B5EF4-FFF2-40B4-BE49-F238E27FC236}">
                      <a16:creationId xmlns:a16="http://schemas.microsoft.com/office/drawing/2014/main" id="{8D0A282E-6CAA-436F-BD66-0C092249912D}"/>
                    </a:ext>
                  </a:extLst>
                </p14:cNvPr>
                <p14:cNvContentPartPr/>
                <p14:nvPr/>
              </p14:nvContentPartPr>
              <p14:xfrm>
                <a:off x="3222480" y="5372120"/>
                <a:ext cx="298800" cy="602280"/>
              </p14:xfrm>
            </p:contentPart>
          </mc:Choice>
          <mc:Fallback>
            <p:pic>
              <p:nvPicPr>
                <p:cNvPr id="2306" name="Ink 2305">
                  <a:extLst>
                    <a:ext uri="{FF2B5EF4-FFF2-40B4-BE49-F238E27FC236}">
                      <a16:creationId xmlns:a16="http://schemas.microsoft.com/office/drawing/2014/main" id="{8D0A282E-6CAA-436F-BD66-0C092249912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86480" y="5336480"/>
                  <a:ext cx="37044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312" name="Ink 2311">
                  <a:extLst>
                    <a:ext uri="{FF2B5EF4-FFF2-40B4-BE49-F238E27FC236}">
                      <a16:creationId xmlns:a16="http://schemas.microsoft.com/office/drawing/2014/main" id="{6C8BF824-3D80-4DBE-BF1F-16256A0B0C20}"/>
                    </a:ext>
                  </a:extLst>
                </p14:cNvPr>
                <p14:cNvContentPartPr/>
                <p14:nvPr/>
              </p14:nvContentPartPr>
              <p14:xfrm>
                <a:off x="3003240" y="5588480"/>
                <a:ext cx="17280" cy="207360"/>
              </p14:xfrm>
            </p:contentPart>
          </mc:Choice>
          <mc:Fallback>
            <p:pic>
              <p:nvPicPr>
                <p:cNvPr id="2312" name="Ink 2311">
                  <a:extLst>
                    <a:ext uri="{FF2B5EF4-FFF2-40B4-BE49-F238E27FC236}">
                      <a16:creationId xmlns:a16="http://schemas.microsoft.com/office/drawing/2014/main" id="{6C8BF824-3D80-4DBE-BF1F-16256A0B0C2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967600" y="5552840"/>
                  <a:ext cx="88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313" name="Ink 2312">
                  <a:extLst>
                    <a:ext uri="{FF2B5EF4-FFF2-40B4-BE49-F238E27FC236}">
                      <a16:creationId xmlns:a16="http://schemas.microsoft.com/office/drawing/2014/main" id="{789EFBEE-8AF9-432A-B3BC-2621E122CDD0}"/>
                    </a:ext>
                  </a:extLst>
                </p14:cNvPr>
                <p14:cNvContentPartPr/>
                <p14:nvPr/>
              </p14:nvContentPartPr>
              <p14:xfrm>
                <a:off x="3057960" y="5579840"/>
                <a:ext cx="27000" cy="290520"/>
              </p14:xfrm>
            </p:contentPart>
          </mc:Choice>
          <mc:Fallback>
            <p:pic>
              <p:nvPicPr>
                <p:cNvPr id="2313" name="Ink 2312">
                  <a:extLst>
                    <a:ext uri="{FF2B5EF4-FFF2-40B4-BE49-F238E27FC236}">
                      <a16:creationId xmlns:a16="http://schemas.microsoft.com/office/drawing/2014/main" id="{789EFBEE-8AF9-432A-B3BC-2621E122CDD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022320" y="5543840"/>
                  <a:ext cx="986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314" name="Ink 2313">
                  <a:extLst>
                    <a:ext uri="{FF2B5EF4-FFF2-40B4-BE49-F238E27FC236}">
                      <a16:creationId xmlns:a16="http://schemas.microsoft.com/office/drawing/2014/main" id="{DFB36D7C-14F4-492E-869F-87407FCD5541}"/>
                    </a:ext>
                  </a:extLst>
                </p14:cNvPr>
                <p14:cNvContentPartPr/>
                <p14:nvPr/>
              </p14:nvContentPartPr>
              <p14:xfrm>
                <a:off x="3162720" y="5457800"/>
                <a:ext cx="167760" cy="394200"/>
              </p14:xfrm>
            </p:contentPart>
          </mc:Choice>
          <mc:Fallback>
            <p:pic>
              <p:nvPicPr>
                <p:cNvPr id="2314" name="Ink 2313">
                  <a:extLst>
                    <a:ext uri="{FF2B5EF4-FFF2-40B4-BE49-F238E27FC236}">
                      <a16:creationId xmlns:a16="http://schemas.microsoft.com/office/drawing/2014/main" id="{DFB36D7C-14F4-492E-869F-87407FCD554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126720" y="5421800"/>
                  <a:ext cx="2394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315" name="Ink 2314">
                  <a:extLst>
                    <a:ext uri="{FF2B5EF4-FFF2-40B4-BE49-F238E27FC236}">
                      <a16:creationId xmlns:a16="http://schemas.microsoft.com/office/drawing/2014/main" id="{416D7958-E0B4-4DFA-BCB4-A272E013A7EA}"/>
                    </a:ext>
                  </a:extLst>
                </p14:cNvPr>
                <p14:cNvContentPartPr/>
                <p14:nvPr/>
              </p14:nvContentPartPr>
              <p14:xfrm>
                <a:off x="3389880" y="5445560"/>
                <a:ext cx="100080" cy="239400"/>
              </p14:xfrm>
            </p:contentPart>
          </mc:Choice>
          <mc:Fallback>
            <p:pic>
              <p:nvPicPr>
                <p:cNvPr id="2315" name="Ink 2314">
                  <a:extLst>
                    <a:ext uri="{FF2B5EF4-FFF2-40B4-BE49-F238E27FC236}">
                      <a16:creationId xmlns:a16="http://schemas.microsoft.com/office/drawing/2014/main" id="{416D7958-E0B4-4DFA-BCB4-A272E013A7E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353880" y="5409560"/>
                  <a:ext cx="17172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9" name="Group 2318">
            <a:extLst>
              <a:ext uri="{FF2B5EF4-FFF2-40B4-BE49-F238E27FC236}">
                <a16:creationId xmlns:a16="http://schemas.microsoft.com/office/drawing/2014/main" id="{79D17B44-B7AB-498F-B551-7D77FBFD1296}"/>
              </a:ext>
            </a:extLst>
          </p:cNvPr>
          <p:cNvGrpSpPr/>
          <p:nvPr/>
        </p:nvGrpSpPr>
        <p:grpSpPr>
          <a:xfrm>
            <a:off x="4044360" y="5369240"/>
            <a:ext cx="586440" cy="630000"/>
            <a:chOff x="4044360" y="5369240"/>
            <a:chExt cx="586440" cy="63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307" name="Ink 2306">
                  <a:extLst>
                    <a:ext uri="{FF2B5EF4-FFF2-40B4-BE49-F238E27FC236}">
                      <a16:creationId xmlns:a16="http://schemas.microsoft.com/office/drawing/2014/main" id="{EA6081FD-EF13-49BE-A624-C07065889766}"/>
                    </a:ext>
                  </a:extLst>
                </p14:cNvPr>
                <p14:cNvContentPartPr/>
                <p14:nvPr/>
              </p14:nvContentPartPr>
              <p14:xfrm>
                <a:off x="4044360" y="5402360"/>
                <a:ext cx="300600" cy="513720"/>
              </p14:xfrm>
            </p:contentPart>
          </mc:Choice>
          <mc:Fallback>
            <p:pic>
              <p:nvPicPr>
                <p:cNvPr id="2307" name="Ink 2306">
                  <a:extLst>
                    <a:ext uri="{FF2B5EF4-FFF2-40B4-BE49-F238E27FC236}">
                      <a16:creationId xmlns:a16="http://schemas.microsoft.com/office/drawing/2014/main" id="{EA6081FD-EF13-49BE-A624-C0706588976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08720" y="5366360"/>
                  <a:ext cx="372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308" name="Ink 2307">
                  <a:extLst>
                    <a:ext uri="{FF2B5EF4-FFF2-40B4-BE49-F238E27FC236}">
                      <a16:creationId xmlns:a16="http://schemas.microsoft.com/office/drawing/2014/main" id="{B76C5861-96AC-4DB7-B06B-1707AB2C90FD}"/>
                    </a:ext>
                  </a:extLst>
                </p14:cNvPr>
                <p14:cNvContentPartPr/>
                <p14:nvPr/>
              </p14:nvContentPartPr>
              <p14:xfrm>
                <a:off x="4060560" y="5844800"/>
                <a:ext cx="275400" cy="154440"/>
              </p14:xfrm>
            </p:contentPart>
          </mc:Choice>
          <mc:Fallback>
            <p:pic>
              <p:nvPicPr>
                <p:cNvPr id="2308" name="Ink 2307">
                  <a:extLst>
                    <a:ext uri="{FF2B5EF4-FFF2-40B4-BE49-F238E27FC236}">
                      <a16:creationId xmlns:a16="http://schemas.microsoft.com/office/drawing/2014/main" id="{B76C5861-96AC-4DB7-B06B-1707AB2C90F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024920" y="5808800"/>
                  <a:ext cx="347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309" name="Ink 2308">
                  <a:extLst>
                    <a:ext uri="{FF2B5EF4-FFF2-40B4-BE49-F238E27FC236}">
                      <a16:creationId xmlns:a16="http://schemas.microsoft.com/office/drawing/2014/main" id="{36AD45A1-33F4-4D61-9931-4C1547866117}"/>
                    </a:ext>
                  </a:extLst>
                </p14:cNvPr>
                <p14:cNvContentPartPr/>
                <p14:nvPr/>
              </p14:nvContentPartPr>
              <p14:xfrm>
                <a:off x="4292040" y="5369240"/>
                <a:ext cx="338760" cy="615240"/>
              </p14:xfrm>
            </p:contentPart>
          </mc:Choice>
          <mc:Fallback>
            <p:pic>
              <p:nvPicPr>
                <p:cNvPr id="2309" name="Ink 2308">
                  <a:extLst>
                    <a:ext uri="{FF2B5EF4-FFF2-40B4-BE49-F238E27FC236}">
                      <a16:creationId xmlns:a16="http://schemas.microsoft.com/office/drawing/2014/main" id="{36AD45A1-33F4-4D61-9931-4C154786611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256400" y="5333240"/>
                  <a:ext cx="41040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316" name="Ink 2315">
                  <a:extLst>
                    <a:ext uri="{FF2B5EF4-FFF2-40B4-BE49-F238E27FC236}">
                      <a16:creationId xmlns:a16="http://schemas.microsoft.com/office/drawing/2014/main" id="{614B9684-CA32-453E-A857-0FF431780534}"/>
                    </a:ext>
                  </a:extLst>
                </p14:cNvPr>
                <p14:cNvContentPartPr/>
                <p14:nvPr/>
              </p14:nvContentPartPr>
              <p14:xfrm>
                <a:off x="4137960" y="5531960"/>
                <a:ext cx="17280" cy="344160"/>
              </p14:xfrm>
            </p:contentPart>
          </mc:Choice>
          <mc:Fallback>
            <p:pic>
              <p:nvPicPr>
                <p:cNvPr id="2316" name="Ink 2315">
                  <a:extLst>
                    <a:ext uri="{FF2B5EF4-FFF2-40B4-BE49-F238E27FC236}">
                      <a16:creationId xmlns:a16="http://schemas.microsoft.com/office/drawing/2014/main" id="{614B9684-CA32-453E-A857-0FF4317805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101960" y="5495960"/>
                  <a:ext cx="889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317" name="Ink 2316">
                  <a:extLst>
                    <a:ext uri="{FF2B5EF4-FFF2-40B4-BE49-F238E27FC236}">
                      <a16:creationId xmlns:a16="http://schemas.microsoft.com/office/drawing/2014/main" id="{31A4D8CA-12E6-424D-8D7B-5DDB93D93097}"/>
                    </a:ext>
                  </a:extLst>
                </p14:cNvPr>
                <p14:cNvContentPartPr/>
                <p14:nvPr/>
              </p14:nvContentPartPr>
              <p14:xfrm>
                <a:off x="4203480" y="5486960"/>
                <a:ext cx="124560" cy="430920"/>
              </p14:xfrm>
            </p:contentPart>
          </mc:Choice>
          <mc:Fallback>
            <p:pic>
              <p:nvPicPr>
                <p:cNvPr id="2317" name="Ink 2316">
                  <a:extLst>
                    <a:ext uri="{FF2B5EF4-FFF2-40B4-BE49-F238E27FC236}">
                      <a16:creationId xmlns:a16="http://schemas.microsoft.com/office/drawing/2014/main" id="{31A4D8CA-12E6-424D-8D7B-5DDB93D9309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67480" y="5451320"/>
                  <a:ext cx="19620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318" name="Ink 2317">
                  <a:extLst>
                    <a:ext uri="{FF2B5EF4-FFF2-40B4-BE49-F238E27FC236}">
                      <a16:creationId xmlns:a16="http://schemas.microsoft.com/office/drawing/2014/main" id="{65832D59-E422-4470-BFB3-B763B5B2E093}"/>
                    </a:ext>
                  </a:extLst>
                </p14:cNvPr>
                <p14:cNvContentPartPr/>
                <p14:nvPr/>
              </p14:nvContentPartPr>
              <p14:xfrm>
                <a:off x="4425960" y="5585960"/>
                <a:ext cx="141480" cy="298440"/>
              </p14:xfrm>
            </p:contentPart>
          </mc:Choice>
          <mc:Fallback>
            <p:pic>
              <p:nvPicPr>
                <p:cNvPr id="2318" name="Ink 2317">
                  <a:extLst>
                    <a:ext uri="{FF2B5EF4-FFF2-40B4-BE49-F238E27FC236}">
                      <a16:creationId xmlns:a16="http://schemas.microsoft.com/office/drawing/2014/main" id="{65832D59-E422-4470-BFB3-B763B5B2E09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90320" y="5549960"/>
                  <a:ext cx="21312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7" name="Group 2326">
            <a:extLst>
              <a:ext uri="{FF2B5EF4-FFF2-40B4-BE49-F238E27FC236}">
                <a16:creationId xmlns:a16="http://schemas.microsoft.com/office/drawing/2014/main" id="{90680DDA-41EE-4E20-B34E-7C810B84D3D0}"/>
              </a:ext>
            </a:extLst>
          </p:cNvPr>
          <p:cNvGrpSpPr/>
          <p:nvPr/>
        </p:nvGrpSpPr>
        <p:grpSpPr>
          <a:xfrm>
            <a:off x="3435960" y="3559880"/>
            <a:ext cx="586440" cy="631080"/>
            <a:chOff x="3435960" y="3559880"/>
            <a:chExt cx="586440" cy="63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321" name="Ink 2320">
                  <a:extLst>
                    <a:ext uri="{FF2B5EF4-FFF2-40B4-BE49-F238E27FC236}">
                      <a16:creationId xmlns:a16="http://schemas.microsoft.com/office/drawing/2014/main" id="{6D0E30D8-C783-420D-88E8-4319D61D00A1}"/>
                    </a:ext>
                  </a:extLst>
                </p14:cNvPr>
                <p14:cNvContentPartPr/>
                <p14:nvPr/>
              </p14:nvContentPartPr>
              <p14:xfrm>
                <a:off x="3448560" y="3563840"/>
                <a:ext cx="286200" cy="202680"/>
              </p14:xfrm>
            </p:contentPart>
          </mc:Choice>
          <mc:Fallback>
            <p:pic>
              <p:nvPicPr>
                <p:cNvPr id="2321" name="Ink 2320">
                  <a:extLst>
                    <a:ext uri="{FF2B5EF4-FFF2-40B4-BE49-F238E27FC236}">
                      <a16:creationId xmlns:a16="http://schemas.microsoft.com/office/drawing/2014/main" id="{6D0E30D8-C783-420D-88E8-4319D61D00A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412560" y="3527840"/>
                  <a:ext cx="357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322" name="Ink 2321">
                  <a:extLst>
                    <a:ext uri="{FF2B5EF4-FFF2-40B4-BE49-F238E27FC236}">
                      <a16:creationId xmlns:a16="http://schemas.microsoft.com/office/drawing/2014/main" id="{452366E6-DB64-4A8A-9861-43F7E9FD520A}"/>
                    </a:ext>
                  </a:extLst>
                </p14:cNvPr>
                <p14:cNvContentPartPr/>
                <p14:nvPr/>
              </p14:nvContentPartPr>
              <p14:xfrm>
                <a:off x="3435960" y="3762560"/>
                <a:ext cx="34920" cy="319320"/>
              </p14:xfrm>
            </p:contentPart>
          </mc:Choice>
          <mc:Fallback>
            <p:pic>
              <p:nvPicPr>
                <p:cNvPr id="2322" name="Ink 2321">
                  <a:extLst>
                    <a:ext uri="{FF2B5EF4-FFF2-40B4-BE49-F238E27FC236}">
                      <a16:creationId xmlns:a16="http://schemas.microsoft.com/office/drawing/2014/main" id="{452366E6-DB64-4A8A-9861-43F7E9FD520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399960" y="3726560"/>
                  <a:ext cx="1065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323" name="Ink 2322">
                  <a:extLst>
                    <a:ext uri="{FF2B5EF4-FFF2-40B4-BE49-F238E27FC236}">
                      <a16:creationId xmlns:a16="http://schemas.microsoft.com/office/drawing/2014/main" id="{037C2C01-13B3-4B1C-B021-16C14D287F05}"/>
                    </a:ext>
                  </a:extLst>
                </p14:cNvPr>
                <p14:cNvContentPartPr/>
                <p14:nvPr/>
              </p14:nvContentPartPr>
              <p14:xfrm>
                <a:off x="3471600" y="4023200"/>
                <a:ext cx="215640" cy="167760"/>
              </p14:xfrm>
            </p:contentPart>
          </mc:Choice>
          <mc:Fallback>
            <p:pic>
              <p:nvPicPr>
                <p:cNvPr id="2323" name="Ink 2322">
                  <a:extLst>
                    <a:ext uri="{FF2B5EF4-FFF2-40B4-BE49-F238E27FC236}">
                      <a16:creationId xmlns:a16="http://schemas.microsoft.com/office/drawing/2014/main" id="{037C2C01-13B3-4B1C-B021-16C14D287F0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435960" y="3987200"/>
                  <a:ext cx="2872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324" name="Ink 2323">
                  <a:extLst>
                    <a:ext uri="{FF2B5EF4-FFF2-40B4-BE49-F238E27FC236}">
                      <a16:creationId xmlns:a16="http://schemas.microsoft.com/office/drawing/2014/main" id="{86AB0E7C-33DB-4194-8471-F68B868C6C52}"/>
                    </a:ext>
                  </a:extLst>
                </p14:cNvPr>
                <p14:cNvContentPartPr/>
                <p14:nvPr/>
              </p14:nvContentPartPr>
              <p14:xfrm>
                <a:off x="3696960" y="3559880"/>
                <a:ext cx="325440" cy="619920"/>
              </p14:xfrm>
            </p:contentPart>
          </mc:Choice>
          <mc:Fallback>
            <p:pic>
              <p:nvPicPr>
                <p:cNvPr id="2324" name="Ink 2323">
                  <a:extLst>
                    <a:ext uri="{FF2B5EF4-FFF2-40B4-BE49-F238E27FC236}">
                      <a16:creationId xmlns:a16="http://schemas.microsoft.com/office/drawing/2014/main" id="{86AB0E7C-33DB-4194-8471-F68B868C6C5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61320" y="3524240"/>
                  <a:ext cx="39708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325" name="Ink 2324">
                  <a:extLst>
                    <a:ext uri="{FF2B5EF4-FFF2-40B4-BE49-F238E27FC236}">
                      <a16:creationId xmlns:a16="http://schemas.microsoft.com/office/drawing/2014/main" id="{B5EDCFEF-03AF-43CF-8421-D4657C76B03E}"/>
                    </a:ext>
                  </a:extLst>
                </p14:cNvPr>
                <p14:cNvContentPartPr/>
                <p14:nvPr/>
              </p14:nvContentPartPr>
              <p14:xfrm>
                <a:off x="3573840" y="3810080"/>
                <a:ext cx="8640" cy="260640"/>
              </p14:xfrm>
            </p:contentPart>
          </mc:Choice>
          <mc:Fallback>
            <p:pic>
              <p:nvPicPr>
                <p:cNvPr id="2325" name="Ink 2324">
                  <a:extLst>
                    <a:ext uri="{FF2B5EF4-FFF2-40B4-BE49-F238E27FC236}">
                      <a16:creationId xmlns:a16="http://schemas.microsoft.com/office/drawing/2014/main" id="{B5EDCFEF-03AF-43CF-8421-D4657C76B03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538200" y="3774440"/>
                  <a:ext cx="802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326" name="Ink 2325">
                  <a:extLst>
                    <a:ext uri="{FF2B5EF4-FFF2-40B4-BE49-F238E27FC236}">
                      <a16:creationId xmlns:a16="http://schemas.microsoft.com/office/drawing/2014/main" id="{098133CE-7F47-4092-98FB-B4B16E8BE3AE}"/>
                    </a:ext>
                  </a:extLst>
                </p14:cNvPr>
                <p14:cNvContentPartPr/>
                <p14:nvPr/>
              </p14:nvContentPartPr>
              <p14:xfrm>
                <a:off x="3644760" y="3654560"/>
                <a:ext cx="212400" cy="433440"/>
              </p14:xfrm>
            </p:contentPart>
          </mc:Choice>
          <mc:Fallback>
            <p:pic>
              <p:nvPicPr>
                <p:cNvPr id="2326" name="Ink 2325">
                  <a:extLst>
                    <a:ext uri="{FF2B5EF4-FFF2-40B4-BE49-F238E27FC236}">
                      <a16:creationId xmlns:a16="http://schemas.microsoft.com/office/drawing/2014/main" id="{098133CE-7F47-4092-98FB-B4B16E8BE3A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608760" y="3618560"/>
                  <a:ext cx="28404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8" name="Group 2337">
            <a:extLst>
              <a:ext uri="{FF2B5EF4-FFF2-40B4-BE49-F238E27FC236}">
                <a16:creationId xmlns:a16="http://schemas.microsoft.com/office/drawing/2014/main" id="{E784A585-411D-418D-A3C4-09BF193BFDD8}"/>
              </a:ext>
            </a:extLst>
          </p:cNvPr>
          <p:cNvGrpSpPr/>
          <p:nvPr/>
        </p:nvGrpSpPr>
        <p:grpSpPr>
          <a:xfrm>
            <a:off x="5385720" y="1318520"/>
            <a:ext cx="541800" cy="600840"/>
            <a:chOff x="5385720" y="1318520"/>
            <a:chExt cx="541800" cy="60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328" name="Ink 2327">
                  <a:extLst>
                    <a:ext uri="{FF2B5EF4-FFF2-40B4-BE49-F238E27FC236}">
                      <a16:creationId xmlns:a16="http://schemas.microsoft.com/office/drawing/2014/main" id="{DB999F84-8849-496E-88A0-AD4CF2101F1B}"/>
                    </a:ext>
                  </a:extLst>
                </p14:cNvPr>
                <p14:cNvContentPartPr/>
                <p14:nvPr/>
              </p14:nvContentPartPr>
              <p14:xfrm>
                <a:off x="5385720" y="1447760"/>
                <a:ext cx="45360" cy="396360"/>
              </p14:xfrm>
            </p:contentPart>
          </mc:Choice>
          <mc:Fallback>
            <p:pic>
              <p:nvPicPr>
                <p:cNvPr id="2328" name="Ink 2327">
                  <a:extLst>
                    <a:ext uri="{FF2B5EF4-FFF2-40B4-BE49-F238E27FC236}">
                      <a16:creationId xmlns:a16="http://schemas.microsoft.com/office/drawing/2014/main" id="{DB999F84-8849-496E-88A0-AD4CF2101F1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349720" y="1412120"/>
                  <a:ext cx="1170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329" name="Ink 2328">
                  <a:extLst>
                    <a:ext uri="{FF2B5EF4-FFF2-40B4-BE49-F238E27FC236}">
                      <a16:creationId xmlns:a16="http://schemas.microsoft.com/office/drawing/2014/main" id="{8050C72D-423E-4B26-8B6A-A84F4732D366}"/>
                    </a:ext>
                  </a:extLst>
                </p14:cNvPr>
                <p14:cNvContentPartPr/>
                <p14:nvPr/>
              </p14:nvContentPartPr>
              <p14:xfrm>
                <a:off x="5413440" y="1318520"/>
                <a:ext cx="514080" cy="600840"/>
              </p14:xfrm>
            </p:contentPart>
          </mc:Choice>
          <mc:Fallback>
            <p:pic>
              <p:nvPicPr>
                <p:cNvPr id="2329" name="Ink 2328">
                  <a:extLst>
                    <a:ext uri="{FF2B5EF4-FFF2-40B4-BE49-F238E27FC236}">
                      <a16:creationId xmlns:a16="http://schemas.microsoft.com/office/drawing/2014/main" id="{8050C72D-423E-4B26-8B6A-A84F4732D36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377800" y="1282520"/>
                  <a:ext cx="5857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330" name="Ink 2329">
                  <a:extLst>
                    <a:ext uri="{FF2B5EF4-FFF2-40B4-BE49-F238E27FC236}">
                      <a16:creationId xmlns:a16="http://schemas.microsoft.com/office/drawing/2014/main" id="{F96AC309-125B-4ADD-95AA-1551D3556956}"/>
                    </a:ext>
                  </a:extLst>
                </p14:cNvPr>
                <p14:cNvContentPartPr/>
                <p14:nvPr/>
              </p14:nvContentPartPr>
              <p14:xfrm>
                <a:off x="5487240" y="1478360"/>
                <a:ext cx="1800" cy="248760"/>
              </p14:xfrm>
            </p:contentPart>
          </mc:Choice>
          <mc:Fallback>
            <p:pic>
              <p:nvPicPr>
                <p:cNvPr id="2330" name="Ink 2329">
                  <a:extLst>
                    <a:ext uri="{FF2B5EF4-FFF2-40B4-BE49-F238E27FC236}">
                      <a16:creationId xmlns:a16="http://schemas.microsoft.com/office/drawing/2014/main" id="{F96AC309-125B-4ADD-95AA-1551D355695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451600" y="1442360"/>
                  <a:ext cx="73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331" name="Ink 2330">
                  <a:extLst>
                    <a:ext uri="{FF2B5EF4-FFF2-40B4-BE49-F238E27FC236}">
                      <a16:creationId xmlns:a16="http://schemas.microsoft.com/office/drawing/2014/main" id="{47C0CFEC-805D-4FED-B562-AB8496990998}"/>
                    </a:ext>
                  </a:extLst>
                </p14:cNvPr>
                <p14:cNvContentPartPr/>
                <p14:nvPr/>
              </p14:nvContentPartPr>
              <p14:xfrm>
                <a:off x="5540880" y="1449920"/>
                <a:ext cx="157320" cy="377640"/>
              </p14:xfrm>
            </p:contentPart>
          </mc:Choice>
          <mc:Fallback>
            <p:pic>
              <p:nvPicPr>
                <p:cNvPr id="2331" name="Ink 2330">
                  <a:extLst>
                    <a:ext uri="{FF2B5EF4-FFF2-40B4-BE49-F238E27FC236}">
                      <a16:creationId xmlns:a16="http://schemas.microsoft.com/office/drawing/2014/main" id="{47C0CFEC-805D-4FED-B562-AB849699099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505240" y="1413920"/>
                  <a:ext cx="2289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332" name="Ink 2331">
                  <a:extLst>
                    <a:ext uri="{FF2B5EF4-FFF2-40B4-BE49-F238E27FC236}">
                      <a16:creationId xmlns:a16="http://schemas.microsoft.com/office/drawing/2014/main" id="{B49E93B5-C203-4A3E-A091-E2CB72413BAD}"/>
                    </a:ext>
                  </a:extLst>
                </p14:cNvPr>
                <p14:cNvContentPartPr/>
                <p14:nvPr/>
              </p14:nvContentPartPr>
              <p14:xfrm>
                <a:off x="5765520" y="1434800"/>
                <a:ext cx="66600" cy="218520"/>
              </p14:xfrm>
            </p:contentPart>
          </mc:Choice>
          <mc:Fallback>
            <p:pic>
              <p:nvPicPr>
                <p:cNvPr id="2332" name="Ink 2331">
                  <a:extLst>
                    <a:ext uri="{FF2B5EF4-FFF2-40B4-BE49-F238E27FC236}">
                      <a16:creationId xmlns:a16="http://schemas.microsoft.com/office/drawing/2014/main" id="{B49E93B5-C203-4A3E-A091-E2CB72413BA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729520" y="1399160"/>
                  <a:ext cx="13824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7" name="Group 2336">
            <a:extLst>
              <a:ext uri="{FF2B5EF4-FFF2-40B4-BE49-F238E27FC236}">
                <a16:creationId xmlns:a16="http://schemas.microsoft.com/office/drawing/2014/main" id="{5E499118-9C92-4873-9CE4-BADD8B3AFAA9}"/>
              </a:ext>
            </a:extLst>
          </p:cNvPr>
          <p:cNvGrpSpPr/>
          <p:nvPr/>
        </p:nvGrpSpPr>
        <p:grpSpPr>
          <a:xfrm>
            <a:off x="6244320" y="2642960"/>
            <a:ext cx="495720" cy="659520"/>
            <a:chOff x="6244320" y="2642960"/>
            <a:chExt cx="495720" cy="65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333" name="Ink 2332">
                  <a:extLst>
                    <a:ext uri="{FF2B5EF4-FFF2-40B4-BE49-F238E27FC236}">
                      <a16:creationId xmlns:a16="http://schemas.microsoft.com/office/drawing/2014/main" id="{367040FA-2537-405B-B4D8-9C67219D23FF}"/>
                    </a:ext>
                  </a:extLst>
                </p14:cNvPr>
                <p14:cNvContentPartPr/>
                <p14:nvPr/>
              </p14:nvContentPartPr>
              <p14:xfrm>
                <a:off x="6244320" y="2791280"/>
                <a:ext cx="46440" cy="406080"/>
              </p14:xfrm>
            </p:contentPart>
          </mc:Choice>
          <mc:Fallback>
            <p:pic>
              <p:nvPicPr>
                <p:cNvPr id="2333" name="Ink 2332">
                  <a:extLst>
                    <a:ext uri="{FF2B5EF4-FFF2-40B4-BE49-F238E27FC236}">
                      <a16:creationId xmlns:a16="http://schemas.microsoft.com/office/drawing/2014/main" id="{367040FA-2537-405B-B4D8-9C67219D23F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208320" y="2755640"/>
                  <a:ext cx="1180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334" name="Ink 2333">
                  <a:extLst>
                    <a:ext uri="{FF2B5EF4-FFF2-40B4-BE49-F238E27FC236}">
                      <a16:creationId xmlns:a16="http://schemas.microsoft.com/office/drawing/2014/main" id="{2C7ECDB5-54AE-4A25-BD96-AB583BE1E3F0}"/>
                    </a:ext>
                  </a:extLst>
                </p14:cNvPr>
                <p14:cNvContentPartPr/>
                <p14:nvPr/>
              </p14:nvContentPartPr>
              <p14:xfrm>
                <a:off x="6260520" y="2642960"/>
                <a:ext cx="479520" cy="659520"/>
              </p14:xfrm>
            </p:contentPart>
          </mc:Choice>
          <mc:Fallback>
            <p:pic>
              <p:nvPicPr>
                <p:cNvPr id="2334" name="Ink 2333">
                  <a:extLst>
                    <a:ext uri="{FF2B5EF4-FFF2-40B4-BE49-F238E27FC236}">
                      <a16:creationId xmlns:a16="http://schemas.microsoft.com/office/drawing/2014/main" id="{2C7ECDB5-54AE-4A25-BD96-AB583BE1E3F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224880" y="2606960"/>
                  <a:ext cx="55116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335" name="Ink 2334">
                  <a:extLst>
                    <a:ext uri="{FF2B5EF4-FFF2-40B4-BE49-F238E27FC236}">
                      <a16:creationId xmlns:a16="http://schemas.microsoft.com/office/drawing/2014/main" id="{43B4540C-D1FE-48BE-8B78-947AA4A41079}"/>
                    </a:ext>
                  </a:extLst>
                </p14:cNvPr>
                <p14:cNvContentPartPr/>
                <p14:nvPr/>
              </p14:nvContentPartPr>
              <p14:xfrm>
                <a:off x="6323160" y="2840600"/>
                <a:ext cx="14400" cy="298440"/>
              </p14:xfrm>
            </p:contentPart>
          </mc:Choice>
          <mc:Fallback>
            <p:pic>
              <p:nvPicPr>
                <p:cNvPr id="2335" name="Ink 2334">
                  <a:extLst>
                    <a:ext uri="{FF2B5EF4-FFF2-40B4-BE49-F238E27FC236}">
                      <a16:creationId xmlns:a16="http://schemas.microsoft.com/office/drawing/2014/main" id="{43B4540C-D1FE-48BE-8B78-947AA4A4107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287160" y="2804600"/>
                  <a:ext cx="860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336" name="Ink 2335">
                  <a:extLst>
                    <a:ext uri="{FF2B5EF4-FFF2-40B4-BE49-F238E27FC236}">
                      <a16:creationId xmlns:a16="http://schemas.microsoft.com/office/drawing/2014/main" id="{B7F37AD4-C17E-4C4F-9117-AB7F8A070A96}"/>
                    </a:ext>
                  </a:extLst>
                </p14:cNvPr>
                <p14:cNvContentPartPr/>
                <p14:nvPr/>
              </p14:nvContentPartPr>
              <p14:xfrm>
                <a:off x="6393720" y="2721080"/>
                <a:ext cx="220320" cy="514440"/>
              </p14:xfrm>
            </p:contentPart>
          </mc:Choice>
          <mc:Fallback>
            <p:pic>
              <p:nvPicPr>
                <p:cNvPr id="2336" name="Ink 2335">
                  <a:extLst>
                    <a:ext uri="{FF2B5EF4-FFF2-40B4-BE49-F238E27FC236}">
                      <a16:creationId xmlns:a16="http://schemas.microsoft.com/office/drawing/2014/main" id="{B7F37AD4-C17E-4C4F-9117-AB7F8A070A9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357720" y="2685440"/>
                  <a:ext cx="291960" cy="58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5" name="Group 2354">
            <a:extLst>
              <a:ext uri="{FF2B5EF4-FFF2-40B4-BE49-F238E27FC236}">
                <a16:creationId xmlns:a16="http://schemas.microsoft.com/office/drawing/2014/main" id="{F47CD5D1-6352-42E8-81E5-7ABB6A44E32E}"/>
              </a:ext>
            </a:extLst>
          </p:cNvPr>
          <p:cNvGrpSpPr/>
          <p:nvPr/>
        </p:nvGrpSpPr>
        <p:grpSpPr>
          <a:xfrm>
            <a:off x="9137640" y="1343000"/>
            <a:ext cx="626400" cy="627840"/>
            <a:chOff x="9137640" y="1343000"/>
            <a:chExt cx="626400" cy="62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339" name="Ink 2338">
                  <a:extLst>
                    <a:ext uri="{FF2B5EF4-FFF2-40B4-BE49-F238E27FC236}">
                      <a16:creationId xmlns:a16="http://schemas.microsoft.com/office/drawing/2014/main" id="{760A0645-43F3-4B86-8B95-B5EA1377D86B}"/>
                    </a:ext>
                  </a:extLst>
                </p14:cNvPr>
                <p14:cNvContentPartPr/>
                <p14:nvPr/>
              </p14:nvContentPartPr>
              <p14:xfrm>
                <a:off x="9150600" y="1457120"/>
                <a:ext cx="74880" cy="297720"/>
              </p14:xfrm>
            </p:contentPart>
          </mc:Choice>
          <mc:Fallback>
            <p:pic>
              <p:nvPicPr>
                <p:cNvPr id="2339" name="Ink 2338">
                  <a:extLst>
                    <a:ext uri="{FF2B5EF4-FFF2-40B4-BE49-F238E27FC236}">
                      <a16:creationId xmlns:a16="http://schemas.microsoft.com/office/drawing/2014/main" id="{760A0645-43F3-4B86-8B95-B5EA1377D86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114960" y="1421120"/>
                  <a:ext cx="1465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340" name="Ink 2339">
                  <a:extLst>
                    <a:ext uri="{FF2B5EF4-FFF2-40B4-BE49-F238E27FC236}">
                      <a16:creationId xmlns:a16="http://schemas.microsoft.com/office/drawing/2014/main" id="{856DDA2C-8220-4A19-A653-C1474CD9577B}"/>
                    </a:ext>
                  </a:extLst>
                </p14:cNvPr>
                <p14:cNvContentPartPr/>
                <p14:nvPr/>
              </p14:nvContentPartPr>
              <p14:xfrm>
                <a:off x="9137640" y="1343000"/>
                <a:ext cx="626400" cy="627840"/>
              </p14:xfrm>
            </p:contentPart>
          </mc:Choice>
          <mc:Fallback>
            <p:pic>
              <p:nvPicPr>
                <p:cNvPr id="2340" name="Ink 2339">
                  <a:extLst>
                    <a:ext uri="{FF2B5EF4-FFF2-40B4-BE49-F238E27FC236}">
                      <a16:creationId xmlns:a16="http://schemas.microsoft.com/office/drawing/2014/main" id="{856DDA2C-8220-4A19-A653-C1474CD9577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01640" y="1307360"/>
                  <a:ext cx="69804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341" name="Ink 2340">
                  <a:extLst>
                    <a:ext uri="{FF2B5EF4-FFF2-40B4-BE49-F238E27FC236}">
                      <a16:creationId xmlns:a16="http://schemas.microsoft.com/office/drawing/2014/main" id="{8AA677F5-CA95-475C-A829-6019C1AD350A}"/>
                    </a:ext>
                  </a:extLst>
                </p14:cNvPr>
                <p14:cNvContentPartPr/>
                <p14:nvPr/>
              </p14:nvContentPartPr>
              <p14:xfrm>
                <a:off x="9279480" y="1411400"/>
                <a:ext cx="21960" cy="274680"/>
              </p14:xfrm>
            </p:contentPart>
          </mc:Choice>
          <mc:Fallback>
            <p:pic>
              <p:nvPicPr>
                <p:cNvPr id="2341" name="Ink 2340">
                  <a:extLst>
                    <a:ext uri="{FF2B5EF4-FFF2-40B4-BE49-F238E27FC236}">
                      <a16:creationId xmlns:a16="http://schemas.microsoft.com/office/drawing/2014/main" id="{8AA677F5-CA95-475C-A829-6019C1AD350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43480" y="1375400"/>
                  <a:ext cx="936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342" name="Ink 2341">
                  <a:extLst>
                    <a:ext uri="{FF2B5EF4-FFF2-40B4-BE49-F238E27FC236}">
                      <a16:creationId xmlns:a16="http://schemas.microsoft.com/office/drawing/2014/main" id="{B3EF685B-912C-41FA-B7D1-56EF0E8CFAC6}"/>
                    </a:ext>
                  </a:extLst>
                </p14:cNvPr>
                <p14:cNvContentPartPr/>
                <p14:nvPr/>
              </p14:nvContentPartPr>
              <p14:xfrm>
                <a:off x="9390000" y="1415000"/>
                <a:ext cx="190800" cy="411480"/>
              </p14:xfrm>
            </p:contentPart>
          </mc:Choice>
          <mc:Fallback>
            <p:pic>
              <p:nvPicPr>
                <p:cNvPr id="2342" name="Ink 2341">
                  <a:extLst>
                    <a:ext uri="{FF2B5EF4-FFF2-40B4-BE49-F238E27FC236}">
                      <a16:creationId xmlns:a16="http://schemas.microsoft.com/office/drawing/2014/main" id="{B3EF685B-912C-41FA-B7D1-56EF0E8CFAC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354000" y="1379360"/>
                  <a:ext cx="262440" cy="48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3" name="Group 2352">
            <a:extLst>
              <a:ext uri="{FF2B5EF4-FFF2-40B4-BE49-F238E27FC236}">
                <a16:creationId xmlns:a16="http://schemas.microsoft.com/office/drawing/2014/main" id="{9252AB0D-824C-443E-942D-C4287917C463}"/>
              </a:ext>
            </a:extLst>
          </p:cNvPr>
          <p:cNvGrpSpPr/>
          <p:nvPr/>
        </p:nvGrpSpPr>
        <p:grpSpPr>
          <a:xfrm>
            <a:off x="6976560" y="5861000"/>
            <a:ext cx="597240" cy="610560"/>
            <a:chOff x="6976560" y="5861000"/>
            <a:chExt cx="597240" cy="61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346" name="Ink 2345">
                  <a:extLst>
                    <a:ext uri="{FF2B5EF4-FFF2-40B4-BE49-F238E27FC236}">
                      <a16:creationId xmlns:a16="http://schemas.microsoft.com/office/drawing/2014/main" id="{871E1FA9-2C2F-46F5-A790-01D2FB1CB37E}"/>
                    </a:ext>
                  </a:extLst>
                </p14:cNvPr>
                <p14:cNvContentPartPr/>
                <p14:nvPr/>
              </p14:nvContentPartPr>
              <p14:xfrm>
                <a:off x="6976560" y="5861000"/>
                <a:ext cx="597240" cy="610560"/>
              </p14:xfrm>
            </p:contentPart>
          </mc:Choice>
          <mc:Fallback>
            <p:pic>
              <p:nvPicPr>
                <p:cNvPr id="2346" name="Ink 2345">
                  <a:extLst>
                    <a:ext uri="{FF2B5EF4-FFF2-40B4-BE49-F238E27FC236}">
                      <a16:creationId xmlns:a16="http://schemas.microsoft.com/office/drawing/2014/main" id="{871E1FA9-2C2F-46F5-A790-01D2FB1CB37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40560" y="5825360"/>
                  <a:ext cx="66888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347" name="Ink 2346">
                  <a:extLst>
                    <a:ext uri="{FF2B5EF4-FFF2-40B4-BE49-F238E27FC236}">
                      <a16:creationId xmlns:a16="http://schemas.microsoft.com/office/drawing/2014/main" id="{E5CBB2A2-497C-437B-9AA2-51B6AEFCFE47}"/>
                    </a:ext>
                  </a:extLst>
                </p14:cNvPr>
                <p14:cNvContentPartPr/>
                <p14:nvPr/>
              </p14:nvContentPartPr>
              <p14:xfrm>
                <a:off x="7112640" y="5913200"/>
                <a:ext cx="106200" cy="428760"/>
              </p14:xfrm>
            </p:contentPart>
          </mc:Choice>
          <mc:Fallback>
            <p:pic>
              <p:nvPicPr>
                <p:cNvPr id="2347" name="Ink 2346">
                  <a:extLst>
                    <a:ext uri="{FF2B5EF4-FFF2-40B4-BE49-F238E27FC236}">
                      <a16:creationId xmlns:a16="http://schemas.microsoft.com/office/drawing/2014/main" id="{E5CBB2A2-497C-437B-9AA2-51B6AEFCFE4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076640" y="5877560"/>
                  <a:ext cx="1778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348" name="Ink 2347">
                  <a:extLst>
                    <a:ext uri="{FF2B5EF4-FFF2-40B4-BE49-F238E27FC236}">
                      <a16:creationId xmlns:a16="http://schemas.microsoft.com/office/drawing/2014/main" id="{756B4E35-F255-4663-A30B-D9B128997CBC}"/>
                    </a:ext>
                  </a:extLst>
                </p14:cNvPr>
                <p14:cNvContentPartPr/>
                <p14:nvPr/>
              </p14:nvContentPartPr>
              <p14:xfrm>
                <a:off x="7288680" y="5948480"/>
                <a:ext cx="113400" cy="338040"/>
              </p14:xfrm>
            </p:contentPart>
          </mc:Choice>
          <mc:Fallback>
            <p:pic>
              <p:nvPicPr>
                <p:cNvPr id="2348" name="Ink 2347">
                  <a:extLst>
                    <a:ext uri="{FF2B5EF4-FFF2-40B4-BE49-F238E27FC236}">
                      <a16:creationId xmlns:a16="http://schemas.microsoft.com/office/drawing/2014/main" id="{756B4E35-F255-4663-A30B-D9B128997CB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252680" y="5912480"/>
                  <a:ext cx="185040" cy="40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2" name="Group 2351">
            <a:extLst>
              <a:ext uri="{FF2B5EF4-FFF2-40B4-BE49-F238E27FC236}">
                <a16:creationId xmlns:a16="http://schemas.microsoft.com/office/drawing/2014/main" id="{1BE9A1B7-F10F-4774-9091-E5EDBB54CCCA}"/>
              </a:ext>
            </a:extLst>
          </p:cNvPr>
          <p:cNvGrpSpPr/>
          <p:nvPr/>
        </p:nvGrpSpPr>
        <p:grpSpPr>
          <a:xfrm>
            <a:off x="8140440" y="5821760"/>
            <a:ext cx="505080" cy="613440"/>
            <a:chOff x="8140440" y="5821760"/>
            <a:chExt cx="505080" cy="6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349" name="Ink 2348">
                  <a:extLst>
                    <a:ext uri="{FF2B5EF4-FFF2-40B4-BE49-F238E27FC236}">
                      <a16:creationId xmlns:a16="http://schemas.microsoft.com/office/drawing/2014/main" id="{30947E9E-554A-433A-9A54-9F273CF8FFFD}"/>
                    </a:ext>
                  </a:extLst>
                </p14:cNvPr>
                <p14:cNvContentPartPr/>
                <p14:nvPr/>
              </p14:nvContentPartPr>
              <p14:xfrm>
                <a:off x="8140440" y="5821760"/>
                <a:ext cx="505080" cy="613440"/>
              </p14:xfrm>
            </p:contentPart>
          </mc:Choice>
          <mc:Fallback>
            <p:pic>
              <p:nvPicPr>
                <p:cNvPr id="2349" name="Ink 2348">
                  <a:extLst>
                    <a:ext uri="{FF2B5EF4-FFF2-40B4-BE49-F238E27FC236}">
                      <a16:creationId xmlns:a16="http://schemas.microsoft.com/office/drawing/2014/main" id="{30947E9E-554A-433A-9A54-9F273CF8FFF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104800" y="5786120"/>
                  <a:ext cx="5767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350" name="Ink 2349">
                  <a:extLst>
                    <a:ext uri="{FF2B5EF4-FFF2-40B4-BE49-F238E27FC236}">
                      <a16:creationId xmlns:a16="http://schemas.microsoft.com/office/drawing/2014/main" id="{B00846F0-F397-4379-B52C-D299C7634F3B}"/>
                    </a:ext>
                  </a:extLst>
                </p14:cNvPr>
                <p14:cNvContentPartPr/>
                <p14:nvPr/>
              </p14:nvContentPartPr>
              <p14:xfrm>
                <a:off x="8249160" y="5880440"/>
                <a:ext cx="118440" cy="428400"/>
              </p14:xfrm>
            </p:contentPart>
          </mc:Choice>
          <mc:Fallback>
            <p:pic>
              <p:nvPicPr>
                <p:cNvPr id="2350" name="Ink 2349">
                  <a:extLst>
                    <a:ext uri="{FF2B5EF4-FFF2-40B4-BE49-F238E27FC236}">
                      <a16:creationId xmlns:a16="http://schemas.microsoft.com/office/drawing/2014/main" id="{B00846F0-F397-4379-B52C-D299C7634F3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213160" y="5844800"/>
                  <a:ext cx="19008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351" name="Ink 2350">
                  <a:extLst>
                    <a:ext uri="{FF2B5EF4-FFF2-40B4-BE49-F238E27FC236}">
                      <a16:creationId xmlns:a16="http://schemas.microsoft.com/office/drawing/2014/main" id="{7B0E5A45-E3FE-43ED-96CB-C602F63BBFC5}"/>
                    </a:ext>
                  </a:extLst>
                </p14:cNvPr>
                <p14:cNvContentPartPr/>
                <p14:nvPr/>
              </p14:nvContentPartPr>
              <p14:xfrm>
                <a:off x="8409000" y="5844080"/>
                <a:ext cx="118800" cy="432720"/>
              </p14:xfrm>
            </p:contentPart>
          </mc:Choice>
          <mc:Fallback>
            <p:pic>
              <p:nvPicPr>
                <p:cNvPr id="2351" name="Ink 2350">
                  <a:extLst>
                    <a:ext uri="{FF2B5EF4-FFF2-40B4-BE49-F238E27FC236}">
                      <a16:creationId xmlns:a16="http://schemas.microsoft.com/office/drawing/2014/main" id="{7B0E5A45-E3FE-43ED-96CB-C602F63BBFC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373360" y="5808440"/>
                  <a:ext cx="190440" cy="50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1" name="Group 2360">
            <a:extLst>
              <a:ext uri="{FF2B5EF4-FFF2-40B4-BE49-F238E27FC236}">
                <a16:creationId xmlns:a16="http://schemas.microsoft.com/office/drawing/2014/main" id="{27851A15-FCA3-47AA-938D-4075A007AA91}"/>
              </a:ext>
            </a:extLst>
          </p:cNvPr>
          <p:cNvGrpSpPr/>
          <p:nvPr/>
        </p:nvGrpSpPr>
        <p:grpSpPr>
          <a:xfrm>
            <a:off x="2375760" y="1850600"/>
            <a:ext cx="7202160" cy="3999240"/>
            <a:chOff x="2375760" y="1850600"/>
            <a:chExt cx="7202160" cy="39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772689-AE5D-4759-A301-BC2A919638E6}"/>
                    </a:ext>
                  </a:extLst>
                </p14:cNvPr>
                <p14:cNvContentPartPr/>
                <p14:nvPr/>
              </p14:nvContentPartPr>
              <p14:xfrm>
                <a:off x="2375760" y="2050040"/>
                <a:ext cx="301680" cy="464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772689-AE5D-4759-A301-BC2A919638E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340120" y="2014400"/>
                  <a:ext cx="37332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8A399B-7768-4A40-BBD7-288B850A8960}"/>
                    </a:ext>
                  </a:extLst>
                </p14:cNvPr>
                <p14:cNvContentPartPr/>
                <p14:nvPr/>
              </p14:nvContentPartPr>
              <p14:xfrm>
                <a:off x="2562600" y="1865360"/>
                <a:ext cx="6840" cy="79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8A399B-7768-4A40-BBD7-288B850A896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526600" y="1829720"/>
                  <a:ext cx="78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6C8E11-7149-4A03-A3DF-1F2CCFD156F1}"/>
                    </a:ext>
                  </a:extLst>
                </p14:cNvPr>
                <p14:cNvContentPartPr/>
                <p14:nvPr/>
              </p14:nvContentPartPr>
              <p14:xfrm>
                <a:off x="2721360" y="2042840"/>
                <a:ext cx="540360" cy="14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6C8E11-7149-4A03-A3DF-1F2CCFD156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685360" y="2006840"/>
                  <a:ext cx="612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9C618BD-97BE-43FC-BF40-7C8A20CE3C9B}"/>
                    </a:ext>
                  </a:extLst>
                </p14:cNvPr>
                <p14:cNvContentPartPr/>
                <p14:nvPr/>
              </p14:nvContentPartPr>
              <p14:xfrm>
                <a:off x="3272160" y="1850600"/>
                <a:ext cx="85320" cy="101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9C618BD-97BE-43FC-BF40-7C8A20CE3C9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236160" y="1814960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C57F26F-967F-4A97-898B-7F240EAEDDEF}"/>
                    </a:ext>
                  </a:extLst>
                </p14:cNvPr>
                <p14:cNvContentPartPr/>
                <p14:nvPr/>
              </p14:nvContentPartPr>
              <p14:xfrm>
                <a:off x="3260640" y="2066240"/>
                <a:ext cx="328680" cy="471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57F26F-967F-4A97-898B-7F240EAEDDE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225000" y="2030600"/>
                  <a:ext cx="40032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3DD8AEE-C984-454E-A9B0-5D68DD20089A}"/>
                    </a:ext>
                  </a:extLst>
                </p14:cNvPr>
                <p14:cNvContentPartPr/>
                <p14:nvPr/>
              </p14:nvContentPartPr>
              <p14:xfrm>
                <a:off x="3624600" y="2326160"/>
                <a:ext cx="93240" cy="158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3DD8AEE-C984-454E-A9B0-5D68DD20089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588600" y="2290160"/>
                  <a:ext cx="164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089" name="Ink 2088">
                  <a:extLst>
                    <a:ext uri="{FF2B5EF4-FFF2-40B4-BE49-F238E27FC236}">
                      <a16:creationId xmlns:a16="http://schemas.microsoft.com/office/drawing/2014/main" id="{1839FD76-7850-4CBA-9766-49792844E968}"/>
                    </a:ext>
                  </a:extLst>
                </p14:cNvPr>
                <p14:cNvContentPartPr/>
                <p14:nvPr/>
              </p14:nvContentPartPr>
              <p14:xfrm>
                <a:off x="3738000" y="2826560"/>
                <a:ext cx="76680" cy="106920"/>
              </p14:xfrm>
            </p:contentPart>
          </mc:Choice>
          <mc:Fallback>
            <p:pic>
              <p:nvPicPr>
                <p:cNvPr id="2089" name="Ink 2088">
                  <a:extLst>
                    <a:ext uri="{FF2B5EF4-FFF2-40B4-BE49-F238E27FC236}">
                      <a16:creationId xmlns:a16="http://schemas.microsoft.com/office/drawing/2014/main" id="{1839FD76-7850-4CBA-9766-49792844E96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702000" y="2790560"/>
                  <a:ext cx="148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A77B1C43-D91F-418A-BBC8-ACFD51DAAB57}"/>
                    </a:ext>
                  </a:extLst>
                </p14:cNvPr>
                <p14:cNvContentPartPr/>
                <p14:nvPr/>
              </p14:nvContentPartPr>
              <p14:xfrm>
                <a:off x="3596520" y="2555840"/>
                <a:ext cx="85320" cy="217440"/>
              </p14:xfrm>
            </p:contentPart>
          </mc:Choice>
          <mc:Fallback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A77B1C43-D91F-418A-BBC8-ACFD51DAAB5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560880" y="2520200"/>
                  <a:ext cx="1569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987AC82E-C2A8-4041-ACD2-5D714354F0FD}"/>
                    </a:ext>
                  </a:extLst>
                </p14:cNvPr>
                <p14:cNvContentPartPr/>
                <p14:nvPr/>
              </p14:nvContentPartPr>
              <p14:xfrm>
                <a:off x="3553320" y="2876240"/>
                <a:ext cx="70200" cy="142560"/>
              </p14:xfrm>
            </p:contentPart>
          </mc:Choice>
          <mc:Fallback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987AC82E-C2A8-4041-ACD2-5D714354F0F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517680" y="2840600"/>
                  <a:ext cx="141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092" name="Ink 2091">
                  <a:extLst>
                    <a:ext uri="{FF2B5EF4-FFF2-40B4-BE49-F238E27FC236}">
                      <a16:creationId xmlns:a16="http://schemas.microsoft.com/office/drawing/2014/main" id="{E84E3B93-91A5-4EBD-983D-83FF93900E63}"/>
                    </a:ext>
                  </a:extLst>
                </p14:cNvPr>
                <p14:cNvContentPartPr/>
                <p14:nvPr/>
              </p14:nvContentPartPr>
              <p14:xfrm>
                <a:off x="3606240" y="2895320"/>
                <a:ext cx="13680" cy="173880"/>
              </p14:xfrm>
            </p:contentPart>
          </mc:Choice>
          <mc:Fallback>
            <p:pic>
              <p:nvPicPr>
                <p:cNvPr id="2092" name="Ink 2091">
                  <a:extLst>
                    <a:ext uri="{FF2B5EF4-FFF2-40B4-BE49-F238E27FC236}">
                      <a16:creationId xmlns:a16="http://schemas.microsoft.com/office/drawing/2014/main" id="{E84E3B93-91A5-4EBD-983D-83FF93900E6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570240" y="2859320"/>
                  <a:ext cx="85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093" name="Ink 2092">
                  <a:extLst>
                    <a:ext uri="{FF2B5EF4-FFF2-40B4-BE49-F238E27FC236}">
                      <a16:creationId xmlns:a16="http://schemas.microsoft.com/office/drawing/2014/main" id="{FBAC29CF-8791-49D5-B098-B7B9CD56CED0}"/>
                    </a:ext>
                  </a:extLst>
                </p14:cNvPr>
                <p14:cNvContentPartPr/>
                <p14:nvPr/>
              </p14:nvContentPartPr>
              <p14:xfrm>
                <a:off x="3681120" y="2654120"/>
                <a:ext cx="251280" cy="675360"/>
              </p14:xfrm>
            </p:contentPart>
          </mc:Choice>
          <mc:Fallback>
            <p:pic>
              <p:nvPicPr>
                <p:cNvPr id="2093" name="Ink 2092">
                  <a:extLst>
                    <a:ext uri="{FF2B5EF4-FFF2-40B4-BE49-F238E27FC236}">
                      <a16:creationId xmlns:a16="http://schemas.microsoft.com/office/drawing/2014/main" id="{FBAC29CF-8791-49D5-B098-B7B9CD56CED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645480" y="2618120"/>
                  <a:ext cx="32292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094" name="Ink 2093">
                  <a:extLst>
                    <a:ext uri="{FF2B5EF4-FFF2-40B4-BE49-F238E27FC236}">
                      <a16:creationId xmlns:a16="http://schemas.microsoft.com/office/drawing/2014/main" id="{F6EA223E-5651-45D5-8462-4DF5B8A23405}"/>
                    </a:ext>
                  </a:extLst>
                </p14:cNvPr>
                <p14:cNvContentPartPr/>
                <p14:nvPr/>
              </p14:nvContentPartPr>
              <p14:xfrm>
                <a:off x="3893160" y="3347840"/>
                <a:ext cx="27360" cy="14760"/>
              </p14:xfrm>
            </p:contentPart>
          </mc:Choice>
          <mc:Fallback>
            <p:pic>
              <p:nvPicPr>
                <p:cNvPr id="2094" name="Ink 2093">
                  <a:extLst>
                    <a:ext uri="{FF2B5EF4-FFF2-40B4-BE49-F238E27FC236}">
                      <a16:creationId xmlns:a16="http://schemas.microsoft.com/office/drawing/2014/main" id="{F6EA223E-5651-45D5-8462-4DF5B8A2340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857160" y="3312200"/>
                  <a:ext cx="99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095" name="Ink 2094">
                  <a:extLst>
                    <a:ext uri="{FF2B5EF4-FFF2-40B4-BE49-F238E27FC236}">
                      <a16:creationId xmlns:a16="http://schemas.microsoft.com/office/drawing/2014/main" id="{015EAFB8-20BC-4AD8-8FB1-3A2FEB2CEFAB}"/>
                    </a:ext>
                  </a:extLst>
                </p14:cNvPr>
                <p14:cNvContentPartPr/>
                <p14:nvPr/>
              </p14:nvContentPartPr>
              <p14:xfrm>
                <a:off x="3845640" y="3368000"/>
                <a:ext cx="93600" cy="171360"/>
              </p14:xfrm>
            </p:contentPart>
          </mc:Choice>
          <mc:Fallback>
            <p:pic>
              <p:nvPicPr>
                <p:cNvPr id="2095" name="Ink 2094">
                  <a:extLst>
                    <a:ext uri="{FF2B5EF4-FFF2-40B4-BE49-F238E27FC236}">
                      <a16:creationId xmlns:a16="http://schemas.microsoft.com/office/drawing/2014/main" id="{015EAFB8-20BC-4AD8-8FB1-3A2FEB2CEFA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810000" y="3332360"/>
                  <a:ext cx="165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36DA33A2-251F-4CFC-A7BD-B9F7615F9448}"/>
                    </a:ext>
                  </a:extLst>
                </p14:cNvPr>
                <p14:cNvContentPartPr/>
                <p14:nvPr/>
              </p14:nvContentPartPr>
              <p14:xfrm>
                <a:off x="3932040" y="3393560"/>
                <a:ext cx="687600" cy="54720"/>
              </p14:xfrm>
            </p:contentPart>
          </mc:Choice>
          <mc:Fallback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36DA33A2-251F-4CFC-A7BD-B9F7615F944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896400" y="3357560"/>
                  <a:ext cx="759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099" name="Ink 2098">
                  <a:extLst>
                    <a:ext uri="{FF2B5EF4-FFF2-40B4-BE49-F238E27FC236}">
                      <a16:creationId xmlns:a16="http://schemas.microsoft.com/office/drawing/2014/main" id="{57D4D3F2-38C0-4437-B050-BD6D0BE61E47}"/>
                    </a:ext>
                  </a:extLst>
                </p14:cNvPr>
                <p14:cNvContentPartPr/>
                <p14:nvPr/>
              </p14:nvContentPartPr>
              <p14:xfrm>
                <a:off x="4438560" y="3460160"/>
                <a:ext cx="69120" cy="195840"/>
              </p14:xfrm>
            </p:contentPart>
          </mc:Choice>
          <mc:Fallback>
            <p:pic>
              <p:nvPicPr>
                <p:cNvPr id="2099" name="Ink 2098">
                  <a:extLst>
                    <a:ext uri="{FF2B5EF4-FFF2-40B4-BE49-F238E27FC236}">
                      <a16:creationId xmlns:a16="http://schemas.microsoft.com/office/drawing/2014/main" id="{57D4D3F2-38C0-4437-B050-BD6D0BE61E4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402560" y="3424520"/>
                  <a:ext cx="140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7428D708-2B1E-49AE-97C8-F22280F926F9}"/>
                    </a:ext>
                  </a:extLst>
                </p14:cNvPr>
                <p14:cNvContentPartPr/>
                <p14:nvPr/>
              </p14:nvContentPartPr>
              <p14:xfrm>
                <a:off x="4681200" y="3422000"/>
                <a:ext cx="542880" cy="30600"/>
              </p14:xfrm>
            </p:contentPart>
          </mc:Choice>
          <mc:Fallback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7428D708-2B1E-49AE-97C8-F22280F926F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645560" y="3386000"/>
                  <a:ext cx="614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101" name="Ink 2100">
                  <a:extLst>
                    <a:ext uri="{FF2B5EF4-FFF2-40B4-BE49-F238E27FC236}">
                      <a16:creationId xmlns:a16="http://schemas.microsoft.com/office/drawing/2014/main" id="{020AF0E5-4D85-413B-88CB-4275BA574179}"/>
                    </a:ext>
                  </a:extLst>
                </p14:cNvPr>
                <p14:cNvContentPartPr/>
                <p14:nvPr/>
              </p14:nvContentPartPr>
              <p14:xfrm>
                <a:off x="5238120" y="3328400"/>
                <a:ext cx="65880" cy="173160"/>
              </p14:xfrm>
            </p:contentPart>
          </mc:Choice>
          <mc:Fallback>
            <p:pic>
              <p:nvPicPr>
                <p:cNvPr id="2101" name="Ink 2100">
                  <a:extLst>
                    <a:ext uri="{FF2B5EF4-FFF2-40B4-BE49-F238E27FC236}">
                      <a16:creationId xmlns:a16="http://schemas.microsoft.com/office/drawing/2014/main" id="{020AF0E5-4D85-413B-88CB-4275BA57417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202480" y="3292760"/>
                  <a:ext cx="137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102" name="Ink 2101">
                  <a:extLst>
                    <a:ext uri="{FF2B5EF4-FFF2-40B4-BE49-F238E27FC236}">
                      <a16:creationId xmlns:a16="http://schemas.microsoft.com/office/drawing/2014/main" id="{D5DB7C2D-78DD-4DEF-A8D0-84A3B4B37E2A}"/>
                    </a:ext>
                  </a:extLst>
                </p14:cNvPr>
                <p14:cNvContentPartPr/>
                <p14:nvPr/>
              </p14:nvContentPartPr>
              <p14:xfrm>
                <a:off x="5216160" y="3430640"/>
                <a:ext cx="406440" cy="18720"/>
              </p14:xfrm>
            </p:contentPart>
          </mc:Choice>
          <mc:Fallback>
            <p:pic>
              <p:nvPicPr>
                <p:cNvPr id="2102" name="Ink 2101">
                  <a:extLst>
                    <a:ext uri="{FF2B5EF4-FFF2-40B4-BE49-F238E27FC236}">
                      <a16:creationId xmlns:a16="http://schemas.microsoft.com/office/drawing/2014/main" id="{D5DB7C2D-78DD-4DEF-A8D0-84A3B4B37E2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80520" y="3394640"/>
                  <a:ext cx="4780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103" name="Ink 2102">
                  <a:extLst>
                    <a:ext uri="{FF2B5EF4-FFF2-40B4-BE49-F238E27FC236}">
                      <a16:creationId xmlns:a16="http://schemas.microsoft.com/office/drawing/2014/main" id="{99F45E84-40F1-4441-967E-EC6BB6F305D7}"/>
                    </a:ext>
                  </a:extLst>
                </p14:cNvPr>
                <p14:cNvContentPartPr/>
                <p14:nvPr/>
              </p14:nvContentPartPr>
              <p14:xfrm>
                <a:off x="5663640" y="3341000"/>
                <a:ext cx="140760" cy="241920"/>
              </p14:xfrm>
            </p:contentPart>
          </mc:Choice>
          <mc:Fallback>
            <p:pic>
              <p:nvPicPr>
                <p:cNvPr id="2103" name="Ink 2102">
                  <a:extLst>
                    <a:ext uri="{FF2B5EF4-FFF2-40B4-BE49-F238E27FC236}">
                      <a16:creationId xmlns:a16="http://schemas.microsoft.com/office/drawing/2014/main" id="{99F45E84-40F1-4441-967E-EC6BB6F305D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628000" y="3305000"/>
                  <a:ext cx="2124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04" name="Ink 2103">
                  <a:extLst>
                    <a:ext uri="{FF2B5EF4-FFF2-40B4-BE49-F238E27FC236}">
                      <a16:creationId xmlns:a16="http://schemas.microsoft.com/office/drawing/2014/main" id="{25DFA5C8-B0DD-4EE9-8D3D-748CFF4B286D}"/>
                    </a:ext>
                  </a:extLst>
                </p14:cNvPr>
                <p14:cNvContentPartPr/>
                <p14:nvPr/>
              </p14:nvContentPartPr>
              <p14:xfrm>
                <a:off x="5775600" y="3430280"/>
                <a:ext cx="455760" cy="36360"/>
              </p14:xfrm>
            </p:contentPart>
          </mc:Choice>
          <mc:Fallback>
            <p:pic>
              <p:nvPicPr>
                <p:cNvPr id="2104" name="Ink 2103">
                  <a:extLst>
                    <a:ext uri="{FF2B5EF4-FFF2-40B4-BE49-F238E27FC236}">
                      <a16:creationId xmlns:a16="http://schemas.microsoft.com/office/drawing/2014/main" id="{25DFA5C8-B0DD-4EE9-8D3D-748CFF4B286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739600" y="3394640"/>
                  <a:ext cx="527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05" name="Ink 2104">
                  <a:extLst>
                    <a:ext uri="{FF2B5EF4-FFF2-40B4-BE49-F238E27FC236}">
                      <a16:creationId xmlns:a16="http://schemas.microsoft.com/office/drawing/2014/main" id="{C2C9AD3F-56D3-4070-8547-833025317D31}"/>
                    </a:ext>
                  </a:extLst>
                </p14:cNvPr>
                <p14:cNvContentPartPr/>
                <p14:nvPr/>
              </p14:nvContentPartPr>
              <p14:xfrm>
                <a:off x="6286080" y="3299240"/>
                <a:ext cx="89640" cy="237600"/>
              </p14:xfrm>
            </p:contentPart>
          </mc:Choice>
          <mc:Fallback>
            <p:pic>
              <p:nvPicPr>
                <p:cNvPr id="2105" name="Ink 2104">
                  <a:extLst>
                    <a:ext uri="{FF2B5EF4-FFF2-40B4-BE49-F238E27FC236}">
                      <a16:creationId xmlns:a16="http://schemas.microsoft.com/office/drawing/2014/main" id="{C2C9AD3F-56D3-4070-8547-833025317D3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250440" y="3263240"/>
                  <a:ext cx="1612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52" name="Ink 2151">
                  <a:extLst>
                    <a:ext uri="{FF2B5EF4-FFF2-40B4-BE49-F238E27FC236}">
                      <a16:creationId xmlns:a16="http://schemas.microsoft.com/office/drawing/2014/main" id="{08A9CCF0-3675-413E-B35F-0169955277D5}"/>
                    </a:ext>
                  </a:extLst>
                </p14:cNvPr>
                <p14:cNvContentPartPr/>
                <p14:nvPr/>
              </p14:nvContentPartPr>
              <p14:xfrm>
                <a:off x="6277440" y="3451520"/>
                <a:ext cx="227880" cy="477000"/>
              </p14:xfrm>
            </p:contentPart>
          </mc:Choice>
          <mc:Fallback>
            <p:pic>
              <p:nvPicPr>
                <p:cNvPr id="2152" name="Ink 2151">
                  <a:extLst>
                    <a:ext uri="{FF2B5EF4-FFF2-40B4-BE49-F238E27FC236}">
                      <a16:creationId xmlns:a16="http://schemas.microsoft.com/office/drawing/2014/main" id="{08A9CCF0-3675-413E-B35F-0169955277D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241800" y="3415520"/>
                  <a:ext cx="2995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153" name="Ink 2152">
                  <a:extLst>
                    <a:ext uri="{FF2B5EF4-FFF2-40B4-BE49-F238E27FC236}">
                      <a16:creationId xmlns:a16="http://schemas.microsoft.com/office/drawing/2014/main" id="{A91D5ED1-51F3-4C1A-9AF5-CC6EB95ADE04}"/>
                    </a:ext>
                  </a:extLst>
                </p14:cNvPr>
                <p14:cNvContentPartPr/>
                <p14:nvPr/>
              </p14:nvContentPartPr>
              <p14:xfrm>
                <a:off x="6436560" y="3933200"/>
                <a:ext cx="18720" cy="130320"/>
              </p14:xfrm>
            </p:contentPart>
          </mc:Choice>
          <mc:Fallback>
            <p:pic>
              <p:nvPicPr>
                <p:cNvPr id="2153" name="Ink 2152">
                  <a:extLst>
                    <a:ext uri="{FF2B5EF4-FFF2-40B4-BE49-F238E27FC236}">
                      <a16:creationId xmlns:a16="http://schemas.microsoft.com/office/drawing/2014/main" id="{A91D5ED1-51F3-4C1A-9AF5-CC6EB95ADE0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400560" y="3897560"/>
                  <a:ext cx="90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154" name="Ink 2153">
                  <a:extLst>
                    <a:ext uri="{FF2B5EF4-FFF2-40B4-BE49-F238E27FC236}">
                      <a16:creationId xmlns:a16="http://schemas.microsoft.com/office/drawing/2014/main" id="{572DA50E-72F1-4B55-B65C-A6792BE19442}"/>
                    </a:ext>
                  </a:extLst>
                </p14:cNvPr>
                <p14:cNvContentPartPr/>
                <p14:nvPr/>
              </p14:nvContentPartPr>
              <p14:xfrm>
                <a:off x="6502080" y="3925280"/>
                <a:ext cx="74880" cy="138960"/>
              </p14:xfrm>
            </p:contentPart>
          </mc:Choice>
          <mc:Fallback>
            <p:pic>
              <p:nvPicPr>
                <p:cNvPr id="2154" name="Ink 2153">
                  <a:extLst>
                    <a:ext uri="{FF2B5EF4-FFF2-40B4-BE49-F238E27FC236}">
                      <a16:creationId xmlns:a16="http://schemas.microsoft.com/office/drawing/2014/main" id="{572DA50E-72F1-4B55-B65C-A6792BE1944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466440" y="3889640"/>
                  <a:ext cx="146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156" name="Ink 2155">
                  <a:extLst>
                    <a:ext uri="{FF2B5EF4-FFF2-40B4-BE49-F238E27FC236}">
                      <a16:creationId xmlns:a16="http://schemas.microsoft.com/office/drawing/2014/main" id="{36DB4250-5532-4248-91FC-79F22C25F603}"/>
                    </a:ext>
                  </a:extLst>
                </p14:cNvPr>
                <p14:cNvContentPartPr/>
                <p14:nvPr/>
              </p14:nvContentPartPr>
              <p14:xfrm>
                <a:off x="6512880" y="3982520"/>
                <a:ext cx="124560" cy="325800"/>
              </p14:xfrm>
            </p:contentPart>
          </mc:Choice>
          <mc:Fallback>
            <p:pic>
              <p:nvPicPr>
                <p:cNvPr id="2156" name="Ink 2155">
                  <a:extLst>
                    <a:ext uri="{FF2B5EF4-FFF2-40B4-BE49-F238E27FC236}">
                      <a16:creationId xmlns:a16="http://schemas.microsoft.com/office/drawing/2014/main" id="{36DB4250-5532-4248-91FC-79F22C25F60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477240" y="3946520"/>
                  <a:ext cx="1962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157" name="Ink 2156">
                  <a:extLst>
                    <a:ext uri="{FF2B5EF4-FFF2-40B4-BE49-F238E27FC236}">
                      <a16:creationId xmlns:a16="http://schemas.microsoft.com/office/drawing/2014/main" id="{0378EF3F-2C96-4479-85B7-13D490A6D652}"/>
                    </a:ext>
                  </a:extLst>
                </p14:cNvPr>
                <p14:cNvContentPartPr/>
                <p14:nvPr/>
              </p14:nvContentPartPr>
              <p14:xfrm>
                <a:off x="6690360" y="4307240"/>
                <a:ext cx="14760" cy="154080"/>
              </p14:xfrm>
            </p:contentPart>
          </mc:Choice>
          <mc:Fallback>
            <p:pic>
              <p:nvPicPr>
                <p:cNvPr id="2157" name="Ink 2156">
                  <a:extLst>
                    <a:ext uri="{FF2B5EF4-FFF2-40B4-BE49-F238E27FC236}">
                      <a16:creationId xmlns:a16="http://schemas.microsoft.com/office/drawing/2014/main" id="{0378EF3F-2C96-4479-85B7-13D490A6D65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654360" y="4271240"/>
                  <a:ext cx="86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158" name="Ink 2157">
                  <a:extLst>
                    <a:ext uri="{FF2B5EF4-FFF2-40B4-BE49-F238E27FC236}">
                      <a16:creationId xmlns:a16="http://schemas.microsoft.com/office/drawing/2014/main" id="{B5B6C0D8-BB95-47E7-B935-1BD024471E1C}"/>
                    </a:ext>
                  </a:extLst>
                </p14:cNvPr>
                <p14:cNvContentPartPr/>
                <p14:nvPr/>
              </p14:nvContentPartPr>
              <p14:xfrm>
                <a:off x="6789720" y="4256120"/>
                <a:ext cx="19800" cy="221040"/>
              </p14:xfrm>
            </p:contentPart>
          </mc:Choice>
          <mc:Fallback>
            <p:pic>
              <p:nvPicPr>
                <p:cNvPr id="2158" name="Ink 2157">
                  <a:extLst>
                    <a:ext uri="{FF2B5EF4-FFF2-40B4-BE49-F238E27FC236}">
                      <a16:creationId xmlns:a16="http://schemas.microsoft.com/office/drawing/2014/main" id="{B5B6C0D8-BB95-47E7-B935-1BD024471E1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753720" y="4220120"/>
                  <a:ext cx="914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160" name="Ink 2159">
                  <a:extLst>
                    <a:ext uri="{FF2B5EF4-FFF2-40B4-BE49-F238E27FC236}">
                      <a16:creationId xmlns:a16="http://schemas.microsoft.com/office/drawing/2014/main" id="{7E666BFC-0683-4BF9-8D57-091C5A32B21A}"/>
                    </a:ext>
                  </a:extLst>
                </p14:cNvPr>
                <p14:cNvContentPartPr/>
                <p14:nvPr/>
              </p14:nvContentPartPr>
              <p14:xfrm>
                <a:off x="6750840" y="4391120"/>
                <a:ext cx="175680" cy="373320"/>
              </p14:xfrm>
            </p:contentPart>
          </mc:Choice>
          <mc:Fallback>
            <p:pic>
              <p:nvPicPr>
                <p:cNvPr id="2160" name="Ink 2159">
                  <a:extLst>
                    <a:ext uri="{FF2B5EF4-FFF2-40B4-BE49-F238E27FC236}">
                      <a16:creationId xmlns:a16="http://schemas.microsoft.com/office/drawing/2014/main" id="{7E666BFC-0683-4BF9-8D57-091C5A32B21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714840" y="4355480"/>
                  <a:ext cx="2473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162" name="Ink 2161">
                  <a:extLst>
                    <a:ext uri="{FF2B5EF4-FFF2-40B4-BE49-F238E27FC236}">
                      <a16:creationId xmlns:a16="http://schemas.microsoft.com/office/drawing/2014/main" id="{39122DDD-3A28-4D83-A0BD-A13B6A06FCBF}"/>
                    </a:ext>
                  </a:extLst>
                </p14:cNvPr>
                <p14:cNvContentPartPr/>
                <p14:nvPr/>
              </p14:nvContentPartPr>
              <p14:xfrm>
                <a:off x="6953160" y="4679840"/>
                <a:ext cx="11520" cy="150480"/>
              </p14:xfrm>
            </p:contentPart>
          </mc:Choice>
          <mc:Fallback>
            <p:pic>
              <p:nvPicPr>
                <p:cNvPr id="2162" name="Ink 2161">
                  <a:extLst>
                    <a:ext uri="{FF2B5EF4-FFF2-40B4-BE49-F238E27FC236}">
                      <a16:creationId xmlns:a16="http://schemas.microsoft.com/office/drawing/2014/main" id="{39122DDD-3A28-4D83-A0BD-A13B6A06FCB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917160" y="4644200"/>
                  <a:ext cx="83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163" name="Ink 2162">
                  <a:extLst>
                    <a:ext uri="{FF2B5EF4-FFF2-40B4-BE49-F238E27FC236}">
                      <a16:creationId xmlns:a16="http://schemas.microsoft.com/office/drawing/2014/main" id="{BB53B9D8-32E1-40B7-B692-21A38843819E}"/>
                    </a:ext>
                  </a:extLst>
                </p14:cNvPr>
                <p14:cNvContentPartPr/>
                <p14:nvPr/>
              </p14:nvContentPartPr>
              <p14:xfrm>
                <a:off x="7014720" y="4700000"/>
                <a:ext cx="81720" cy="145440"/>
              </p14:xfrm>
            </p:contentPart>
          </mc:Choice>
          <mc:Fallback>
            <p:pic>
              <p:nvPicPr>
                <p:cNvPr id="2163" name="Ink 2162">
                  <a:extLst>
                    <a:ext uri="{FF2B5EF4-FFF2-40B4-BE49-F238E27FC236}">
                      <a16:creationId xmlns:a16="http://schemas.microsoft.com/office/drawing/2014/main" id="{BB53B9D8-32E1-40B7-B692-21A38843819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979080" y="4664000"/>
                  <a:ext cx="153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202" name="Ink 2201">
                  <a:extLst>
                    <a:ext uri="{FF2B5EF4-FFF2-40B4-BE49-F238E27FC236}">
                      <a16:creationId xmlns:a16="http://schemas.microsoft.com/office/drawing/2014/main" id="{2D567EBC-5D48-460E-9A30-4D8CCE2A6AB7}"/>
                    </a:ext>
                  </a:extLst>
                </p14:cNvPr>
                <p14:cNvContentPartPr/>
                <p14:nvPr/>
              </p14:nvContentPartPr>
              <p14:xfrm>
                <a:off x="7213800" y="5172320"/>
                <a:ext cx="7560" cy="165600"/>
              </p14:xfrm>
            </p:contentPart>
          </mc:Choice>
          <mc:Fallback>
            <p:pic>
              <p:nvPicPr>
                <p:cNvPr id="2202" name="Ink 2201">
                  <a:extLst>
                    <a:ext uri="{FF2B5EF4-FFF2-40B4-BE49-F238E27FC236}">
                      <a16:creationId xmlns:a16="http://schemas.microsoft.com/office/drawing/2014/main" id="{2D567EBC-5D48-460E-9A30-4D8CCE2A6AB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178160" y="5136680"/>
                  <a:ext cx="79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203" name="Ink 2202">
                  <a:extLst>
                    <a:ext uri="{FF2B5EF4-FFF2-40B4-BE49-F238E27FC236}">
                      <a16:creationId xmlns:a16="http://schemas.microsoft.com/office/drawing/2014/main" id="{F732C161-879A-41EF-90F0-321E107D5778}"/>
                    </a:ext>
                  </a:extLst>
                </p14:cNvPr>
                <p14:cNvContentPartPr/>
                <p14:nvPr/>
              </p14:nvContentPartPr>
              <p14:xfrm>
                <a:off x="7282920" y="5123360"/>
                <a:ext cx="123480" cy="227880"/>
              </p14:xfrm>
            </p:contentPart>
          </mc:Choice>
          <mc:Fallback>
            <p:pic>
              <p:nvPicPr>
                <p:cNvPr id="2203" name="Ink 2202">
                  <a:extLst>
                    <a:ext uri="{FF2B5EF4-FFF2-40B4-BE49-F238E27FC236}">
                      <a16:creationId xmlns:a16="http://schemas.microsoft.com/office/drawing/2014/main" id="{F732C161-879A-41EF-90F0-321E107D577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246920" y="5087360"/>
                  <a:ext cx="195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204" name="Ink 2203">
                  <a:extLst>
                    <a:ext uri="{FF2B5EF4-FFF2-40B4-BE49-F238E27FC236}">
                      <a16:creationId xmlns:a16="http://schemas.microsoft.com/office/drawing/2014/main" id="{804A7E90-70EA-461E-BCB0-82BFA1C04253}"/>
                    </a:ext>
                  </a:extLst>
                </p14:cNvPr>
                <p14:cNvContentPartPr/>
                <p14:nvPr/>
              </p14:nvContentPartPr>
              <p14:xfrm>
                <a:off x="7094280" y="4819880"/>
                <a:ext cx="110880" cy="232920"/>
              </p14:xfrm>
            </p:contentPart>
          </mc:Choice>
          <mc:Fallback>
            <p:pic>
              <p:nvPicPr>
                <p:cNvPr id="2204" name="Ink 2203">
                  <a:extLst>
                    <a:ext uri="{FF2B5EF4-FFF2-40B4-BE49-F238E27FC236}">
                      <a16:creationId xmlns:a16="http://schemas.microsoft.com/office/drawing/2014/main" id="{804A7E90-70EA-461E-BCB0-82BFA1C0425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058280" y="4783880"/>
                  <a:ext cx="1825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214" name="Ink 2213">
                  <a:extLst>
                    <a:ext uri="{FF2B5EF4-FFF2-40B4-BE49-F238E27FC236}">
                      <a16:creationId xmlns:a16="http://schemas.microsoft.com/office/drawing/2014/main" id="{189911CD-AD10-40CD-90BC-E28C5A08500E}"/>
                    </a:ext>
                  </a:extLst>
                </p14:cNvPr>
                <p14:cNvContentPartPr/>
                <p14:nvPr/>
              </p14:nvContentPartPr>
              <p14:xfrm>
                <a:off x="7405680" y="5562920"/>
                <a:ext cx="18720" cy="203760"/>
              </p14:xfrm>
            </p:contentPart>
          </mc:Choice>
          <mc:Fallback>
            <p:pic>
              <p:nvPicPr>
                <p:cNvPr id="2214" name="Ink 2213">
                  <a:extLst>
                    <a:ext uri="{FF2B5EF4-FFF2-40B4-BE49-F238E27FC236}">
                      <a16:creationId xmlns:a16="http://schemas.microsoft.com/office/drawing/2014/main" id="{189911CD-AD10-40CD-90BC-E28C5A08500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370040" y="5527280"/>
                  <a:ext cx="90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215" name="Ink 2214">
                  <a:extLst>
                    <a:ext uri="{FF2B5EF4-FFF2-40B4-BE49-F238E27FC236}">
                      <a16:creationId xmlns:a16="http://schemas.microsoft.com/office/drawing/2014/main" id="{6BCBD85B-F8A6-41F0-B116-1A5D72AF9001}"/>
                    </a:ext>
                  </a:extLst>
                </p14:cNvPr>
                <p14:cNvContentPartPr/>
                <p14:nvPr/>
              </p14:nvContentPartPr>
              <p14:xfrm>
                <a:off x="7503600" y="5531240"/>
                <a:ext cx="106920" cy="188280"/>
              </p14:xfrm>
            </p:contentPart>
          </mc:Choice>
          <mc:Fallback>
            <p:pic>
              <p:nvPicPr>
                <p:cNvPr id="2215" name="Ink 2214">
                  <a:extLst>
                    <a:ext uri="{FF2B5EF4-FFF2-40B4-BE49-F238E27FC236}">
                      <a16:creationId xmlns:a16="http://schemas.microsoft.com/office/drawing/2014/main" id="{6BCBD85B-F8A6-41F0-B116-1A5D72AF900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467600" y="5495600"/>
                  <a:ext cx="178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216" name="Ink 2215">
                  <a:extLst>
                    <a:ext uri="{FF2B5EF4-FFF2-40B4-BE49-F238E27FC236}">
                      <a16:creationId xmlns:a16="http://schemas.microsoft.com/office/drawing/2014/main" id="{FB45BB1C-0A74-40D3-85E7-9A11B0F95402}"/>
                    </a:ext>
                  </a:extLst>
                </p14:cNvPr>
                <p14:cNvContentPartPr/>
                <p14:nvPr/>
              </p14:nvContentPartPr>
              <p14:xfrm>
                <a:off x="7630320" y="5519720"/>
                <a:ext cx="10080" cy="259560"/>
              </p14:xfrm>
            </p:contentPart>
          </mc:Choice>
          <mc:Fallback>
            <p:pic>
              <p:nvPicPr>
                <p:cNvPr id="2216" name="Ink 2215">
                  <a:extLst>
                    <a:ext uri="{FF2B5EF4-FFF2-40B4-BE49-F238E27FC236}">
                      <a16:creationId xmlns:a16="http://schemas.microsoft.com/office/drawing/2014/main" id="{FB45BB1C-0A74-40D3-85E7-9A11B0F9540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594320" y="5484080"/>
                  <a:ext cx="817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218" name="Ink 2217">
                  <a:extLst>
                    <a:ext uri="{FF2B5EF4-FFF2-40B4-BE49-F238E27FC236}">
                      <a16:creationId xmlns:a16="http://schemas.microsoft.com/office/drawing/2014/main" id="{1DF23692-0C6D-483D-80E9-2B322239C5CE}"/>
                    </a:ext>
                  </a:extLst>
                </p14:cNvPr>
                <p14:cNvContentPartPr/>
                <p14:nvPr/>
              </p14:nvContentPartPr>
              <p14:xfrm>
                <a:off x="7984560" y="5579840"/>
                <a:ext cx="16920" cy="269280"/>
              </p14:xfrm>
            </p:contentPart>
          </mc:Choice>
          <mc:Fallback>
            <p:pic>
              <p:nvPicPr>
                <p:cNvPr id="2218" name="Ink 2217">
                  <a:extLst>
                    <a:ext uri="{FF2B5EF4-FFF2-40B4-BE49-F238E27FC236}">
                      <a16:creationId xmlns:a16="http://schemas.microsoft.com/office/drawing/2014/main" id="{1DF23692-0C6D-483D-80E9-2B322239C5C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948920" y="5544200"/>
                  <a:ext cx="885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219" name="Ink 2218">
                  <a:extLst>
                    <a:ext uri="{FF2B5EF4-FFF2-40B4-BE49-F238E27FC236}">
                      <a16:creationId xmlns:a16="http://schemas.microsoft.com/office/drawing/2014/main" id="{B83AD604-30B4-4B05-9A25-F39C414A8086}"/>
                    </a:ext>
                  </a:extLst>
                </p14:cNvPr>
                <p14:cNvContentPartPr/>
                <p14:nvPr/>
              </p14:nvContentPartPr>
              <p14:xfrm>
                <a:off x="8100120" y="5574080"/>
                <a:ext cx="96840" cy="55080"/>
              </p14:xfrm>
            </p:contentPart>
          </mc:Choice>
          <mc:Fallback>
            <p:pic>
              <p:nvPicPr>
                <p:cNvPr id="2219" name="Ink 2218">
                  <a:extLst>
                    <a:ext uri="{FF2B5EF4-FFF2-40B4-BE49-F238E27FC236}">
                      <a16:creationId xmlns:a16="http://schemas.microsoft.com/office/drawing/2014/main" id="{B83AD604-30B4-4B05-9A25-F39C414A808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064480" y="5538440"/>
                  <a:ext cx="168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220" name="Ink 2219">
                  <a:extLst>
                    <a:ext uri="{FF2B5EF4-FFF2-40B4-BE49-F238E27FC236}">
                      <a16:creationId xmlns:a16="http://schemas.microsoft.com/office/drawing/2014/main" id="{DDE1192C-D6D8-4B09-9BA1-E279A1F7001B}"/>
                    </a:ext>
                  </a:extLst>
                </p14:cNvPr>
                <p14:cNvContentPartPr/>
                <p14:nvPr/>
              </p14:nvContentPartPr>
              <p14:xfrm>
                <a:off x="8103720" y="5606840"/>
                <a:ext cx="106200" cy="204480"/>
              </p14:xfrm>
            </p:contentPart>
          </mc:Choice>
          <mc:Fallback>
            <p:pic>
              <p:nvPicPr>
                <p:cNvPr id="2220" name="Ink 2219">
                  <a:extLst>
                    <a:ext uri="{FF2B5EF4-FFF2-40B4-BE49-F238E27FC236}">
                      <a16:creationId xmlns:a16="http://schemas.microsoft.com/office/drawing/2014/main" id="{DDE1192C-D6D8-4B09-9BA1-E279A1F7001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067720" y="5571200"/>
                  <a:ext cx="1778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221" name="Ink 2220">
                  <a:extLst>
                    <a:ext uri="{FF2B5EF4-FFF2-40B4-BE49-F238E27FC236}">
                      <a16:creationId xmlns:a16="http://schemas.microsoft.com/office/drawing/2014/main" id="{B6487017-BC93-4C2B-BA07-C5280D30336C}"/>
                    </a:ext>
                  </a:extLst>
                </p14:cNvPr>
                <p14:cNvContentPartPr/>
                <p14:nvPr/>
              </p14:nvContentPartPr>
              <p14:xfrm>
                <a:off x="8272920" y="5080880"/>
                <a:ext cx="38880" cy="321840"/>
              </p14:xfrm>
            </p:contentPart>
          </mc:Choice>
          <mc:Fallback>
            <p:pic>
              <p:nvPicPr>
                <p:cNvPr id="2221" name="Ink 2220">
                  <a:extLst>
                    <a:ext uri="{FF2B5EF4-FFF2-40B4-BE49-F238E27FC236}">
                      <a16:creationId xmlns:a16="http://schemas.microsoft.com/office/drawing/2014/main" id="{B6487017-BC93-4C2B-BA07-C5280D30336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237280" y="5045240"/>
                  <a:ext cx="1105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222" name="Ink 2221">
                  <a:extLst>
                    <a:ext uri="{FF2B5EF4-FFF2-40B4-BE49-F238E27FC236}">
                      <a16:creationId xmlns:a16="http://schemas.microsoft.com/office/drawing/2014/main" id="{648A3D92-D7C3-4F32-B119-02AE6244BCE4}"/>
                    </a:ext>
                  </a:extLst>
                </p14:cNvPr>
                <p14:cNvContentPartPr/>
                <p14:nvPr/>
              </p14:nvContentPartPr>
              <p14:xfrm>
                <a:off x="8384880" y="5094200"/>
                <a:ext cx="87120" cy="263520"/>
              </p14:xfrm>
            </p:contentPart>
          </mc:Choice>
          <mc:Fallback>
            <p:pic>
              <p:nvPicPr>
                <p:cNvPr id="2222" name="Ink 2221">
                  <a:extLst>
                    <a:ext uri="{FF2B5EF4-FFF2-40B4-BE49-F238E27FC236}">
                      <a16:creationId xmlns:a16="http://schemas.microsoft.com/office/drawing/2014/main" id="{648A3D92-D7C3-4F32-B119-02AE6244BCE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348880" y="5058560"/>
                  <a:ext cx="1587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23" name="Ink 2222">
                  <a:extLst>
                    <a:ext uri="{FF2B5EF4-FFF2-40B4-BE49-F238E27FC236}">
                      <a16:creationId xmlns:a16="http://schemas.microsoft.com/office/drawing/2014/main" id="{BE28C05B-164F-40D5-8E3B-3072535926A8}"/>
                    </a:ext>
                  </a:extLst>
                </p14:cNvPr>
                <p14:cNvContentPartPr/>
                <p14:nvPr/>
              </p14:nvContentPartPr>
              <p14:xfrm>
                <a:off x="8553720" y="4688480"/>
                <a:ext cx="14760" cy="334440"/>
              </p14:xfrm>
            </p:contentPart>
          </mc:Choice>
          <mc:Fallback>
            <p:pic>
              <p:nvPicPr>
                <p:cNvPr id="2223" name="Ink 2222">
                  <a:extLst>
                    <a:ext uri="{FF2B5EF4-FFF2-40B4-BE49-F238E27FC236}">
                      <a16:creationId xmlns:a16="http://schemas.microsoft.com/office/drawing/2014/main" id="{BE28C05B-164F-40D5-8E3B-3072535926A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517720" y="4652480"/>
                  <a:ext cx="864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24" name="Ink 2223">
                  <a:extLst>
                    <a:ext uri="{FF2B5EF4-FFF2-40B4-BE49-F238E27FC236}">
                      <a16:creationId xmlns:a16="http://schemas.microsoft.com/office/drawing/2014/main" id="{D2A05BEE-FF74-410A-866B-CEDAE0C4B657}"/>
                    </a:ext>
                  </a:extLst>
                </p14:cNvPr>
                <p14:cNvContentPartPr/>
                <p14:nvPr/>
              </p14:nvContentPartPr>
              <p14:xfrm>
                <a:off x="8575680" y="4645280"/>
                <a:ext cx="184680" cy="270720"/>
              </p14:xfrm>
            </p:contentPart>
          </mc:Choice>
          <mc:Fallback>
            <p:pic>
              <p:nvPicPr>
                <p:cNvPr id="2224" name="Ink 2223">
                  <a:extLst>
                    <a:ext uri="{FF2B5EF4-FFF2-40B4-BE49-F238E27FC236}">
                      <a16:creationId xmlns:a16="http://schemas.microsoft.com/office/drawing/2014/main" id="{D2A05BEE-FF74-410A-866B-CEDAE0C4B65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539680" y="4609280"/>
                  <a:ext cx="2563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31" name="Ink 2230">
                  <a:extLst>
                    <a:ext uri="{FF2B5EF4-FFF2-40B4-BE49-F238E27FC236}">
                      <a16:creationId xmlns:a16="http://schemas.microsoft.com/office/drawing/2014/main" id="{B2608856-4975-4DF1-A150-37E4D9DEB819}"/>
                    </a:ext>
                  </a:extLst>
                </p14:cNvPr>
                <p14:cNvContentPartPr/>
                <p14:nvPr/>
              </p14:nvContentPartPr>
              <p14:xfrm>
                <a:off x="8833440" y="4188080"/>
                <a:ext cx="24480" cy="306720"/>
              </p14:xfrm>
            </p:contentPart>
          </mc:Choice>
          <mc:Fallback>
            <p:pic>
              <p:nvPicPr>
                <p:cNvPr id="2231" name="Ink 2230">
                  <a:extLst>
                    <a:ext uri="{FF2B5EF4-FFF2-40B4-BE49-F238E27FC236}">
                      <a16:creationId xmlns:a16="http://schemas.microsoft.com/office/drawing/2014/main" id="{B2608856-4975-4DF1-A150-37E4D9DEB81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797800" y="4152080"/>
                  <a:ext cx="961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32" name="Ink 2231">
                  <a:extLst>
                    <a:ext uri="{FF2B5EF4-FFF2-40B4-BE49-F238E27FC236}">
                      <a16:creationId xmlns:a16="http://schemas.microsoft.com/office/drawing/2014/main" id="{3B66382D-8E63-4B12-A7C5-C6CB948F34D1}"/>
                    </a:ext>
                  </a:extLst>
                </p14:cNvPr>
                <p14:cNvContentPartPr/>
                <p14:nvPr/>
              </p14:nvContentPartPr>
              <p14:xfrm>
                <a:off x="8975640" y="4178000"/>
                <a:ext cx="110880" cy="288000"/>
              </p14:xfrm>
            </p:contentPart>
          </mc:Choice>
          <mc:Fallback>
            <p:pic>
              <p:nvPicPr>
                <p:cNvPr id="2232" name="Ink 2231">
                  <a:extLst>
                    <a:ext uri="{FF2B5EF4-FFF2-40B4-BE49-F238E27FC236}">
                      <a16:creationId xmlns:a16="http://schemas.microsoft.com/office/drawing/2014/main" id="{3B66382D-8E63-4B12-A7C5-C6CB948F34D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939640" y="4142360"/>
                  <a:ext cx="1825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33" name="Ink 2232">
                  <a:extLst>
                    <a:ext uri="{FF2B5EF4-FFF2-40B4-BE49-F238E27FC236}">
                      <a16:creationId xmlns:a16="http://schemas.microsoft.com/office/drawing/2014/main" id="{44C2ECDB-C6D4-41ED-8C62-B80374E5C426}"/>
                    </a:ext>
                  </a:extLst>
                </p14:cNvPr>
                <p14:cNvContentPartPr/>
                <p14:nvPr/>
              </p14:nvContentPartPr>
              <p14:xfrm>
                <a:off x="9065280" y="3762920"/>
                <a:ext cx="16560" cy="282960"/>
              </p14:xfrm>
            </p:contentPart>
          </mc:Choice>
          <mc:Fallback>
            <p:pic>
              <p:nvPicPr>
                <p:cNvPr id="2233" name="Ink 2232">
                  <a:extLst>
                    <a:ext uri="{FF2B5EF4-FFF2-40B4-BE49-F238E27FC236}">
                      <a16:creationId xmlns:a16="http://schemas.microsoft.com/office/drawing/2014/main" id="{44C2ECDB-C6D4-41ED-8C62-B80374E5C42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029280" y="3727280"/>
                  <a:ext cx="882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34" name="Ink 2233">
                  <a:extLst>
                    <a:ext uri="{FF2B5EF4-FFF2-40B4-BE49-F238E27FC236}">
                      <a16:creationId xmlns:a16="http://schemas.microsoft.com/office/drawing/2014/main" id="{A0337D34-22AF-4B79-A4F7-8DA88C9D9001}"/>
                    </a:ext>
                  </a:extLst>
                </p14:cNvPr>
                <p14:cNvContentPartPr/>
                <p14:nvPr/>
              </p14:nvContentPartPr>
              <p14:xfrm>
                <a:off x="9163200" y="3754640"/>
                <a:ext cx="132480" cy="307440"/>
              </p14:xfrm>
            </p:contentPart>
          </mc:Choice>
          <mc:Fallback>
            <p:pic>
              <p:nvPicPr>
                <p:cNvPr id="2234" name="Ink 2233">
                  <a:extLst>
                    <a:ext uri="{FF2B5EF4-FFF2-40B4-BE49-F238E27FC236}">
                      <a16:creationId xmlns:a16="http://schemas.microsoft.com/office/drawing/2014/main" id="{A0337D34-22AF-4B79-A4F7-8DA88C9D900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127200" y="3719000"/>
                  <a:ext cx="2041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51" name="Ink 2250">
                  <a:extLst>
                    <a:ext uri="{FF2B5EF4-FFF2-40B4-BE49-F238E27FC236}">
                      <a16:creationId xmlns:a16="http://schemas.microsoft.com/office/drawing/2014/main" id="{8E625A2C-09A0-4049-B894-3622C38A7EA3}"/>
                    </a:ext>
                  </a:extLst>
                </p14:cNvPr>
                <p14:cNvContentPartPr/>
                <p14:nvPr/>
              </p14:nvContentPartPr>
              <p14:xfrm>
                <a:off x="9343920" y="3338480"/>
                <a:ext cx="234000" cy="211680"/>
              </p14:xfrm>
            </p:contentPart>
          </mc:Choice>
          <mc:Fallback>
            <p:pic>
              <p:nvPicPr>
                <p:cNvPr id="2251" name="Ink 2250">
                  <a:extLst>
                    <a:ext uri="{FF2B5EF4-FFF2-40B4-BE49-F238E27FC236}">
                      <a16:creationId xmlns:a16="http://schemas.microsoft.com/office/drawing/2014/main" id="{8E625A2C-09A0-4049-B894-3622C38A7EA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308280" y="3302480"/>
                  <a:ext cx="3056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52" name="Ink 2251">
                  <a:extLst>
                    <a:ext uri="{FF2B5EF4-FFF2-40B4-BE49-F238E27FC236}">
                      <a16:creationId xmlns:a16="http://schemas.microsoft.com/office/drawing/2014/main" id="{0A50CAB1-4F42-4CC1-94E2-687A7962BE21}"/>
                    </a:ext>
                  </a:extLst>
                </p14:cNvPr>
                <p14:cNvContentPartPr/>
                <p14:nvPr/>
              </p14:nvContentPartPr>
              <p14:xfrm>
                <a:off x="9275520" y="3602720"/>
                <a:ext cx="93240" cy="212400"/>
              </p14:xfrm>
            </p:contentPart>
          </mc:Choice>
          <mc:Fallback>
            <p:pic>
              <p:nvPicPr>
                <p:cNvPr id="2252" name="Ink 2251">
                  <a:extLst>
                    <a:ext uri="{FF2B5EF4-FFF2-40B4-BE49-F238E27FC236}">
                      <a16:creationId xmlns:a16="http://schemas.microsoft.com/office/drawing/2014/main" id="{0A50CAB1-4F42-4CC1-94E2-687A7962BE2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239880" y="3567080"/>
                  <a:ext cx="164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356" name="Ink 2355">
                  <a:extLst>
                    <a:ext uri="{FF2B5EF4-FFF2-40B4-BE49-F238E27FC236}">
                      <a16:creationId xmlns:a16="http://schemas.microsoft.com/office/drawing/2014/main" id="{BD7B2FE6-2C07-4960-89BF-FA56CEBCCD47}"/>
                    </a:ext>
                  </a:extLst>
                </p14:cNvPr>
                <p14:cNvContentPartPr/>
                <p14:nvPr/>
              </p14:nvContentPartPr>
              <p14:xfrm>
                <a:off x="7579920" y="5473640"/>
                <a:ext cx="29880" cy="376200"/>
              </p14:xfrm>
            </p:contentPart>
          </mc:Choice>
          <mc:Fallback>
            <p:pic>
              <p:nvPicPr>
                <p:cNvPr id="2356" name="Ink 2355">
                  <a:extLst>
                    <a:ext uri="{FF2B5EF4-FFF2-40B4-BE49-F238E27FC236}">
                      <a16:creationId xmlns:a16="http://schemas.microsoft.com/office/drawing/2014/main" id="{BD7B2FE6-2C07-4960-89BF-FA56CEBCCD4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543920" y="5438000"/>
                  <a:ext cx="1015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57" name="Ink 2356">
                  <a:extLst>
                    <a:ext uri="{FF2B5EF4-FFF2-40B4-BE49-F238E27FC236}">
                      <a16:creationId xmlns:a16="http://schemas.microsoft.com/office/drawing/2014/main" id="{ACFAF9F8-A878-4ACD-AC35-B82DEC2514CE}"/>
                    </a:ext>
                  </a:extLst>
                </p14:cNvPr>
                <p14:cNvContentPartPr/>
                <p14:nvPr/>
              </p14:nvContentPartPr>
              <p14:xfrm>
                <a:off x="7595040" y="5638880"/>
                <a:ext cx="313200" cy="39600"/>
              </p14:xfrm>
            </p:contentPart>
          </mc:Choice>
          <mc:Fallback>
            <p:pic>
              <p:nvPicPr>
                <p:cNvPr id="2357" name="Ink 2356">
                  <a:extLst>
                    <a:ext uri="{FF2B5EF4-FFF2-40B4-BE49-F238E27FC236}">
                      <a16:creationId xmlns:a16="http://schemas.microsoft.com/office/drawing/2014/main" id="{ACFAF9F8-A878-4ACD-AC35-B82DEC2514C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559040" y="5603240"/>
                  <a:ext cx="384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358" name="Ink 2357">
                  <a:extLst>
                    <a:ext uri="{FF2B5EF4-FFF2-40B4-BE49-F238E27FC236}">
                      <a16:creationId xmlns:a16="http://schemas.microsoft.com/office/drawing/2014/main" id="{209E72FE-B426-48EC-8F94-340CB5764CE5}"/>
                    </a:ext>
                  </a:extLst>
                </p14:cNvPr>
                <p14:cNvContentPartPr/>
                <p14:nvPr/>
              </p14:nvContentPartPr>
              <p14:xfrm>
                <a:off x="8167800" y="5372840"/>
                <a:ext cx="151200" cy="279000"/>
              </p14:xfrm>
            </p:contentPart>
          </mc:Choice>
          <mc:Fallback>
            <p:pic>
              <p:nvPicPr>
                <p:cNvPr id="2358" name="Ink 2357">
                  <a:extLst>
                    <a:ext uri="{FF2B5EF4-FFF2-40B4-BE49-F238E27FC236}">
                      <a16:creationId xmlns:a16="http://schemas.microsoft.com/office/drawing/2014/main" id="{209E72FE-B426-48EC-8F94-340CB5764CE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131800" y="5337200"/>
                  <a:ext cx="2228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59" name="Ink 2358">
                  <a:extLst>
                    <a:ext uri="{FF2B5EF4-FFF2-40B4-BE49-F238E27FC236}">
                      <a16:creationId xmlns:a16="http://schemas.microsoft.com/office/drawing/2014/main" id="{991D2FAA-EF13-4703-BCE8-F7F10C73A0A0}"/>
                    </a:ext>
                  </a:extLst>
                </p14:cNvPr>
                <p14:cNvContentPartPr/>
                <p14:nvPr/>
              </p14:nvContentPartPr>
              <p14:xfrm>
                <a:off x="8474880" y="4980800"/>
                <a:ext cx="118800" cy="297360"/>
              </p14:xfrm>
            </p:contentPart>
          </mc:Choice>
          <mc:Fallback>
            <p:pic>
              <p:nvPicPr>
                <p:cNvPr id="2359" name="Ink 2358">
                  <a:extLst>
                    <a:ext uri="{FF2B5EF4-FFF2-40B4-BE49-F238E27FC236}">
                      <a16:creationId xmlns:a16="http://schemas.microsoft.com/office/drawing/2014/main" id="{991D2FAA-EF13-4703-BCE8-F7F10C73A0A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438880" y="4944800"/>
                  <a:ext cx="1904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360" name="Ink 2359">
                  <a:extLst>
                    <a:ext uri="{FF2B5EF4-FFF2-40B4-BE49-F238E27FC236}">
                      <a16:creationId xmlns:a16="http://schemas.microsoft.com/office/drawing/2014/main" id="{B99A5AB8-AFDD-4FA5-BB69-3B1CDF341863}"/>
                    </a:ext>
                  </a:extLst>
                </p14:cNvPr>
                <p14:cNvContentPartPr/>
                <p14:nvPr/>
              </p14:nvContentPartPr>
              <p14:xfrm>
                <a:off x="8720760" y="3980360"/>
                <a:ext cx="526320" cy="880200"/>
              </p14:xfrm>
            </p:contentPart>
          </mc:Choice>
          <mc:Fallback>
            <p:pic>
              <p:nvPicPr>
                <p:cNvPr id="2360" name="Ink 2359">
                  <a:extLst>
                    <a:ext uri="{FF2B5EF4-FFF2-40B4-BE49-F238E27FC236}">
                      <a16:creationId xmlns:a16="http://schemas.microsoft.com/office/drawing/2014/main" id="{B99A5AB8-AFDD-4FA5-BB69-3B1CDF34186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684760" y="3944720"/>
                  <a:ext cx="597960" cy="9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3" name="Group 2362">
            <a:extLst>
              <a:ext uri="{FF2B5EF4-FFF2-40B4-BE49-F238E27FC236}">
                <a16:creationId xmlns:a16="http://schemas.microsoft.com/office/drawing/2014/main" id="{35E57E32-B69D-4737-A49F-A353F7E896D5}"/>
              </a:ext>
            </a:extLst>
          </p:cNvPr>
          <p:cNvGrpSpPr/>
          <p:nvPr/>
        </p:nvGrpSpPr>
        <p:grpSpPr>
          <a:xfrm>
            <a:off x="2475480" y="3950840"/>
            <a:ext cx="1079280" cy="1407240"/>
            <a:chOff x="2475480" y="3950840"/>
            <a:chExt cx="1079280" cy="140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CC7A20D8-AFB5-4B18-8F72-A02C4E7EAB5E}"/>
                    </a:ext>
                  </a:extLst>
                </p14:cNvPr>
                <p14:cNvContentPartPr/>
                <p14:nvPr/>
              </p14:nvContentPartPr>
              <p14:xfrm>
                <a:off x="2475480" y="3971720"/>
                <a:ext cx="29880" cy="77400"/>
              </p14:xfrm>
            </p:contentPart>
          </mc:Choice>
          <mc:Fallback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CC7A20D8-AFB5-4B18-8F72-A02C4E7EAB5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439480" y="3935720"/>
                  <a:ext cx="101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4C83236E-C823-4A62-9E8E-00EE95A57B93}"/>
                    </a:ext>
                  </a:extLst>
                </p14:cNvPr>
                <p14:cNvContentPartPr/>
                <p14:nvPr/>
              </p14:nvContentPartPr>
              <p14:xfrm>
                <a:off x="2701200" y="3950840"/>
                <a:ext cx="158040" cy="376200"/>
              </p14:xfrm>
            </p:contentPart>
          </mc:Choice>
          <mc:Fallback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4C83236E-C823-4A62-9E8E-00EE95A57B9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665200" y="3915200"/>
                  <a:ext cx="229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D9ACA429-791D-4D9C-A45D-F2124724C4C9}"/>
                    </a:ext>
                  </a:extLst>
                </p14:cNvPr>
                <p14:cNvContentPartPr/>
                <p14:nvPr/>
              </p14:nvContentPartPr>
              <p14:xfrm>
                <a:off x="2752320" y="4337480"/>
                <a:ext cx="41760" cy="118800"/>
              </p14:xfrm>
            </p:contentPart>
          </mc:Choice>
          <mc:Fallback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D9ACA429-791D-4D9C-A45D-F2124724C4C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716680" y="4301480"/>
                  <a:ext cx="113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170B3E98-07A3-4AA2-87D3-78F1408E248A}"/>
                    </a:ext>
                  </a:extLst>
                </p14:cNvPr>
                <p14:cNvContentPartPr/>
                <p14:nvPr/>
              </p14:nvContentPartPr>
              <p14:xfrm>
                <a:off x="2845560" y="4285640"/>
                <a:ext cx="266400" cy="425880"/>
              </p14:xfrm>
            </p:contentPart>
          </mc:Choice>
          <mc:Fallback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170B3E98-07A3-4AA2-87D3-78F1408E248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809920" y="4250000"/>
                  <a:ext cx="3380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878741F5-F970-4FF3-A14E-A1B6E3EBA62B}"/>
                    </a:ext>
                  </a:extLst>
                </p14:cNvPr>
                <p14:cNvContentPartPr/>
                <p14:nvPr/>
              </p14:nvContentPartPr>
              <p14:xfrm>
                <a:off x="3020520" y="4761200"/>
                <a:ext cx="55080" cy="85320"/>
              </p14:xfrm>
            </p:contentPart>
          </mc:Choice>
          <mc:Fallback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878741F5-F970-4FF3-A14E-A1B6E3EBA62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984880" y="4725560"/>
                  <a:ext cx="1267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FCCF29D7-D9B4-499A-AB3A-38667B977B0F}"/>
                    </a:ext>
                  </a:extLst>
                </p14:cNvPr>
                <p14:cNvContentPartPr/>
                <p14:nvPr/>
              </p14:nvContentPartPr>
              <p14:xfrm>
                <a:off x="3064440" y="4802960"/>
                <a:ext cx="14400" cy="78480"/>
              </p14:xfrm>
            </p:contentPart>
          </mc:Choice>
          <mc:Fallback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FCCF29D7-D9B4-499A-AB3A-38667B977B0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028440" y="4766960"/>
                  <a:ext cx="86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355A7F0E-5E05-4B82-8145-9543CA14F914}"/>
                    </a:ext>
                  </a:extLst>
                </p14:cNvPr>
                <p14:cNvContentPartPr/>
                <p14:nvPr/>
              </p14:nvContentPartPr>
              <p14:xfrm>
                <a:off x="3474120" y="5149640"/>
                <a:ext cx="74880" cy="18720"/>
              </p14:xfrm>
            </p:contentPart>
          </mc:Choice>
          <mc:Fallback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355A7F0E-5E05-4B82-8145-9543CA14F91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438120" y="5114000"/>
                  <a:ext cx="146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086" name="Ink 2085">
                  <a:extLst>
                    <a:ext uri="{FF2B5EF4-FFF2-40B4-BE49-F238E27FC236}">
                      <a16:creationId xmlns:a16="http://schemas.microsoft.com/office/drawing/2014/main" id="{5F05EA9C-44F2-4F11-9332-F5ED834AE953}"/>
                    </a:ext>
                  </a:extLst>
                </p14:cNvPr>
                <p14:cNvContentPartPr/>
                <p14:nvPr/>
              </p14:nvContentPartPr>
              <p14:xfrm>
                <a:off x="3359640" y="5170520"/>
                <a:ext cx="195120" cy="187560"/>
              </p14:xfrm>
            </p:contentPart>
          </mc:Choice>
          <mc:Fallback>
            <p:pic>
              <p:nvPicPr>
                <p:cNvPr id="2086" name="Ink 2085">
                  <a:extLst>
                    <a:ext uri="{FF2B5EF4-FFF2-40B4-BE49-F238E27FC236}">
                      <a16:creationId xmlns:a16="http://schemas.microsoft.com/office/drawing/2014/main" id="{5F05EA9C-44F2-4F11-9332-F5ED834AE95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323640" y="5134520"/>
                  <a:ext cx="2667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087" name="Ink 2086">
                  <a:extLst>
                    <a:ext uri="{FF2B5EF4-FFF2-40B4-BE49-F238E27FC236}">
                      <a16:creationId xmlns:a16="http://schemas.microsoft.com/office/drawing/2014/main" id="{E673FCC8-CB55-4149-8ED7-46CBE9389254}"/>
                    </a:ext>
                  </a:extLst>
                </p14:cNvPr>
                <p14:cNvContentPartPr/>
                <p14:nvPr/>
              </p14:nvContentPartPr>
              <p14:xfrm>
                <a:off x="3091080" y="4662200"/>
                <a:ext cx="279720" cy="415440"/>
              </p14:xfrm>
            </p:contentPart>
          </mc:Choice>
          <mc:Fallback>
            <p:pic>
              <p:nvPicPr>
                <p:cNvPr id="2087" name="Ink 2086">
                  <a:extLst>
                    <a:ext uri="{FF2B5EF4-FFF2-40B4-BE49-F238E27FC236}">
                      <a16:creationId xmlns:a16="http://schemas.microsoft.com/office/drawing/2014/main" id="{E673FCC8-CB55-4149-8ED7-46CBE938925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055080" y="4626560"/>
                  <a:ext cx="3513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62" name="Ink 2361">
                  <a:extLst>
                    <a:ext uri="{FF2B5EF4-FFF2-40B4-BE49-F238E27FC236}">
                      <a16:creationId xmlns:a16="http://schemas.microsoft.com/office/drawing/2014/main" id="{76AE1085-CD90-460E-926E-7EE7796C2409}"/>
                    </a:ext>
                  </a:extLst>
                </p14:cNvPr>
                <p14:cNvContentPartPr/>
                <p14:nvPr/>
              </p14:nvContentPartPr>
              <p14:xfrm>
                <a:off x="3313560" y="5061440"/>
                <a:ext cx="89280" cy="143640"/>
              </p14:xfrm>
            </p:contentPart>
          </mc:Choice>
          <mc:Fallback>
            <p:pic>
              <p:nvPicPr>
                <p:cNvPr id="2362" name="Ink 2361">
                  <a:extLst>
                    <a:ext uri="{FF2B5EF4-FFF2-40B4-BE49-F238E27FC236}">
                      <a16:creationId xmlns:a16="http://schemas.microsoft.com/office/drawing/2014/main" id="{76AE1085-CD90-460E-926E-7EE7796C240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277560" y="5025440"/>
                  <a:ext cx="1609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5" name="Group 2364">
            <a:extLst>
              <a:ext uri="{FF2B5EF4-FFF2-40B4-BE49-F238E27FC236}">
                <a16:creationId xmlns:a16="http://schemas.microsoft.com/office/drawing/2014/main" id="{CEEE6345-F2A4-439D-98BE-923BBF9C4872}"/>
              </a:ext>
            </a:extLst>
          </p:cNvPr>
          <p:cNvGrpSpPr/>
          <p:nvPr/>
        </p:nvGrpSpPr>
        <p:grpSpPr>
          <a:xfrm>
            <a:off x="8866560" y="2670680"/>
            <a:ext cx="573480" cy="598680"/>
            <a:chOff x="8866560" y="2670680"/>
            <a:chExt cx="57348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64" name="Ink 2263">
                  <a:extLst>
                    <a:ext uri="{FF2B5EF4-FFF2-40B4-BE49-F238E27FC236}">
                      <a16:creationId xmlns:a16="http://schemas.microsoft.com/office/drawing/2014/main" id="{DFDE4F73-4616-4000-A489-94906882754B}"/>
                    </a:ext>
                  </a:extLst>
                </p14:cNvPr>
                <p14:cNvContentPartPr/>
                <p14:nvPr/>
              </p14:nvContentPartPr>
              <p14:xfrm>
                <a:off x="8934600" y="2670680"/>
                <a:ext cx="253800" cy="205200"/>
              </p14:xfrm>
            </p:contentPart>
          </mc:Choice>
          <mc:Fallback>
            <p:pic>
              <p:nvPicPr>
                <p:cNvPr id="2264" name="Ink 2263">
                  <a:extLst>
                    <a:ext uri="{FF2B5EF4-FFF2-40B4-BE49-F238E27FC236}">
                      <a16:creationId xmlns:a16="http://schemas.microsoft.com/office/drawing/2014/main" id="{DFDE4F73-4616-4000-A489-94906882754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898600" y="2635040"/>
                  <a:ext cx="3254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65" name="Ink 2264">
                  <a:extLst>
                    <a:ext uri="{FF2B5EF4-FFF2-40B4-BE49-F238E27FC236}">
                      <a16:creationId xmlns:a16="http://schemas.microsoft.com/office/drawing/2014/main" id="{3B6E9D18-EE72-47CA-9931-4C357038FDCC}"/>
                    </a:ext>
                  </a:extLst>
                </p14:cNvPr>
                <p14:cNvContentPartPr/>
                <p14:nvPr/>
              </p14:nvContentPartPr>
              <p14:xfrm>
                <a:off x="9172200" y="2675000"/>
                <a:ext cx="255600" cy="141120"/>
              </p14:xfrm>
            </p:contentPart>
          </mc:Choice>
          <mc:Fallback>
            <p:pic>
              <p:nvPicPr>
                <p:cNvPr id="2265" name="Ink 2264">
                  <a:extLst>
                    <a:ext uri="{FF2B5EF4-FFF2-40B4-BE49-F238E27FC236}">
                      <a16:creationId xmlns:a16="http://schemas.microsoft.com/office/drawing/2014/main" id="{3B6E9D18-EE72-47CA-9931-4C357038FDC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136560" y="2639000"/>
                  <a:ext cx="327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66" name="Ink 2265">
                  <a:extLst>
                    <a:ext uri="{FF2B5EF4-FFF2-40B4-BE49-F238E27FC236}">
                      <a16:creationId xmlns:a16="http://schemas.microsoft.com/office/drawing/2014/main" id="{68C1F244-0D42-4A16-96C1-4BFFE4B7394D}"/>
                    </a:ext>
                  </a:extLst>
                </p14:cNvPr>
                <p14:cNvContentPartPr/>
                <p14:nvPr/>
              </p14:nvContentPartPr>
              <p14:xfrm>
                <a:off x="9425280" y="2808200"/>
                <a:ext cx="14760" cy="362880"/>
              </p14:xfrm>
            </p:contentPart>
          </mc:Choice>
          <mc:Fallback>
            <p:pic>
              <p:nvPicPr>
                <p:cNvPr id="2266" name="Ink 2265">
                  <a:extLst>
                    <a:ext uri="{FF2B5EF4-FFF2-40B4-BE49-F238E27FC236}">
                      <a16:creationId xmlns:a16="http://schemas.microsoft.com/office/drawing/2014/main" id="{68C1F244-0D42-4A16-96C1-4BFFE4B7394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389280" y="2772200"/>
                  <a:ext cx="864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67" name="Ink 2266">
                  <a:extLst>
                    <a:ext uri="{FF2B5EF4-FFF2-40B4-BE49-F238E27FC236}">
                      <a16:creationId xmlns:a16="http://schemas.microsoft.com/office/drawing/2014/main" id="{88247D5D-9603-425F-B25D-6CADA3E83BE1}"/>
                    </a:ext>
                  </a:extLst>
                </p14:cNvPr>
                <p14:cNvContentPartPr/>
                <p14:nvPr/>
              </p14:nvContentPartPr>
              <p14:xfrm>
                <a:off x="8866560" y="2877320"/>
                <a:ext cx="19440" cy="319680"/>
              </p14:xfrm>
            </p:contentPart>
          </mc:Choice>
          <mc:Fallback>
            <p:pic>
              <p:nvPicPr>
                <p:cNvPr id="2267" name="Ink 2266">
                  <a:extLst>
                    <a:ext uri="{FF2B5EF4-FFF2-40B4-BE49-F238E27FC236}">
                      <a16:creationId xmlns:a16="http://schemas.microsoft.com/office/drawing/2014/main" id="{88247D5D-9603-425F-B25D-6CADA3E83BE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830560" y="2841680"/>
                  <a:ext cx="910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68" name="Ink 2267">
                  <a:extLst>
                    <a:ext uri="{FF2B5EF4-FFF2-40B4-BE49-F238E27FC236}">
                      <a16:creationId xmlns:a16="http://schemas.microsoft.com/office/drawing/2014/main" id="{B8FC31A5-25EB-4BE9-B1B0-C9F8B778CB7C}"/>
                    </a:ext>
                  </a:extLst>
                </p14:cNvPr>
                <p14:cNvContentPartPr/>
                <p14:nvPr/>
              </p14:nvContentPartPr>
              <p14:xfrm>
                <a:off x="8872680" y="3120320"/>
                <a:ext cx="253080" cy="149040"/>
              </p14:xfrm>
            </p:contentPart>
          </mc:Choice>
          <mc:Fallback>
            <p:pic>
              <p:nvPicPr>
                <p:cNvPr id="2268" name="Ink 2267">
                  <a:extLst>
                    <a:ext uri="{FF2B5EF4-FFF2-40B4-BE49-F238E27FC236}">
                      <a16:creationId xmlns:a16="http://schemas.microsoft.com/office/drawing/2014/main" id="{B8FC31A5-25EB-4BE9-B1B0-C9F8B778CB7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837040" y="3084680"/>
                  <a:ext cx="324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69" name="Ink 2268">
                  <a:extLst>
                    <a:ext uri="{FF2B5EF4-FFF2-40B4-BE49-F238E27FC236}">
                      <a16:creationId xmlns:a16="http://schemas.microsoft.com/office/drawing/2014/main" id="{A5CA88CE-8798-48EB-8416-5073EF86D4F2}"/>
                    </a:ext>
                  </a:extLst>
                </p14:cNvPr>
                <p14:cNvContentPartPr/>
                <p14:nvPr/>
              </p14:nvContentPartPr>
              <p14:xfrm>
                <a:off x="9135840" y="3122120"/>
                <a:ext cx="295560" cy="145080"/>
              </p14:xfrm>
            </p:contentPart>
          </mc:Choice>
          <mc:Fallback>
            <p:pic>
              <p:nvPicPr>
                <p:cNvPr id="2269" name="Ink 2268">
                  <a:extLst>
                    <a:ext uri="{FF2B5EF4-FFF2-40B4-BE49-F238E27FC236}">
                      <a16:creationId xmlns:a16="http://schemas.microsoft.com/office/drawing/2014/main" id="{A5CA88CE-8798-48EB-8416-5073EF86D4F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099840" y="3086480"/>
                  <a:ext cx="367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43" name="Ink 2342">
                  <a:extLst>
                    <a:ext uri="{FF2B5EF4-FFF2-40B4-BE49-F238E27FC236}">
                      <a16:creationId xmlns:a16="http://schemas.microsoft.com/office/drawing/2014/main" id="{9E68CA74-A155-4DBF-B4A5-85CE4D685A6B}"/>
                    </a:ext>
                  </a:extLst>
                </p14:cNvPr>
                <p14:cNvContentPartPr/>
                <p14:nvPr/>
              </p14:nvContentPartPr>
              <p14:xfrm>
                <a:off x="8955120" y="2938160"/>
                <a:ext cx="50040" cy="227520"/>
              </p14:xfrm>
            </p:contentPart>
          </mc:Choice>
          <mc:Fallback>
            <p:pic>
              <p:nvPicPr>
                <p:cNvPr id="2343" name="Ink 2342">
                  <a:extLst>
                    <a:ext uri="{FF2B5EF4-FFF2-40B4-BE49-F238E27FC236}">
                      <a16:creationId xmlns:a16="http://schemas.microsoft.com/office/drawing/2014/main" id="{9E68CA74-A155-4DBF-B4A5-85CE4D685A6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19120" y="2902160"/>
                  <a:ext cx="121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44" name="Ink 2343">
                  <a:extLst>
                    <a:ext uri="{FF2B5EF4-FFF2-40B4-BE49-F238E27FC236}">
                      <a16:creationId xmlns:a16="http://schemas.microsoft.com/office/drawing/2014/main" id="{D6390EBF-25BD-411F-AD8A-F1E87A12CBC1}"/>
                    </a:ext>
                  </a:extLst>
                </p14:cNvPr>
                <p14:cNvContentPartPr/>
                <p14:nvPr/>
              </p14:nvContentPartPr>
              <p14:xfrm>
                <a:off x="9054840" y="2804240"/>
                <a:ext cx="21240" cy="368640"/>
              </p14:xfrm>
            </p:contentPart>
          </mc:Choice>
          <mc:Fallback>
            <p:pic>
              <p:nvPicPr>
                <p:cNvPr id="2344" name="Ink 2343">
                  <a:extLst>
                    <a:ext uri="{FF2B5EF4-FFF2-40B4-BE49-F238E27FC236}">
                      <a16:creationId xmlns:a16="http://schemas.microsoft.com/office/drawing/2014/main" id="{D6390EBF-25BD-411F-AD8A-F1E87A12CBC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018840" y="2768600"/>
                  <a:ext cx="928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45" name="Ink 2344">
                  <a:extLst>
                    <a:ext uri="{FF2B5EF4-FFF2-40B4-BE49-F238E27FC236}">
                      <a16:creationId xmlns:a16="http://schemas.microsoft.com/office/drawing/2014/main" id="{07A4325C-6CD4-4377-8E9A-ED85AE4AAA97}"/>
                    </a:ext>
                  </a:extLst>
                </p14:cNvPr>
                <p14:cNvContentPartPr/>
                <p14:nvPr/>
              </p14:nvContentPartPr>
              <p14:xfrm>
                <a:off x="9161400" y="2753480"/>
                <a:ext cx="205920" cy="330840"/>
              </p14:xfrm>
            </p:contentPart>
          </mc:Choice>
          <mc:Fallback>
            <p:pic>
              <p:nvPicPr>
                <p:cNvPr id="2345" name="Ink 2344">
                  <a:extLst>
                    <a:ext uri="{FF2B5EF4-FFF2-40B4-BE49-F238E27FC236}">
                      <a16:creationId xmlns:a16="http://schemas.microsoft.com/office/drawing/2014/main" id="{07A4325C-6CD4-4377-8E9A-ED85AE4AAA9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125760" y="2717480"/>
                  <a:ext cx="2775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64" name="Ink 2363">
                  <a:extLst>
                    <a:ext uri="{FF2B5EF4-FFF2-40B4-BE49-F238E27FC236}">
                      <a16:creationId xmlns:a16="http://schemas.microsoft.com/office/drawing/2014/main" id="{6186A398-9D11-4540-9421-BA0154AD0920}"/>
                    </a:ext>
                  </a:extLst>
                </p14:cNvPr>
                <p14:cNvContentPartPr/>
                <p14:nvPr/>
              </p14:nvContentPartPr>
              <p14:xfrm>
                <a:off x="8866560" y="2824040"/>
                <a:ext cx="103680" cy="70200"/>
              </p14:xfrm>
            </p:contentPart>
          </mc:Choice>
          <mc:Fallback>
            <p:pic>
              <p:nvPicPr>
                <p:cNvPr id="2364" name="Ink 2363">
                  <a:extLst>
                    <a:ext uri="{FF2B5EF4-FFF2-40B4-BE49-F238E27FC236}">
                      <a16:creationId xmlns:a16="http://schemas.microsoft.com/office/drawing/2014/main" id="{6186A398-9D11-4540-9421-BA0154AD0920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830560" y="2788040"/>
                  <a:ext cx="175320" cy="14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074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5B616F-A337-4AF9-8870-70D6A6D5B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432323"/>
            <a:ext cx="8326419" cy="60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67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5B616F-A337-4AF9-8870-70D6A6D5B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432323"/>
            <a:ext cx="8326419" cy="60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5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5B616F-A337-4AF9-8870-70D6A6D5B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432323"/>
            <a:ext cx="8326419" cy="60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5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5B616F-A337-4AF9-8870-70D6A6D5B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432323"/>
            <a:ext cx="8326419" cy="60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67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974D1A3E139D46A92CB70C7D28D58F" ma:contentTypeVersion="13" ma:contentTypeDescription="Create a new document." ma:contentTypeScope="" ma:versionID="2250cb113ba9c2375ff239c5fd299b82">
  <xsd:schema xmlns:xsd="http://www.w3.org/2001/XMLSchema" xmlns:xs="http://www.w3.org/2001/XMLSchema" xmlns:p="http://schemas.microsoft.com/office/2006/metadata/properties" xmlns:ns3="d38b3ca8-8a3a-4def-a1db-0467e4908e10" xmlns:ns4="6383aaab-8727-47fb-bf32-2a2a1a16f9ef" targetNamespace="http://schemas.microsoft.com/office/2006/metadata/properties" ma:root="true" ma:fieldsID="4311cbe86dfb9f2094b49e4b7951da0e" ns3:_="" ns4:_="">
    <xsd:import namespace="d38b3ca8-8a3a-4def-a1db-0467e4908e10"/>
    <xsd:import namespace="6383aaab-8727-47fb-bf32-2a2a1a16f9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b3ca8-8a3a-4def-a1db-0467e4908e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3aaab-8727-47fb-bf32-2a2a1a16f9e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36F761-5955-4488-8350-23FEE887D6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b3ca8-8a3a-4def-a1db-0467e4908e10"/>
    <ds:schemaRef ds:uri="6383aaab-8727-47fb-bf32-2a2a1a16f9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554DEA-EA57-4CAE-A2E7-7310B9340E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5F5F48-7D46-4014-9F59-BB1CE793590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Loh, Yen Lee</dc:creator>
  <cp:lastModifiedBy>Loh, Yen Lee</cp:lastModifiedBy>
  <cp:revision>5</cp:revision>
  <dcterms:created xsi:type="dcterms:W3CDTF">2021-06-17T14:29:50Z</dcterms:created>
  <dcterms:modified xsi:type="dcterms:W3CDTF">2021-06-24T16:41:38Z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0x010100E6974D1A3E139D46A92CB70C7D28D58F</vt:lpwstr>
  </property>
</Properties>
</file>