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82" r:id="rId6"/>
    <p:sldId id="285" r:id="rId7"/>
    <p:sldId id="286" r:id="rId8"/>
    <p:sldId id="287" r:id="rId9"/>
    <p:sldId id="288" r:id="rId10"/>
  </p:sldIdLst>
  <p:sldSz cx="9144000" cy="6858000" type="screen4x3"/>
  <p:notesSz cx="6858000" cy="1438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EC7B9"/>
    <a:srgbClr val="01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B193F-1A47-4B2F-3E3E-C0B7C260A652}" v="63" dt="2020-03-31T03:30:50.406"/>
    <p1510:client id="{440404F0-87BD-64E2-D63B-0D9ACAF1F4AB}" v="6" dt="2020-03-31T03:30:53.093"/>
    <p1510:client id="{53137A4C-B038-1193-2C97-E1EC17E005DD}" v="164" dt="2020-03-31T03:34:42.429"/>
    <p1510:client id="{70044A9A-F422-4099-8AB0-11EBA5FA11C7}" v="155" dt="2020-03-31T09:04:40.705"/>
    <p1510:client id="{D18A7735-9EEF-E895-DCD9-80A21082857E}" v="60" dt="2020-03-31T03:11:20.238"/>
    <p1510:client id="{D5F75D21-513C-752F-03D3-E88438C29795}" v="8" dt="2020-03-31T03:25:36.8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65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 Yu Jin" userId="S::yujin.loh.2017@sis.smu.edu.sg::25356413-667e-4278-9c13-645e535778d9" providerId="AD" clId="Web-{9F47FD4A-3D96-274C-7BE4-41A74275EAE5}"/>
    <pc:docChg chg="modSld">
      <pc:chgData name="LOH Yu Jin" userId="S::yujin.loh.2017@sis.smu.edu.sg::25356413-667e-4278-9c13-645e535778d9" providerId="AD" clId="Web-{9F47FD4A-3D96-274C-7BE4-41A74275EAE5}" dt="2020-02-23T15:50:08.166" v="11" actId="20577"/>
      <pc:docMkLst>
        <pc:docMk/>
      </pc:docMkLst>
      <pc:sldChg chg="modSp">
        <pc:chgData name="LOH Yu Jin" userId="S::yujin.loh.2017@sis.smu.edu.sg::25356413-667e-4278-9c13-645e535778d9" providerId="AD" clId="Web-{9F47FD4A-3D96-274C-7BE4-41A74275EAE5}" dt="2020-02-23T15:50:07.869" v="9" actId="20577"/>
        <pc:sldMkLst>
          <pc:docMk/>
          <pc:sldMk cId="0" sldId="256"/>
        </pc:sldMkLst>
        <pc:spChg chg="mod">
          <ac:chgData name="LOH Yu Jin" userId="S::yujin.loh.2017@sis.smu.edu.sg::25356413-667e-4278-9c13-645e535778d9" providerId="AD" clId="Web-{9F47FD4A-3D96-274C-7BE4-41A74275EAE5}" dt="2020-02-23T15:50:07.869" v="9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OH Yu Jin" userId="S::yujin.loh.2017@sis.smu.edu.sg::25356413-667e-4278-9c13-645e535778d9" providerId="AD" clId="Web-{9F47FD4A-3D96-274C-7BE4-41A74275EAE5}" dt="2020-02-23T15:49:58.118" v="5" actId="20577"/>
          <ac:spMkLst>
            <pc:docMk/>
            <pc:sldMk cId="0" sldId="256"/>
            <ac:spMk id="43" creationId="{00000000-0000-0000-0000-000000000000}"/>
          </ac:spMkLst>
        </pc:spChg>
      </pc:sldChg>
    </pc:docChg>
  </pc:docChgLst>
  <pc:docChgLst>
    <pc:chgData name="BU Wende" userId="S::wende.bu.2017@sis.smu.edu.sg::34d48421-8495-44a4-8da5-f293f42b663c" providerId="AD" clId="Web-{53137A4C-B038-1193-2C97-E1EC17E005DD}"/>
    <pc:docChg chg="modSld">
      <pc:chgData name="BU Wende" userId="S::wende.bu.2017@sis.smu.edu.sg::34d48421-8495-44a4-8da5-f293f42b663c" providerId="AD" clId="Web-{53137A4C-B038-1193-2C97-E1EC17E005DD}" dt="2020-03-31T03:34:41.554" v="265" actId="20577"/>
      <pc:docMkLst>
        <pc:docMk/>
      </pc:docMkLst>
      <pc:sldChg chg="addSp modSp">
        <pc:chgData name="BU Wende" userId="S::wende.bu.2017@sis.smu.edu.sg::34d48421-8495-44a4-8da5-f293f42b663c" providerId="AD" clId="Web-{53137A4C-B038-1193-2C97-E1EC17E005DD}" dt="2020-03-31T03:18:44.046" v="198" actId="20577"/>
        <pc:sldMkLst>
          <pc:docMk/>
          <pc:sldMk cId="0" sldId="256"/>
        </pc:sldMkLst>
        <pc:spChg chg="add mod">
          <ac:chgData name="BU Wende" userId="S::wende.bu.2017@sis.smu.edu.sg::34d48421-8495-44a4-8da5-f293f42b663c" providerId="AD" clId="Web-{53137A4C-B038-1193-2C97-E1EC17E005DD}" dt="2020-03-31T03:18:44.046" v="198" actId="20577"/>
          <ac:spMkLst>
            <pc:docMk/>
            <pc:sldMk cId="0" sldId="256"/>
            <ac:spMk id="36" creationId="{55DB7250-456D-4F7A-AE1B-383E4DA628C6}"/>
          </ac:spMkLst>
        </pc:spChg>
      </pc:sldChg>
      <pc:sldChg chg="modSp modNotes">
        <pc:chgData name="BU Wende" userId="S::wende.bu.2017@sis.smu.edu.sg::34d48421-8495-44a4-8da5-f293f42b663c" providerId="AD" clId="Web-{53137A4C-B038-1193-2C97-E1EC17E005DD}" dt="2020-03-31T03:34:41.554" v="264" actId="20577"/>
        <pc:sldMkLst>
          <pc:docMk/>
          <pc:sldMk cId="1702835529" sldId="288"/>
        </pc:sldMkLst>
        <pc:spChg chg="mod">
          <ac:chgData name="BU Wende" userId="S::wende.bu.2017@sis.smu.edu.sg::34d48421-8495-44a4-8da5-f293f42b663c" providerId="AD" clId="Web-{53137A4C-B038-1193-2C97-E1EC17E005DD}" dt="2020-03-31T03:34:41.554" v="264" actId="20577"/>
          <ac:spMkLst>
            <pc:docMk/>
            <pc:sldMk cId="1702835529" sldId="288"/>
            <ac:spMk id="6" creationId="{E9C7B751-C325-48B1-9FE8-C88FE428B2B1}"/>
          </ac:spMkLst>
        </pc:spChg>
      </pc:sldChg>
    </pc:docChg>
  </pc:docChgLst>
  <pc:docChgLst>
    <pc:chgData name=" " userId="34d48421-8495-44a4-8da5-f293f42b663c" providerId="ADAL" clId="{70044A9A-F422-4099-8AB0-11EBA5FA11C7}"/>
    <pc:docChg chg="custSel modSld">
      <pc:chgData name=" " userId="34d48421-8495-44a4-8da5-f293f42b663c" providerId="ADAL" clId="{70044A9A-F422-4099-8AB0-11EBA5FA11C7}" dt="2020-03-31T09:04:40.705" v="313" actId="5793"/>
      <pc:docMkLst>
        <pc:docMk/>
      </pc:docMkLst>
      <pc:sldChg chg="modNotesTx">
        <pc:chgData name=" " userId="34d48421-8495-44a4-8da5-f293f42b663c" providerId="ADAL" clId="{70044A9A-F422-4099-8AB0-11EBA5FA11C7}" dt="2020-03-31T09:04:40.705" v="313" actId="5793"/>
        <pc:sldMkLst>
          <pc:docMk/>
          <pc:sldMk cId="1158800867" sldId="280"/>
        </pc:sldMkLst>
      </pc:sldChg>
      <pc:sldChg chg="addSp modSp">
        <pc:chgData name=" " userId="34d48421-8495-44a4-8da5-f293f42b663c" providerId="ADAL" clId="{70044A9A-F422-4099-8AB0-11EBA5FA11C7}" dt="2020-03-31T08:08:21.126" v="163" actId="20577"/>
        <pc:sldMkLst>
          <pc:docMk/>
          <pc:sldMk cId="1702835529" sldId="288"/>
        </pc:sldMkLst>
        <pc:spChg chg="mod">
          <ac:chgData name=" " userId="34d48421-8495-44a4-8da5-f293f42b663c" providerId="ADAL" clId="{70044A9A-F422-4099-8AB0-11EBA5FA11C7}" dt="2020-03-31T02:58:27.298" v="101" actId="1076"/>
          <ac:spMkLst>
            <pc:docMk/>
            <pc:sldMk cId="1702835529" sldId="288"/>
            <ac:spMk id="2" creationId="{05C17521-8AAD-499C-A132-ED09D60D03B0}"/>
          </ac:spMkLst>
        </pc:spChg>
        <pc:spChg chg="add mod">
          <ac:chgData name=" " userId="34d48421-8495-44a4-8da5-f293f42b663c" providerId="ADAL" clId="{70044A9A-F422-4099-8AB0-11EBA5FA11C7}" dt="2020-03-31T02:58:32.418" v="103" actId="1076"/>
          <ac:spMkLst>
            <pc:docMk/>
            <pc:sldMk cId="1702835529" sldId="288"/>
            <ac:spMk id="5" creationId="{B2B4F627-2229-437C-85D5-D7AE47CB7241}"/>
          </ac:spMkLst>
        </pc:spChg>
        <pc:spChg chg="mod">
          <ac:chgData name=" " userId="34d48421-8495-44a4-8da5-f293f42b663c" providerId="ADAL" clId="{70044A9A-F422-4099-8AB0-11EBA5FA11C7}" dt="2020-03-31T08:08:21.126" v="163" actId="20577"/>
          <ac:spMkLst>
            <pc:docMk/>
            <pc:sldMk cId="1702835529" sldId="288"/>
            <ac:spMk id="6" creationId="{E9C7B751-C325-48B1-9FE8-C88FE428B2B1}"/>
          </ac:spMkLst>
        </pc:spChg>
      </pc:sldChg>
    </pc:docChg>
  </pc:docChgLst>
  <pc:docChgLst>
    <pc:chgData name="LOH Yu Jin" userId="S::yujin.loh.2017@sis.smu.edu.sg::25356413-667e-4278-9c13-645e535778d9" providerId="AD" clId="Web-{E33009FC-6BC3-8FF2-BEBA-03B2E73FAABD}"/>
    <pc:docChg chg="modSld">
      <pc:chgData name="LOH Yu Jin" userId="S::yujin.loh.2017@sis.smu.edu.sg::25356413-667e-4278-9c13-645e535778d9" providerId="AD" clId="Web-{E33009FC-6BC3-8FF2-BEBA-03B2E73FAABD}" dt="2020-02-23T16:06:53.308" v="58" actId="20577"/>
      <pc:docMkLst>
        <pc:docMk/>
      </pc:docMkLst>
      <pc:sldChg chg="modSp mod modShow">
        <pc:chgData name="LOH Yu Jin" userId="S::yujin.loh.2017@sis.smu.edu.sg::25356413-667e-4278-9c13-645e535778d9" providerId="AD" clId="Web-{E33009FC-6BC3-8FF2-BEBA-03B2E73FAABD}" dt="2020-02-23T16:06:53.308" v="58" actId="20577"/>
        <pc:sldMkLst>
          <pc:docMk/>
          <pc:sldMk cId="0" sldId="257"/>
        </pc:sldMkLst>
        <pc:spChg chg="mod">
          <ac:chgData name="LOH Yu Jin" userId="S::yujin.loh.2017@sis.smu.edu.sg::25356413-667e-4278-9c13-645e535778d9" providerId="AD" clId="Web-{E33009FC-6BC3-8FF2-BEBA-03B2E73FAABD}" dt="2020-02-23T16:06:53.308" v="58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BU Wende" userId="S::wende.bu.2017@sis.smu.edu.sg::34d48421-8495-44a4-8da5-f293f42b663c" providerId="AD" clId="Web-{EC1274D8-29AC-EA5E-2119-F324CAE01864}"/>
    <pc:docChg chg="addSld modSld">
      <pc:chgData name="BU Wende" userId="S::wende.bu.2017@sis.smu.edu.sg::34d48421-8495-44a4-8da5-f293f42b663c" providerId="AD" clId="Web-{EC1274D8-29AC-EA5E-2119-F324CAE01864}" dt="2020-03-29T07:42:44.779" v="365" actId="20577"/>
      <pc:docMkLst>
        <pc:docMk/>
      </pc:docMkLst>
      <pc:sldChg chg="modSp modNotes">
        <pc:chgData name="BU Wende" userId="S::wende.bu.2017@sis.smu.edu.sg::34d48421-8495-44a4-8da5-f293f42b663c" providerId="AD" clId="Web-{EC1274D8-29AC-EA5E-2119-F324CAE01864}" dt="2020-03-29T07:42:44.764" v="364" actId="20577"/>
        <pc:sldMkLst>
          <pc:docMk/>
          <pc:sldMk cId="89058806" sldId="286"/>
        </pc:sldMkLst>
        <pc:spChg chg="mod">
          <ac:chgData name="BU Wende" userId="S::wende.bu.2017@sis.smu.edu.sg::34d48421-8495-44a4-8da5-f293f42b663c" providerId="AD" clId="Web-{EC1274D8-29AC-EA5E-2119-F324CAE01864}" dt="2020-03-29T07:42:44.764" v="364" actId="20577"/>
          <ac:spMkLst>
            <pc:docMk/>
            <pc:sldMk cId="89058806" sldId="286"/>
            <ac:spMk id="7" creationId="{00000000-0000-0000-0000-000000000000}"/>
          </ac:spMkLst>
        </pc:spChg>
      </pc:sldChg>
      <pc:sldChg chg="addSp delSp modSp new">
        <pc:chgData name="BU Wende" userId="S::wende.bu.2017@sis.smu.edu.sg::34d48421-8495-44a4-8da5-f293f42b663c" providerId="AD" clId="Web-{EC1274D8-29AC-EA5E-2119-F324CAE01864}" dt="2020-03-29T07:29:56.229" v="38" actId="1076"/>
        <pc:sldMkLst>
          <pc:docMk/>
          <pc:sldMk cId="1702835529" sldId="288"/>
        </pc:sldMkLst>
        <pc:spChg chg="mod">
          <ac:chgData name="BU Wende" userId="S::wende.bu.2017@sis.smu.edu.sg::34d48421-8495-44a4-8da5-f293f42b663c" providerId="AD" clId="Web-{EC1274D8-29AC-EA5E-2119-F324CAE01864}" dt="2020-03-29T07:29:56.229" v="38" actId="1076"/>
          <ac:spMkLst>
            <pc:docMk/>
            <pc:sldMk cId="1702835529" sldId="288"/>
            <ac:spMk id="2" creationId="{05C17521-8AAD-499C-A132-ED09D60D03B0}"/>
          </ac:spMkLst>
        </pc:spChg>
        <pc:spChg chg="del">
          <ac:chgData name="BU Wende" userId="S::wende.bu.2017@sis.smu.edu.sg::34d48421-8495-44a4-8da5-f293f42b663c" providerId="AD" clId="Web-{EC1274D8-29AC-EA5E-2119-F324CAE01864}" dt="2020-03-29T07:29:00.931" v="2"/>
          <ac:spMkLst>
            <pc:docMk/>
            <pc:sldMk cId="1702835529" sldId="288"/>
            <ac:spMk id="3" creationId="{EC5387E4-32B7-40F5-8CD0-8039BB4F4F7D}"/>
          </ac:spMkLst>
        </pc:spChg>
        <pc:spChg chg="add mod">
          <ac:chgData name="BU Wende" userId="S::wende.bu.2017@sis.smu.edu.sg::34d48421-8495-44a4-8da5-f293f42b663c" providerId="AD" clId="Web-{EC1274D8-29AC-EA5E-2119-F324CAE01864}" dt="2020-03-29T07:29:08.900" v="3" actId="1076"/>
          <ac:spMkLst>
            <pc:docMk/>
            <pc:sldMk cId="1702835529" sldId="288"/>
            <ac:spMk id="6" creationId="{E9C7B751-C325-48B1-9FE8-C88FE428B2B1}"/>
          </ac:spMkLst>
        </pc:spChg>
      </pc:sldChg>
    </pc:docChg>
  </pc:docChgLst>
  <pc:docChgLst>
    <pc:chgData name="LOH Yu Jin" userId="S::yujin.loh.2017@sis.smu.edu.sg::25356413-667e-4278-9c13-645e535778d9" providerId="AD" clId="Web-{D5F75D21-513C-752F-03D3-E88438C29795}"/>
    <pc:docChg chg="modSld">
      <pc:chgData name="LOH Yu Jin" userId="S::yujin.loh.2017@sis.smu.edu.sg::25356413-667e-4278-9c13-645e535778d9" providerId="AD" clId="Web-{D5F75D21-513C-752F-03D3-E88438C29795}" dt="2020-03-31T03:25:36.114" v="5" actId="20577"/>
      <pc:docMkLst>
        <pc:docMk/>
      </pc:docMkLst>
      <pc:sldChg chg="modSp">
        <pc:chgData name="LOH Yu Jin" userId="S::yujin.loh.2017@sis.smu.edu.sg::25356413-667e-4278-9c13-645e535778d9" providerId="AD" clId="Web-{D5F75D21-513C-752F-03D3-E88438C29795}" dt="2020-03-31T03:25:36.114" v="4" actId="20577"/>
        <pc:sldMkLst>
          <pc:docMk/>
          <pc:sldMk cId="1702835529" sldId="288"/>
        </pc:sldMkLst>
        <pc:spChg chg="mod">
          <ac:chgData name="LOH Yu Jin" userId="S::yujin.loh.2017@sis.smu.edu.sg::25356413-667e-4278-9c13-645e535778d9" providerId="AD" clId="Web-{D5F75D21-513C-752F-03D3-E88438C29795}" dt="2020-03-31T03:25:36.114" v="4" actId="20577"/>
          <ac:spMkLst>
            <pc:docMk/>
            <pc:sldMk cId="1702835529" sldId="288"/>
            <ac:spMk id="6" creationId="{E9C7B751-C325-48B1-9FE8-C88FE428B2B1}"/>
          </ac:spMkLst>
        </pc:spChg>
      </pc:sldChg>
    </pc:docChg>
  </pc:docChgLst>
  <pc:docChgLst>
    <pc:chgData name=" " userId="25356413-667e-4278-9c13-645e535778d9" providerId="ADAL" clId="{E3FBDD93-8DF9-4074-8B46-2F9767030023}"/>
    <pc:docChg chg="undo redo custSel addSld delSld modSld sldOrd">
      <pc:chgData name=" " userId="25356413-667e-4278-9c13-645e535778d9" providerId="ADAL" clId="{E3FBDD93-8DF9-4074-8B46-2F9767030023}" dt="2020-03-31T03:39:49.905" v="990" actId="20577"/>
      <pc:docMkLst>
        <pc:docMk/>
      </pc:docMkLst>
      <pc:sldChg chg="addSp delSp modSp mod">
        <pc:chgData name=" " userId="25356413-667e-4278-9c13-645e535778d9" providerId="ADAL" clId="{E3FBDD93-8DF9-4074-8B46-2F9767030023}" dt="2020-03-26T05:37:36.479" v="560" actId="478"/>
        <pc:sldMkLst>
          <pc:docMk/>
          <pc:sldMk cId="0" sldId="256"/>
        </pc:sldMkLst>
        <pc:picChg chg="add del">
          <ac:chgData name=" " userId="25356413-667e-4278-9c13-645e535778d9" providerId="ADAL" clId="{E3FBDD93-8DF9-4074-8B46-2F9767030023}" dt="2020-03-26T05:31:41.681" v="506" actId="478"/>
          <ac:picMkLst>
            <pc:docMk/>
            <pc:sldMk cId="0" sldId="256"/>
            <ac:picMk id="36" creationId="{F3C51767-F8EF-4314-9B9C-9F1527499392}"/>
          </ac:picMkLst>
        </pc:picChg>
        <pc:picChg chg="add del mod">
          <ac:chgData name=" " userId="25356413-667e-4278-9c13-645e535778d9" providerId="ADAL" clId="{E3FBDD93-8DF9-4074-8B46-2F9767030023}" dt="2020-03-26T05:33:15.696" v="525" actId="478"/>
          <ac:picMkLst>
            <pc:docMk/>
            <pc:sldMk cId="0" sldId="256"/>
            <ac:picMk id="38" creationId="{DD32F933-5107-4863-BC33-FE88829948CC}"/>
          </ac:picMkLst>
        </pc:picChg>
        <pc:picChg chg="add del">
          <ac:chgData name=" " userId="25356413-667e-4278-9c13-645e535778d9" providerId="ADAL" clId="{E3FBDD93-8DF9-4074-8B46-2F9767030023}" dt="2020-03-26T05:35:11.684" v="527"/>
          <ac:picMkLst>
            <pc:docMk/>
            <pc:sldMk cId="0" sldId="256"/>
            <ac:picMk id="1026" creationId="{04835096-DCCF-410B-B468-2D1C8DC5AF54}"/>
          </ac:picMkLst>
        </pc:picChg>
        <pc:picChg chg="add del mod">
          <ac:chgData name=" " userId="25356413-667e-4278-9c13-645e535778d9" providerId="ADAL" clId="{E3FBDD93-8DF9-4074-8B46-2F9767030023}" dt="2020-03-26T05:36:38.929" v="542" actId="478"/>
          <ac:picMkLst>
            <pc:docMk/>
            <pc:sldMk cId="0" sldId="256"/>
            <ac:picMk id="1028" creationId="{5D496D50-CF7D-47F3-A5D6-03E4C60AA8F3}"/>
          </ac:picMkLst>
        </pc:picChg>
        <pc:picChg chg="add del mod">
          <ac:chgData name=" " userId="25356413-667e-4278-9c13-645e535778d9" providerId="ADAL" clId="{E3FBDD93-8DF9-4074-8B46-2F9767030023}" dt="2020-03-26T05:37:36.479" v="560" actId="478"/>
          <ac:picMkLst>
            <pc:docMk/>
            <pc:sldMk cId="0" sldId="256"/>
            <ac:picMk id="1030" creationId="{6A415E1F-F04B-4EE0-B9EF-0ABA8CBB6CF1}"/>
          </ac:picMkLst>
        </pc:picChg>
      </pc:sldChg>
      <pc:sldChg chg="modSp mod">
        <pc:chgData name=" " userId="25356413-667e-4278-9c13-645e535778d9" providerId="ADAL" clId="{E3FBDD93-8DF9-4074-8B46-2F9767030023}" dt="2020-03-26T10:19:59.529" v="759" actId="20577"/>
        <pc:sldMkLst>
          <pc:docMk/>
          <pc:sldMk cId="0" sldId="257"/>
        </pc:sldMkLst>
        <pc:spChg chg="mod">
          <ac:chgData name=" " userId="25356413-667e-4278-9c13-645e535778d9" providerId="ADAL" clId="{E3FBDD93-8DF9-4074-8B46-2F9767030023}" dt="2020-03-26T10:19:59.529" v="759" actId="20577"/>
          <ac:spMkLst>
            <pc:docMk/>
            <pc:sldMk cId="0" sldId="257"/>
            <ac:spMk id="13" creationId="{00000000-0000-0000-0000-000000000000}"/>
          </ac:spMkLst>
        </pc:spChg>
      </pc:sldChg>
      <pc:sldChg chg="addSp delSp modSp mod modNotesTx">
        <pc:chgData name=" " userId="25356413-667e-4278-9c13-645e535778d9" providerId="ADAL" clId="{E3FBDD93-8DF9-4074-8B46-2F9767030023}" dt="2020-03-26T10:15:49.319" v="715"/>
        <pc:sldMkLst>
          <pc:docMk/>
          <pc:sldMk cId="0" sldId="258"/>
        </pc:sldMkLst>
        <pc:spChg chg="mod">
          <ac:chgData name=" " userId="25356413-667e-4278-9c13-645e535778d9" providerId="ADAL" clId="{E3FBDD93-8DF9-4074-8B46-2F9767030023}" dt="2020-03-25T06:44:02.796" v="46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 " userId="25356413-667e-4278-9c13-645e535778d9" providerId="ADAL" clId="{E3FBDD93-8DF9-4074-8B46-2F9767030023}" dt="2020-03-25T06:33:42.502" v="224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 " userId="25356413-667e-4278-9c13-645e535778d9" providerId="ADAL" clId="{E3FBDD93-8DF9-4074-8B46-2F9767030023}" dt="2020-03-25T06:44:38.816" v="497" actId="1035"/>
          <ac:spMkLst>
            <pc:docMk/>
            <pc:sldMk cId="0" sldId="258"/>
            <ac:spMk id="8" creationId="{00000000-0000-0000-0000-000000000000}"/>
          </ac:spMkLst>
        </pc:spChg>
        <pc:spChg chg="add del mod ord">
          <ac:chgData name=" " userId="25356413-667e-4278-9c13-645e535778d9" providerId="ADAL" clId="{E3FBDD93-8DF9-4074-8B46-2F9767030023}" dt="2020-03-26T10:15:49.319" v="715"/>
          <ac:spMkLst>
            <pc:docMk/>
            <pc:sldMk cId="0" sldId="258"/>
            <ac:spMk id="10" creationId="{00000000-0000-0000-0000-000000000000}"/>
          </ac:spMkLst>
        </pc:spChg>
        <pc:spChg chg="add mod">
          <ac:chgData name=" " userId="25356413-667e-4278-9c13-645e535778d9" providerId="ADAL" clId="{E3FBDD93-8DF9-4074-8B46-2F9767030023}" dt="2020-03-25T06:44:52.223" v="504" actId="207"/>
          <ac:spMkLst>
            <pc:docMk/>
            <pc:sldMk cId="0" sldId="258"/>
            <ac:spMk id="12" creationId="{F0CF7CAE-E35D-47C7-95FA-623590370B58}"/>
          </ac:spMkLst>
        </pc:spChg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0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1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2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3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4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5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6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7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8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69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0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1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2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3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4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5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6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7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8"/>
        </pc:sldMkLst>
      </pc:sldChg>
      <pc:sldChg chg="del">
        <pc:chgData name=" " userId="25356413-667e-4278-9c13-645e535778d9" providerId="ADAL" clId="{E3FBDD93-8DF9-4074-8B46-2F9767030023}" dt="2020-03-26T10:24:59.024" v="769" actId="47"/>
        <pc:sldMkLst>
          <pc:docMk/>
          <pc:sldMk cId="0" sldId="279"/>
        </pc:sldMkLst>
      </pc:sldChg>
      <pc:sldChg chg="modSp mod">
        <pc:chgData name=" " userId="25356413-667e-4278-9c13-645e535778d9" providerId="ADAL" clId="{E3FBDD93-8DF9-4074-8B46-2F9767030023}" dt="2020-03-26T10:24:22.009" v="762" actId="123"/>
        <pc:sldMkLst>
          <pc:docMk/>
          <pc:sldMk cId="1158800867" sldId="280"/>
        </pc:sldMkLst>
        <pc:spChg chg="mod">
          <ac:chgData name=" " userId="25356413-667e-4278-9c13-645e535778d9" providerId="ADAL" clId="{E3FBDD93-8DF9-4074-8B46-2F9767030023}" dt="2020-03-26T10:24:22.009" v="762" actId="123"/>
          <ac:spMkLst>
            <pc:docMk/>
            <pc:sldMk cId="1158800867" sldId="280"/>
            <ac:spMk id="5" creationId="{00000000-0000-0000-0000-000000000000}"/>
          </ac:spMkLst>
        </pc:spChg>
      </pc:sldChg>
      <pc:sldChg chg="modSp mod">
        <pc:chgData name=" " userId="25356413-667e-4278-9c13-645e535778d9" providerId="ADAL" clId="{E3FBDD93-8DF9-4074-8B46-2F9767030023}" dt="2020-03-26T10:24:46.683" v="766" actId="123"/>
        <pc:sldMkLst>
          <pc:docMk/>
          <pc:sldMk cId="906796479" sldId="281"/>
        </pc:sldMkLst>
        <pc:spChg chg="mod">
          <ac:chgData name=" " userId="25356413-667e-4278-9c13-645e535778d9" providerId="ADAL" clId="{E3FBDD93-8DF9-4074-8B46-2F9767030023}" dt="2020-03-26T09:24:16.501" v="691" actId="14100"/>
          <ac:spMkLst>
            <pc:docMk/>
            <pc:sldMk cId="906796479" sldId="281"/>
            <ac:spMk id="2" creationId="{00000000-0000-0000-0000-000000000000}"/>
          </ac:spMkLst>
        </pc:spChg>
        <pc:spChg chg="mod">
          <ac:chgData name=" " userId="25356413-667e-4278-9c13-645e535778d9" providerId="ADAL" clId="{E3FBDD93-8DF9-4074-8B46-2F9767030023}" dt="2020-03-26T10:24:46.683" v="766" actId="123"/>
          <ac:spMkLst>
            <pc:docMk/>
            <pc:sldMk cId="906796479" sldId="281"/>
            <ac:spMk id="5" creationId="{00000000-0000-0000-0000-000000000000}"/>
          </ac:spMkLst>
        </pc:spChg>
        <pc:picChg chg="mod">
          <ac:chgData name=" " userId="25356413-667e-4278-9c13-645e535778d9" providerId="ADAL" clId="{E3FBDD93-8DF9-4074-8B46-2F9767030023}" dt="2020-03-23T06:18:45.190" v="1" actId="1076"/>
          <ac:picMkLst>
            <pc:docMk/>
            <pc:sldMk cId="906796479" sldId="281"/>
            <ac:picMk id="1026" creationId="{00000000-0000-0000-0000-000000000000}"/>
          </ac:picMkLst>
        </pc:picChg>
      </pc:sldChg>
      <pc:sldChg chg="addSp delSp modSp mod ord">
        <pc:chgData name=" " userId="25356413-667e-4278-9c13-645e535778d9" providerId="ADAL" clId="{E3FBDD93-8DF9-4074-8B46-2F9767030023}" dt="2020-03-26T10:15:04.780" v="714" actId="1036"/>
        <pc:sldMkLst>
          <pc:docMk/>
          <pc:sldMk cId="2062394471" sldId="282"/>
        </pc:sldMkLst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6" creationId="{8DB65C04-9EC8-4C69-A5D0-A3BA1FC7C3BA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7" creationId="{B1AEE82B-F9D0-4E67-9DD0-A3C3AF7ED57C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8" creationId="{182FCF68-4D19-4B5E-8AFB-B4067F43CC1A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8" creationId="{31007E21-8F06-4C18-AC6F-461D77770945}"/>
          </ac:spMkLst>
        </pc:spChg>
        <pc:spChg chg="mod">
          <ac:chgData name=" " userId="25356413-667e-4278-9c13-645e535778d9" providerId="ADAL" clId="{E3FBDD93-8DF9-4074-8B46-2F9767030023}" dt="2020-03-23T07:21:26.808" v="2" actId="404"/>
          <ac:spMkLst>
            <pc:docMk/>
            <pc:sldMk cId="2062394471" sldId="282"/>
            <ac:spMk id="9" creationId="{00000000-0000-0000-0000-000000000000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0" creationId="{2E4754BB-424E-4D30-9696-54B4755BAA6B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0" creationId="{A047B92D-50E8-41C8-8AB9-280FADCA07BE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2" creationId="{2690BBC0-A4F3-4F64-A44B-E995287121A1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2" creationId="{AC8F4ED1-0EC0-4B55-8CF8-3B7698813DF6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3" creationId="{1212F193-B5FA-4079-A0A5-96E86B837589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3" creationId="{AACF0A64-FD5F-4697-97DE-42E5C6F7E982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4" creationId="{6C48C3EC-1FAD-4B3D-8A54-A03AAC47F0AF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4" creationId="{6C6B09FF-75E5-46BD-9C92-B805C460F5BD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5" creationId="{335AC5DB-A59F-4CA2-91CB-2CDCE4D9B7AB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5" creationId="{D8B29D27-53C5-49CA-A927-F71D42DDBF26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6" creationId="{3ED31FE2-92D5-41EF-9503-F371CA3B6799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6" creationId="{D024EAAE-7429-492D-9179-0BE9B1FB8AF2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7" creationId="{53AAFE9D-90A5-4E63-9B19-3BF65CAF656F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7" creationId="{BB2E4D2C-42F5-4F2A-AA4F-0A131DA79201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8" creationId="{6766A58C-B1AC-47BD-BEFF-0506D9798187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8" creationId="{F5C73F59-BD22-41E3-AC98-947FE05F6C70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19" creationId="{1806864C-EB79-40E0-85B5-BA4D189E3E58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19" creationId="{FD27C162-26E9-42BA-B5FB-07DC52698719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0" creationId="{9D9A5998-82EA-463E-AD23-CA6027334EB0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0" creationId="{BDD9C3D3-2534-4709-A21C-8E20CDFDAFAF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1" creationId="{2F9C57BF-EF54-45F5-82A7-D8BEA6048388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2" creationId="{FD69CA1F-59FE-4785-9C0C-E6B65AB9E77B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3" creationId="{49389825-9E08-4E24-859A-34F096081898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3" creationId="{D1E02E2D-2C52-4267-B82F-4B79D77965CA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4" creationId="{83DF3349-47B3-4B36-88BB-A58B01F7F1ED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5" creationId="{9D85F630-3BE8-47A7-B9BC-56F1A1A9D484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6" creationId="{4A6804EE-4778-4B3F-85F7-47BA95B178C3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6" creationId="{BB09CC9C-2FCE-4CDF-B697-3113044348B3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7" creationId="{00196050-5D88-4A6F-AD77-7387B6A009E5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7" creationId="{F8E43617-F597-420A-9A88-4EB701931D66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8" creationId="{0662C0C9-CCA7-4F0C-9668-06C08170E552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28" creationId="{D166144C-B36B-4BF5-B744-3E4D1D61ED49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29" creationId="{9384EEF2-5DE8-4103-8E5D-AB2B9C6F9B25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30" creationId="{AD020435-BDEA-40B1-B1D5-3013B9E23CDB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31" creationId="{95A08D15-1031-4FEB-A82B-753E98E11A9C}"/>
          </ac:spMkLst>
        </pc:spChg>
        <pc:spChg chg="add del">
          <ac:chgData name=" " userId="25356413-667e-4278-9c13-645e535778d9" providerId="ADAL" clId="{E3FBDD93-8DF9-4074-8B46-2F9767030023}" dt="2020-03-23T07:22:34.534" v="9"/>
          <ac:spMkLst>
            <pc:docMk/>
            <pc:sldMk cId="2062394471" sldId="282"/>
            <ac:spMk id="32" creationId="{9C413B7A-C089-4A07-B26A-8D4A14157F92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35" creationId="{735D8E30-2EC5-42C6-8C31-C8CCF78ECCB1}"/>
          </ac:spMkLst>
        </pc:spChg>
        <pc:spChg chg="add del">
          <ac:chgData name=" " userId="25356413-667e-4278-9c13-645e535778d9" providerId="ADAL" clId="{E3FBDD93-8DF9-4074-8B46-2F9767030023}" dt="2020-03-26T10:14:27.988" v="694"/>
          <ac:spMkLst>
            <pc:docMk/>
            <pc:sldMk cId="2062394471" sldId="282"/>
            <ac:spMk id="36" creationId="{A183F9DA-BC99-48C4-8D8A-CFF69910612C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39" creationId="{81FB0972-FED5-4CD7-9A18-9A5F65539091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0" creationId="{B96ED58A-41B4-44FF-B645-6220262BA14E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1" creationId="{9E1E9C84-4E5E-4B1B-95C8-C0C685644225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2" creationId="{3A0150A6-9428-43B9-8F3E-217DEF8EBC20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3" creationId="{9566132C-7164-4C17-8115-886D0C824A5B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4" creationId="{E612628B-A59A-4930-8A3D-FF5B0065D179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5" creationId="{D4CA6999-4B8D-4614-AD9F-5CCAEAC192CC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6" creationId="{6989AB40-8C28-4E77-80C1-A25897112B0B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7" creationId="{9CD70427-A661-415A-8B8B-93C63EDCB794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8" creationId="{CA2BEF70-39C4-44FF-B7F6-A27F57D85CC2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49" creationId="{757BF636-A010-43CD-8B05-807EAA20D651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0" creationId="{BAF91D0D-B26A-4EBB-A8DD-9B132F322484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1" creationId="{3F8794C5-B579-49CD-A82F-22250A249D9D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2" creationId="{A8A8423A-D19B-4164-92F4-BCB6FAC6B406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5" creationId="{F0C98190-FE70-44CF-9D2E-77B80FD7AC7F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6" creationId="{20CADAC1-23C4-407C-917A-47B591F96DEA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7" creationId="{45223596-C3E0-4611-8585-1820FB27507A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8" creationId="{F4BCC204-9D83-47A3-A71E-A34BB6ADDAF6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59" creationId="{D2D948C1-0D20-4244-89EB-BEA734F7CEF4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60" creationId="{9C995C2F-17E9-4FD8-9C93-65BCCE25CB72}"/>
          </ac:spMkLst>
        </pc:spChg>
        <pc:spChg chg="add del">
          <ac:chgData name=" " userId="25356413-667e-4278-9c13-645e535778d9" providerId="ADAL" clId="{E3FBDD93-8DF9-4074-8B46-2F9767030023}" dt="2020-03-23T07:23:10.569" v="11"/>
          <ac:spMkLst>
            <pc:docMk/>
            <pc:sldMk cId="2062394471" sldId="282"/>
            <ac:spMk id="61" creationId="{5352D861-4947-4FDC-A6B1-A75D29B6435C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68" creationId="{6BF58B96-C6B8-402B-91E9-C1B43F364427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69" creationId="{13E0C57A-D21D-47BB-94E8-BC199CCD1422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0" creationId="{6CF30CC4-13A8-41B4-9FF5-546ADF5BF1F0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1" creationId="{EABC6A8B-898F-4E19-83A6-D0D3B837AB76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2" creationId="{0A4C07C9-E0BC-463E-9118-AF69F74DD959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3" creationId="{B1A50E71-98CA-4670-8F20-A89BE2EB11A0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4" creationId="{CE428444-B35F-4DE1-BEBC-F16409324BE7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5" creationId="{15A65B0A-EF24-4118-B2F5-96E9356FD541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6" creationId="{BF87DE03-F10A-4680-88FB-C3A88AC8182E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7" creationId="{C8C5B4C4-BA08-4036-9788-798A15801CF7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8" creationId="{83E88148-3AA4-408E-8C75-1ACEC42EBBFB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79" creationId="{E20AF013-23E0-4642-A0A0-A430A2321CB4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0" creationId="{4A8CD677-4308-450C-BEEF-8BA0042B8F69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1" creationId="{C0B37AE7-C72F-4373-BC52-DE6DDA87262A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4" creationId="{086F8E76-10D3-4BDD-99C8-D7BCF0AD7B92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5" creationId="{7F371A20-957E-4E57-9B55-9058C6F668A8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6" creationId="{39B1DFC5-EA7A-4B3A-9DB8-DF8CE4FFD8B4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7" creationId="{EA16D332-FFDD-45B2-B1EC-E9D9302EC35E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8" creationId="{621F112A-6C25-48C7-BAAC-C503B4CA99CF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89" creationId="{8E601DE1-9457-4119-8B0A-68544EEE5992}"/>
          </ac:spMkLst>
        </pc:spChg>
        <pc:spChg chg="add del">
          <ac:chgData name=" " userId="25356413-667e-4278-9c13-645e535778d9" providerId="ADAL" clId="{E3FBDD93-8DF9-4074-8B46-2F9767030023}" dt="2020-03-23T07:23:38.388" v="13"/>
          <ac:spMkLst>
            <pc:docMk/>
            <pc:sldMk cId="2062394471" sldId="282"/>
            <ac:spMk id="90" creationId="{7D8C73F0-EA0A-473C-8DAB-55BB5F41E544}"/>
          </ac:spMkLst>
        </pc:spChg>
        <pc:grpChg chg="add del">
          <ac:chgData name=" " userId="25356413-667e-4278-9c13-645e535778d9" providerId="ADAL" clId="{E3FBDD93-8DF9-4074-8B46-2F9767030023}" dt="2020-03-23T07:24:37.685" v="20"/>
          <ac:grpSpMkLst>
            <pc:docMk/>
            <pc:sldMk cId="2062394471" sldId="282"/>
            <ac:grpSpMk id="97" creationId="{F3D6E75C-0039-426A-9FC5-32DF779CBA05}"/>
          </ac:grpSpMkLst>
        </pc:grpChg>
        <pc:picChg chg="add del mod">
          <ac:chgData name=" " userId="25356413-667e-4278-9c13-645e535778d9" providerId="ADAL" clId="{E3FBDD93-8DF9-4074-8B46-2F9767030023}" dt="2020-03-23T07:21:41.459" v="7" actId="478"/>
          <ac:picMkLst>
            <pc:docMk/>
            <pc:sldMk cId="2062394471" sldId="282"/>
            <ac:picMk id="4" creationId="{42FE862F-90AD-4277-93EA-6540F78960E1}"/>
          </ac:picMkLst>
        </pc:picChg>
        <pc:picChg chg="add mod">
          <ac:chgData name=" " userId="25356413-667e-4278-9c13-645e535778d9" providerId="ADAL" clId="{E3FBDD93-8DF9-4074-8B46-2F9767030023}" dt="2020-03-26T10:15:04.780" v="714" actId="1036"/>
          <ac:picMkLst>
            <pc:docMk/>
            <pc:sldMk cId="2062394471" sldId="282"/>
            <ac:picMk id="4" creationId="{7A5F1756-6D86-4749-B6CA-7D7E7C02AEFB}"/>
          </ac:picMkLst>
        </pc:picChg>
        <pc:picChg chg="add del mod">
          <ac:chgData name=" " userId="25356413-667e-4278-9c13-645e535778d9" providerId="ADAL" clId="{E3FBDD93-8DF9-4074-8B46-2F9767030023}" dt="2020-03-23T07:24:13.306" v="18" actId="478"/>
          <ac:picMkLst>
            <pc:docMk/>
            <pc:sldMk cId="2062394471" sldId="282"/>
            <ac:picMk id="6" creationId="{9B33E1A8-B966-4B16-A9B9-3C0D056A3144}"/>
          </ac:picMkLst>
        </pc:picChg>
        <pc:picChg chg="add del mod">
          <ac:chgData name=" " userId="25356413-667e-4278-9c13-645e535778d9" providerId="ADAL" clId="{E3FBDD93-8DF9-4074-8B46-2F9767030023}" dt="2020-03-26T10:14:26.635" v="692" actId="478"/>
          <ac:picMkLst>
            <pc:docMk/>
            <pc:sldMk cId="2062394471" sldId="282"/>
            <ac:picMk id="2048" creationId="{B319066C-0DEE-4CCF-854B-B116873E4B16}"/>
          </ac:picMkLst>
        </pc:picChg>
        <pc:picChg chg="del">
          <ac:chgData name=" " userId="25356413-667e-4278-9c13-645e535778d9" providerId="ADAL" clId="{E3FBDD93-8DF9-4074-8B46-2F9767030023}" dt="2020-03-23T06:17:12.680" v="0" actId="478"/>
          <ac:picMkLst>
            <pc:docMk/>
            <pc:sldMk cId="2062394471" sldId="282"/>
            <ac:picMk id="2050" creationId="{00000000-0000-0000-0000-000000000000}"/>
          </ac:picMkLst>
        </pc:pic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21" creationId="{7EE4793E-D5B4-449A-9137-E0B9D3387482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22" creationId="{E2EA0735-41C9-47AA-8FC0-0109935FD08E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24" creationId="{EF85A615-618E-4738-A3E3-326EF5168F3F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25" creationId="{7C9701D4-9261-4BC6-B99F-5592D3013E51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29" creationId="{578EE899-2E65-45AE-BA19-CB63699875BA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30" creationId="{3437A28F-4FF3-4880-9F0D-6071E548D8F8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31" creationId="{AE3A7A39-74D6-480C-BA74-37265A88CA9C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32" creationId="{23BA30E0-683D-48E1-8D6F-3DFA81D31D74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3" creationId="{57874308-60C5-4E88-A61E-D46F12219B6D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33" creationId="{5F475217-2B5B-4BED-B906-12522DA807D9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4" creationId="{279AF2F7-3514-4383-80FB-A84D22DA4545}"/>
          </ac:cxnSpMkLst>
        </pc:cxnChg>
        <pc:cxnChg chg="add del">
          <ac:chgData name=" " userId="25356413-667e-4278-9c13-645e535778d9" providerId="ADAL" clId="{E3FBDD93-8DF9-4074-8B46-2F9767030023}" dt="2020-03-26T10:14:27.988" v="694"/>
          <ac:cxnSpMkLst>
            <pc:docMk/>
            <pc:sldMk cId="2062394471" sldId="282"/>
            <ac:cxnSpMk id="34" creationId="{D169C2BC-4E0F-4BBB-A037-2B5206FADD74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5" creationId="{64AB8863-E77B-4D43-AD6F-F5415DE30723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6" creationId="{74915BC9-BAE9-4C10-85C2-AE2406687189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7" creationId="{DED8B62C-5550-4F47-B369-FEE91B08161C}"/>
          </ac:cxnSpMkLst>
        </pc:cxnChg>
        <pc:cxnChg chg="add del">
          <ac:chgData name=" " userId="25356413-667e-4278-9c13-645e535778d9" providerId="ADAL" clId="{E3FBDD93-8DF9-4074-8B46-2F9767030023}" dt="2020-03-23T07:22:34.534" v="9"/>
          <ac:cxnSpMkLst>
            <pc:docMk/>
            <pc:sldMk cId="2062394471" sldId="282"/>
            <ac:cxnSpMk id="38" creationId="{D64A625F-B431-4003-9EC4-07F48E7ACA50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53" creationId="{369A291A-6996-4EC4-905E-7F2F08A1B1AB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54" creationId="{5B19016C-CB46-46E2-B697-5D4FBF1BA8B0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2" creationId="{E1EE490B-4ED3-4D8B-AEB9-A84C3D508DA5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3" creationId="{2E58F0FF-D01B-4751-835A-0FEBEFF40904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4" creationId="{51CCDBEB-67CB-4ADD-A2CD-BF7B53179EB9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5" creationId="{0BEBC0CE-04E7-4330-9B36-8215C534D799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6" creationId="{B33D0416-F1A4-4655-9322-129512DB3FB5}"/>
          </ac:cxnSpMkLst>
        </pc:cxnChg>
        <pc:cxnChg chg="add del">
          <ac:chgData name=" " userId="25356413-667e-4278-9c13-645e535778d9" providerId="ADAL" clId="{E3FBDD93-8DF9-4074-8B46-2F9767030023}" dt="2020-03-23T07:23:10.569" v="11"/>
          <ac:cxnSpMkLst>
            <pc:docMk/>
            <pc:sldMk cId="2062394471" sldId="282"/>
            <ac:cxnSpMk id="67" creationId="{67AA32C5-71E9-4F32-86C5-EBBF325480C7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82" creationId="{99BECFEE-6919-4DB4-9B86-95193DA98F73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83" creationId="{A61F47D2-3578-425D-90BD-F1B00E1187F1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1" creationId="{3BF78644-FA19-47F2-9AD9-D8CEE9D8F468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2" creationId="{FF5B18DE-DD9F-41F0-8A92-0F3926D5121E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3" creationId="{DD43F761-8FE1-452C-A06D-79E7B79EE1DD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4" creationId="{9B3D6B8B-6286-4411-B6EB-CA9CCEE873B9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5" creationId="{CF2B5715-9C82-490F-8E89-B19606B60C59}"/>
          </ac:cxnSpMkLst>
        </pc:cxnChg>
        <pc:cxnChg chg="add del">
          <ac:chgData name=" " userId="25356413-667e-4278-9c13-645e535778d9" providerId="ADAL" clId="{E3FBDD93-8DF9-4074-8B46-2F9767030023}" dt="2020-03-23T07:23:38.388" v="13"/>
          <ac:cxnSpMkLst>
            <pc:docMk/>
            <pc:sldMk cId="2062394471" sldId="282"/>
            <ac:cxnSpMk id="96" creationId="{BC35A642-339A-411B-B2CE-8E818C44A243}"/>
          </ac:cxnSpMkLst>
        </pc:cxnChg>
      </pc:sldChg>
      <pc:sldChg chg="addSp delSp modSp mod">
        <pc:chgData name=" " userId="25356413-667e-4278-9c13-645e535778d9" providerId="ADAL" clId="{E3FBDD93-8DF9-4074-8B46-2F9767030023}" dt="2020-03-26T10:28:55.699" v="813" actId="2711"/>
        <pc:sldMkLst>
          <pc:docMk/>
          <pc:sldMk cId="961608543" sldId="283"/>
        </pc:sldMkLst>
        <pc:spChg chg="add mod">
          <ac:chgData name=" " userId="25356413-667e-4278-9c13-645e535778d9" providerId="ADAL" clId="{E3FBDD93-8DF9-4074-8B46-2F9767030023}" dt="2020-03-26T10:28:55.699" v="813" actId="2711"/>
          <ac:spMkLst>
            <pc:docMk/>
            <pc:sldMk cId="961608543" sldId="283"/>
            <ac:spMk id="5" creationId="{BE1F7AE1-F5D5-45D9-8914-07CD5DF1CF2A}"/>
          </ac:spMkLst>
        </pc:spChg>
        <pc:spChg chg="del mod">
          <ac:chgData name=" " userId="25356413-667e-4278-9c13-645e535778d9" providerId="ADAL" clId="{E3FBDD93-8DF9-4074-8B46-2F9767030023}" dt="2020-03-26T08:55:27.863" v="568"/>
          <ac:spMkLst>
            <pc:docMk/>
            <pc:sldMk cId="961608543" sldId="283"/>
            <ac:spMk id="6" creationId="{00000000-0000-0000-0000-000000000000}"/>
          </ac:spMkLst>
        </pc:spChg>
        <pc:spChg chg="add ord">
          <ac:chgData name=" " userId="25356413-667e-4278-9c13-645e535778d9" providerId="ADAL" clId="{E3FBDD93-8DF9-4074-8B46-2F9767030023}" dt="2020-03-26T10:25:09.419" v="771" actId="167"/>
          <ac:spMkLst>
            <pc:docMk/>
            <pc:sldMk cId="961608543" sldId="283"/>
            <ac:spMk id="6" creationId="{EDA2DC3A-AA76-40AA-9325-24323FAB3D2D}"/>
          </ac:spMkLst>
        </pc:spChg>
        <pc:spChg chg="add mod">
          <ac:chgData name=" " userId="25356413-667e-4278-9c13-645e535778d9" providerId="ADAL" clId="{E3FBDD93-8DF9-4074-8B46-2F9767030023}" dt="2020-03-26T10:28:55.699" v="813" actId="2711"/>
          <ac:spMkLst>
            <pc:docMk/>
            <pc:sldMk cId="961608543" sldId="283"/>
            <ac:spMk id="7" creationId="{59E1C890-694D-45C2-A2B5-C5F6A89E887E}"/>
          </ac:spMkLst>
        </pc:spChg>
      </pc:sldChg>
      <pc:sldChg chg="modSp add del mod">
        <pc:chgData name=" " userId="25356413-667e-4278-9c13-645e535778d9" providerId="ADAL" clId="{E3FBDD93-8DF9-4074-8B46-2F9767030023}" dt="2020-03-25T06:16:16.601" v="65" actId="47"/>
        <pc:sldMkLst>
          <pc:docMk/>
          <pc:sldMk cId="249767928" sldId="284"/>
        </pc:sldMkLst>
        <pc:spChg chg="mod">
          <ac:chgData name=" " userId="25356413-667e-4278-9c13-645e535778d9" providerId="ADAL" clId="{E3FBDD93-8DF9-4074-8B46-2F9767030023}" dt="2020-03-25T06:15:00.733" v="63" actId="20577"/>
          <ac:spMkLst>
            <pc:docMk/>
            <pc:sldMk cId="249767928" sldId="284"/>
            <ac:spMk id="9" creationId="{00000000-0000-0000-0000-000000000000}"/>
          </ac:spMkLst>
        </pc:spChg>
      </pc:sldChg>
      <pc:sldChg chg="addSp delSp modSp add mod ord modTransition">
        <pc:chgData name=" " userId="25356413-667e-4278-9c13-645e535778d9" providerId="ADAL" clId="{E3FBDD93-8DF9-4074-8B46-2F9767030023}" dt="2020-03-29T07:34:06.060" v="986" actId="20577"/>
        <pc:sldMkLst>
          <pc:docMk/>
          <pc:sldMk cId="3801454452" sldId="285"/>
        </pc:sldMkLst>
        <pc:spChg chg="mod">
          <ac:chgData name=" " userId="25356413-667e-4278-9c13-645e535778d9" providerId="ADAL" clId="{E3FBDD93-8DF9-4074-8B46-2F9767030023}" dt="2020-03-25T06:20:04.298" v="100" actId="20577"/>
          <ac:spMkLst>
            <pc:docMk/>
            <pc:sldMk cId="3801454452" sldId="285"/>
            <ac:spMk id="3" creationId="{00000000-0000-0000-0000-000000000000}"/>
          </ac:spMkLst>
        </pc:spChg>
        <pc:spChg chg="add del mod">
          <ac:chgData name=" " userId="25356413-667e-4278-9c13-645e535778d9" providerId="ADAL" clId="{E3FBDD93-8DF9-4074-8B46-2F9767030023}" dt="2020-03-26T10:24:29.127" v="763" actId="123"/>
          <ac:spMkLst>
            <pc:docMk/>
            <pc:sldMk cId="3801454452" sldId="285"/>
            <ac:spMk id="4" creationId="{00000000-0000-0000-0000-000000000000}"/>
          </ac:spMkLst>
        </pc:spChg>
        <pc:spChg chg="add mod">
          <ac:chgData name=" " userId="25356413-667e-4278-9c13-645e535778d9" providerId="ADAL" clId="{E3FBDD93-8DF9-4074-8B46-2F9767030023}" dt="2020-03-29T07:34:06.060" v="986" actId="20577"/>
          <ac:spMkLst>
            <pc:docMk/>
            <pc:sldMk cId="3801454452" sldId="285"/>
            <ac:spMk id="6" creationId="{DF44EC83-1204-4B19-8776-A6602B2706C7}"/>
          </ac:spMkLst>
        </pc:spChg>
      </pc:sldChg>
      <pc:sldChg chg="modSp mod">
        <pc:chgData name=" " userId="25356413-667e-4278-9c13-645e535778d9" providerId="ADAL" clId="{E3FBDD93-8DF9-4074-8B46-2F9767030023}" dt="2020-03-26T10:24:50.799" v="768" actId="123"/>
        <pc:sldMkLst>
          <pc:docMk/>
          <pc:sldMk cId="89058806" sldId="286"/>
        </pc:sldMkLst>
        <pc:spChg chg="mod">
          <ac:chgData name=" " userId="25356413-667e-4278-9c13-645e535778d9" providerId="ADAL" clId="{E3FBDD93-8DF9-4074-8B46-2F9767030023}" dt="2020-03-26T10:24:50.799" v="768" actId="123"/>
          <ac:spMkLst>
            <pc:docMk/>
            <pc:sldMk cId="89058806" sldId="286"/>
            <ac:spMk id="7" creationId="{00000000-0000-0000-0000-000000000000}"/>
          </ac:spMkLst>
        </pc:spChg>
      </pc:sldChg>
      <pc:sldChg chg="addSp delSp modSp add mod">
        <pc:chgData name=" " userId="25356413-667e-4278-9c13-645e535778d9" providerId="ADAL" clId="{E3FBDD93-8DF9-4074-8B46-2F9767030023}" dt="2020-03-26T10:29:39.903" v="842" actId="20577"/>
        <pc:sldMkLst>
          <pc:docMk/>
          <pc:sldMk cId="462143394" sldId="287"/>
        </pc:sldMkLst>
        <pc:spChg chg="mod">
          <ac:chgData name=" " userId="25356413-667e-4278-9c13-645e535778d9" providerId="ADAL" clId="{E3FBDD93-8DF9-4074-8B46-2F9767030023}" dt="2020-03-26T10:27:55.383" v="797" actId="20577"/>
          <ac:spMkLst>
            <pc:docMk/>
            <pc:sldMk cId="462143394" sldId="287"/>
            <ac:spMk id="5" creationId="{BE1F7AE1-F5D5-45D9-8914-07CD5DF1CF2A}"/>
          </ac:spMkLst>
        </pc:spChg>
        <pc:spChg chg="del ord">
          <ac:chgData name=" " userId="25356413-667e-4278-9c13-645e535778d9" providerId="ADAL" clId="{E3FBDD93-8DF9-4074-8B46-2F9767030023}" dt="2020-03-26T10:26:45.172" v="794" actId="478"/>
          <ac:spMkLst>
            <pc:docMk/>
            <pc:sldMk cId="462143394" sldId="287"/>
            <ac:spMk id="6" creationId="{EDA2DC3A-AA76-40AA-9325-24323FAB3D2D}"/>
          </ac:spMkLst>
        </pc:spChg>
        <pc:spChg chg="del mod">
          <ac:chgData name=" " userId="25356413-667e-4278-9c13-645e535778d9" providerId="ADAL" clId="{E3FBDD93-8DF9-4074-8B46-2F9767030023}" dt="2020-03-26T10:25:25.335" v="785"/>
          <ac:spMkLst>
            <pc:docMk/>
            <pc:sldMk cId="462143394" sldId="287"/>
            <ac:spMk id="7" creationId="{59E1C890-694D-45C2-A2B5-C5F6A89E887E}"/>
          </ac:spMkLst>
        </pc:spChg>
        <pc:spChg chg="add mod">
          <ac:chgData name=" " userId="25356413-667e-4278-9c13-645e535778d9" providerId="ADAL" clId="{E3FBDD93-8DF9-4074-8B46-2F9767030023}" dt="2020-03-26T10:29:39.903" v="842" actId="20577"/>
          <ac:spMkLst>
            <pc:docMk/>
            <pc:sldMk cId="462143394" sldId="287"/>
            <ac:spMk id="8" creationId="{771C6D0D-FB29-4209-972E-62C3D425C9C4}"/>
          </ac:spMkLst>
        </pc:spChg>
        <pc:spChg chg="mod">
          <ac:chgData name=" " userId="25356413-667e-4278-9c13-645e535778d9" providerId="ADAL" clId="{E3FBDD93-8DF9-4074-8B46-2F9767030023}" dt="2020-03-26T10:25:17.808" v="782" actId="20577"/>
          <ac:spMkLst>
            <pc:docMk/>
            <pc:sldMk cId="462143394" sldId="287"/>
            <ac:spMk id="9" creationId="{00000000-0000-0000-0000-000000000000}"/>
          </ac:spMkLst>
        </pc:spChg>
      </pc:sldChg>
      <pc:sldChg chg="add del">
        <pc:chgData name=" " userId="25356413-667e-4278-9c13-645e535778d9" providerId="ADAL" clId="{E3FBDD93-8DF9-4074-8B46-2F9767030023}" dt="2020-03-26T09:21:46.046" v="680" actId="47"/>
        <pc:sldMkLst>
          <pc:docMk/>
          <pc:sldMk cId="2469597883" sldId="287"/>
        </pc:sldMkLst>
      </pc:sldChg>
      <pc:sldChg chg="modSp mod ord">
        <pc:chgData name=" " userId="25356413-667e-4278-9c13-645e535778d9" providerId="ADAL" clId="{E3FBDD93-8DF9-4074-8B46-2F9767030023}" dt="2020-03-31T03:39:49.905" v="990" actId="20577"/>
        <pc:sldMkLst>
          <pc:docMk/>
          <pc:sldMk cId="1702835529" sldId="288"/>
        </pc:sldMkLst>
        <pc:spChg chg="mod">
          <ac:chgData name=" " userId="25356413-667e-4278-9c13-645e535778d9" providerId="ADAL" clId="{E3FBDD93-8DF9-4074-8B46-2F9767030023}" dt="2020-03-31T03:39:49.905" v="990" actId="20577"/>
          <ac:spMkLst>
            <pc:docMk/>
            <pc:sldMk cId="1702835529" sldId="288"/>
            <ac:spMk id="6" creationId="{E9C7B751-C325-48B1-9FE8-C88FE428B2B1}"/>
          </ac:spMkLst>
        </pc:spChg>
      </pc:sldChg>
    </pc:docChg>
  </pc:docChgLst>
  <pc:docChgLst>
    <pc:chgData name="BU Wende" userId="S::wende.bu.2017@sis.smu.edu.sg::34d48421-8495-44a4-8da5-f293f42b663c" providerId="AD" clId="Web-{77E6BC7E-DA18-BB4E-B8D4-B59548F9E687}"/>
    <pc:docChg chg="addSld modSld sldOrd">
      <pc:chgData name="BU Wende" userId="S::wende.bu.2017@sis.smu.edu.sg::34d48421-8495-44a4-8da5-f293f42b663c" providerId="AD" clId="Web-{77E6BC7E-DA18-BB4E-B8D4-B59548F9E687}" dt="2020-03-26T10:14:21.703" v="2847"/>
      <pc:docMkLst>
        <pc:docMk/>
      </pc:docMkLst>
      <pc:sldChg chg="modSp modNotes">
        <pc:chgData name="BU Wende" userId="S::wende.bu.2017@sis.smu.edu.sg::34d48421-8495-44a4-8da5-f293f42b663c" providerId="AD" clId="Web-{77E6BC7E-DA18-BB4E-B8D4-B59548F9E687}" dt="2020-03-26T10:14:21.703" v="2847"/>
        <pc:sldMkLst>
          <pc:docMk/>
          <pc:sldMk cId="0" sldId="257"/>
        </pc:sldMkLst>
        <pc:spChg chg="mod">
          <ac:chgData name="BU Wende" userId="S::wende.bu.2017@sis.smu.edu.sg::34d48421-8495-44a4-8da5-f293f42b663c" providerId="AD" clId="Web-{77E6BC7E-DA18-BB4E-B8D4-B59548F9E687}" dt="2020-03-26T10:12:59.515" v="267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 modNotes">
        <pc:chgData name="BU Wende" userId="S::wende.bu.2017@sis.smu.edu.sg::34d48421-8495-44a4-8da5-f293f42b663c" providerId="AD" clId="Web-{77E6BC7E-DA18-BB4E-B8D4-B59548F9E687}" dt="2020-03-26T10:05:37.937" v="2627"/>
        <pc:sldMkLst>
          <pc:docMk/>
          <pc:sldMk cId="0" sldId="258"/>
        </pc:sldMkLst>
        <pc:spChg chg="mod">
          <ac:chgData name="BU Wende" userId="S::wende.bu.2017@sis.smu.edu.sg::34d48421-8495-44a4-8da5-f293f42b663c" providerId="AD" clId="Web-{77E6BC7E-DA18-BB4E-B8D4-B59548F9E687}" dt="2020-03-26T09:32:13.451" v="117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BU Wende" userId="S::wende.bu.2017@sis.smu.edu.sg::34d48421-8495-44a4-8da5-f293f42b663c" providerId="AD" clId="Web-{77E6BC7E-DA18-BB4E-B8D4-B59548F9E687}" dt="2020-03-26T09:58:31.343" v="2286" actId="20577"/>
          <ac:spMkLst>
            <pc:docMk/>
            <pc:sldMk cId="0" sldId="258"/>
            <ac:spMk id="12" creationId="{F0CF7CAE-E35D-47C7-95FA-623590370B58}"/>
          </ac:spMkLst>
        </pc:spChg>
      </pc:sldChg>
      <pc:sldChg chg="delSp modSp">
        <pc:chgData name="BU Wende" userId="S::wende.bu.2017@sis.smu.edu.sg::34d48421-8495-44a4-8da5-f293f42b663c" providerId="AD" clId="Web-{77E6BC7E-DA18-BB4E-B8D4-B59548F9E687}" dt="2020-03-26T09:00:54.654" v="63" actId="20577"/>
        <pc:sldMkLst>
          <pc:docMk/>
          <pc:sldMk cId="906796479" sldId="281"/>
        </pc:sldMkLst>
        <pc:spChg chg="mod">
          <ac:chgData name="BU Wende" userId="S::wende.bu.2017@sis.smu.edu.sg::34d48421-8495-44a4-8da5-f293f42b663c" providerId="AD" clId="Web-{77E6BC7E-DA18-BB4E-B8D4-B59548F9E687}" dt="2020-03-26T09:00:54.654" v="63" actId="20577"/>
          <ac:spMkLst>
            <pc:docMk/>
            <pc:sldMk cId="906796479" sldId="281"/>
            <ac:spMk id="2" creationId="{00000000-0000-0000-0000-000000000000}"/>
          </ac:spMkLst>
        </pc:spChg>
        <pc:spChg chg="del">
          <ac:chgData name="BU Wende" userId="S::wende.bu.2017@sis.smu.edu.sg::34d48421-8495-44a4-8da5-f293f42b663c" providerId="AD" clId="Web-{77E6BC7E-DA18-BB4E-B8D4-B59548F9E687}" dt="2020-03-26T09:00:15.951" v="26"/>
          <ac:spMkLst>
            <pc:docMk/>
            <pc:sldMk cId="906796479" sldId="281"/>
            <ac:spMk id="3" creationId="{00000000-0000-0000-0000-000000000000}"/>
          </ac:spMkLst>
        </pc:spChg>
        <pc:spChg chg="mod">
          <ac:chgData name="BU Wende" userId="S::wende.bu.2017@sis.smu.edu.sg::34d48421-8495-44a4-8da5-f293f42b663c" providerId="AD" clId="Web-{77E6BC7E-DA18-BB4E-B8D4-B59548F9E687}" dt="2020-03-26T09:00:24.841" v="28" actId="1076"/>
          <ac:spMkLst>
            <pc:docMk/>
            <pc:sldMk cId="906796479" sldId="281"/>
            <ac:spMk id="5" creationId="{00000000-0000-0000-0000-000000000000}"/>
          </ac:spMkLst>
        </pc:spChg>
        <pc:spChg chg="del mod">
          <ac:chgData name="BU Wende" userId="S::wende.bu.2017@sis.smu.edu.sg::34d48421-8495-44a4-8da5-f293f42b663c" providerId="AD" clId="Web-{77E6BC7E-DA18-BB4E-B8D4-B59548F9E687}" dt="2020-03-26T09:00:13.154" v="25"/>
          <ac:spMkLst>
            <pc:docMk/>
            <pc:sldMk cId="906796479" sldId="281"/>
            <ac:spMk id="7" creationId="{00000000-0000-0000-0000-000000000000}"/>
          </ac:spMkLst>
        </pc:spChg>
        <pc:picChg chg="mod">
          <ac:chgData name="BU Wende" userId="S::wende.bu.2017@sis.smu.edu.sg::34d48421-8495-44a4-8da5-f293f42b663c" providerId="AD" clId="Web-{77E6BC7E-DA18-BB4E-B8D4-B59548F9E687}" dt="2020-03-26T09:00:22.029" v="27" actId="1076"/>
          <ac:picMkLst>
            <pc:docMk/>
            <pc:sldMk cId="906796479" sldId="281"/>
            <ac:picMk id="1026" creationId="{00000000-0000-0000-0000-000000000000}"/>
          </ac:picMkLst>
        </pc:picChg>
      </pc:sldChg>
      <pc:sldChg chg="ord">
        <pc:chgData name="BU Wende" userId="S::wende.bu.2017@sis.smu.edu.sg::34d48421-8495-44a4-8da5-f293f42b663c" providerId="AD" clId="Web-{77E6BC7E-DA18-BB4E-B8D4-B59548F9E687}" dt="2020-03-26T09:08:44.967" v="487"/>
        <pc:sldMkLst>
          <pc:docMk/>
          <pc:sldMk cId="3801454452" sldId="285"/>
        </pc:sldMkLst>
      </pc:sldChg>
      <pc:sldChg chg="delSp modSp add replId">
        <pc:chgData name="BU Wende" userId="S::wende.bu.2017@sis.smu.edu.sg::34d48421-8495-44a4-8da5-f293f42b663c" providerId="AD" clId="Web-{77E6BC7E-DA18-BB4E-B8D4-B59548F9E687}" dt="2020-03-26T09:00:01.607" v="19" actId="20577"/>
        <pc:sldMkLst>
          <pc:docMk/>
          <pc:sldMk cId="89058806" sldId="286"/>
        </pc:sldMkLst>
        <pc:spChg chg="del">
          <ac:chgData name="BU Wende" userId="S::wende.bu.2017@sis.smu.edu.sg::34d48421-8495-44a4-8da5-f293f42b663c" providerId="AD" clId="Web-{77E6BC7E-DA18-BB4E-B8D4-B59548F9E687}" dt="2020-03-26T08:59:18.685" v="6"/>
          <ac:spMkLst>
            <pc:docMk/>
            <pc:sldMk cId="89058806" sldId="286"/>
            <ac:spMk id="3" creationId="{00000000-0000-0000-0000-000000000000}"/>
          </ac:spMkLst>
        </pc:spChg>
        <pc:spChg chg="del mod">
          <ac:chgData name="BU Wende" userId="S::wende.bu.2017@sis.smu.edu.sg::34d48421-8495-44a4-8da5-f293f42b663c" providerId="AD" clId="Web-{77E6BC7E-DA18-BB4E-B8D4-B59548F9E687}" dt="2020-03-26T08:59:12.138" v="4"/>
          <ac:spMkLst>
            <pc:docMk/>
            <pc:sldMk cId="89058806" sldId="286"/>
            <ac:spMk id="5" creationId="{00000000-0000-0000-0000-000000000000}"/>
          </ac:spMkLst>
        </pc:spChg>
        <pc:spChg chg="mod">
          <ac:chgData name="BU Wende" userId="S::wende.bu.2017@sis.smu.edu.sg::34d48421-8495-44a4-8da5-f293f42b663c" providerId="AD" clId="Web-{77E6BC7E-DA18-BB4E-B8D4-B59548F9E687}" dt="2020-03-26T09:00:01.607" v="19" actId="20577"/>
          <ac:spMkLst>
            <pc:docMk/>
            <pc:sldMk cId="89058806" sldId="286"/>
            <ac:spMk id="7" creationId="{00000000-0000-0000-0000-000000000000}"/>
          </ac:spMkLst>
        </pc:spChg>
        <pc:picChg chg="del mod">
          <ac:chgData name="BU Wende" userId="S::wende.bu.2017@sis.smu.edu.sg::34d48421-8495-44a4-8da5-f293f42b663c" providerId="AD" clId="Web-{77E6BC7E-DA18-BB4E-B8D4-B59548F9E687}" dt="2020-03-26T08:59:37.169" v="9"/>
          <ac:picMkLst>
            <pc:docMk/>
            <pc:sldMk cId="89058806" sldId="286"/>
            <ac:picMk id="1026" creationId="{00000000-0000-0000-0000-000000000000}"/>
          </ac:picMkLst>
        </pc:picChg>
      </pc:sldChg>
    </pc:docChg>
  </pc:docChgLst>
  <pc:docChgLst>
    <pc:chgData name="LYU Cheng" userId="S::cheng.lyu.2016@sis.smu.edu.sg::4c4c1818-1e26-4b69-9a7d-99964f1e1217" providerId="AD" clId="Web-{440404F0-87BD-64E2-D63B-0D9ACAF1F4AB}"/>
    <pc:docChg chg="modSld">
      <pc:chgData name="LYU Cheng" userId="S::cheng.lyu.2016@sis.smu.edu.sg::4c4c1818-1e26-4b69-9a7d-99964f1e1217" providerId="AD" clId="Web-{440404F0-87BD-64E2-D63B-0D9ACAF1F4AB}" dt="2020-03-31T03:30:53.093" v="5" actId="20577"/>
      <pc:docMkLst>
        <pc:docMk/>
      </pc:docMkLst>
      <pc:sldChg chg="modSp">
        <pc:chgData name="LYU Cheng" userId="S::cheng.lyu.2016@sis.smu.edu.sg::4c4c1818-1e26-4b69-9a7d-99964f1e1217" providerId="AD" clId="Web-{440404F0-87BD-64E2-D63B-0D9ACAF1F4AB}" dt="2020-03-31T03:30:53.078" v="4" actId="20577"/>
        <pc:sldMkLst>
          <pc:docMk/>
          <pc:sldMk cId="89058806" sldId="286"/>
        </pc:sldMkLst>
        <pc:spChg chg="mod">
          <ac:chgData name="LYU Cheng" userId="S::cheng.lyu.2016@sis.smu.edu.sg::4c4c1818-1e26-4b69-9a7d-99964f1e1217" providerId="AD" clId="Web-{440404F0-87BD-64E2-D63B-0D9ACAF1F4AB}" dt="2020-03-31T03:30:53.078" v="4" actId="20577"/>
          <ac:spMkLst>
            <pc:docMk/>
            <pc:sldMk cId="89058806" sldId="286"/>
            <ac:spMk id="7" creationId="{00000000-0000-0000-0000-000000000000}"/>
          </ac:spMkLst>
        </pc:spChg>
      </pc:sldChg>
    </pc:docChg>
  </pc:docChgLst>
  <pc:docChgLst>
    <pc:chgData name="LOH Yu Jin" userId="S::yujin.loh.2017@sis.smu.edu.sg::25356413-667e-4278-9c13-645e535778d9" providerId="AD" clId="Web-{123B193F-1A47-4B2F-3E3E-C0B7C260A652}"/>
    <pc:docChg chg="modSld">
      <pc:chgData name="LOH Yu Jin" userId="S::yujin.loh.2017@sis.smu.edu.sg::25356413-667e-4278-9c13-645e535778d9" providerId="AD" clId="Web-{123B193F-1A47-4B2F-3E3E-C0B7C260A652}" dt="2020-03-31T03:30:50.406" v="62" actId="20577"/>
      <pc:docMkLst>
        <pc:docMk/>
      </pc:docMkLst>
      <pc:sldChg chg="modSp">
        <pc:chgData name="LOH Yu Jin" userId="S::yujin.loh.2017@sis.smu.edu.sg::25356413-667e-4278-9c13-645e535778d9" providerId="AD" clId="Web-{123B193F-1A47-4B2F-3E3E-C0B7C260A652}" dt="2020-03-31T03:30:45.969" v="60" actId="20577"/>
        <pc:sldMkLst>
          <pc:docMk/>
          <pc:sldMk cId="89058806" sldId="286"/>
        </pc:sldMkLst>
        <pc:spChg chg="mod">
          <ac:chgData name="LOH Yu Jin" userId="S::yujin.loh.2017@sis.smu.edu.sg::25356413-667e-4278-9c13-645e535778d9" providerId="AD" clId="Web-{123B193F-1A47-4B2F-3E3E-C0B7C260A652}" dt="2020-03-31T03:30:45.969" v="60" actId="20577"/>
          <ac:spMkLst>
            <pc:docMk/>
            <pc:sldMk cId="89058806" sldId="286"/>
            <ac:spMk id="7" creationId="{00000000-0000-0000-0000-000000000000}"/>
          </ac:spMkLst>
        </pc:spChg>
      </pc:sldChg>
    </pc:docChg>
  </pc:docChgLst>
  <pc:docChgLst>
    <pc:chgData name="LYU Cheng" userId="S::cheng.lyu.2016@sis.smu.edu.sg::4c4c1818-1e26-4b69-9a7d-99964f1e1217" providerId="AD" clId="Web-{D18A7735-9EEF-E895-DCD9-80A21082857E}"/>
    <pc:docChg chg="modSld">
      <pc:chgData name="LYU Cheng" userId="S::cheng.lyu.2016@sis.smu.edu.sg::4c4c1818-1e26-4b69-9a7d-99964f1e1217" providerId="AD" clId="Web-{D18A7735-9EEF-E895-DCD9-80A21082857E}" dt="2020-03-31T03:11:19.410" v="57" actId="20577"/>
      <pc:docMkLst>
        <pc:docMk/>
      </pc:docMkLst>
      <pc:sldChg chg="modSp">
        <pc:chgData name="LYU Cheng" userId="S::cheng.lyu.2016@sis.smu.edu.sg::4c4c1818-1e26-4b69-9a7d-99964f1e1217" providerId="AD" clId="Web-{D18A7735-9EEF-E895-DCD9-80A21082857E}" dt="2020-03-31T03:11:19.410" v="56" actId="20577"/>
        <pc:sldMkLst>
          <pc:docMk/>
          <pc:sldMk cId="961608543" sldId="283"/>
        </pc:sldMkLst>
        <pc:spChg chg="mod">
          <ac:chgData name="LYU Cheng" userId="S::cheng.lyu.2016@sis.smu.edu.sg::4c4c1818-1e26-4b69-9a7d-99964f1e1217" providerId="AD" clId="Web-{D18A7735-9EEF-E895-DCD9-80A21082857E}" dt="2020-03-31T03:11:13.534" v="38" actId="20577"/>
          <ac:spMkLst>
            <pc:docMk/>
            <pc:sldMk cId="961608543" sldId="283"/>
            <ac:spMk id="5" creationId="{BE1F7AE1-F5D5-45D9-8914-07CD5DF1CF2A}"/>
          </ac:spMkLst>
        </pc:spChg>
        <pc:spChg chg="mod">
          <ac:chgData name="LYU Cheng" userId="S::cheng.lyu.2016@sis.smu.edu.sg::4c4c1818-1e26-4b69-9a7d-99964f1e1217" providerId="AD" clId="Web-{D18A7735-9EEF-E895-DCD9-80A21082857E}" dt="2020-03-31T03:11:19.410" v="56" actId="20577"/>
          <ac:spMkLst>
            <pc:docMk/>
            <pc:sldMk cId="961608543" sldId="283"/>
            <ac:spMk id="7" creationId="{59E1C890-694D-45C2-A2B5-C5F6A89E8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E36F8-45E7-450D-B41C-D8B73FFB969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2533-B319-4935-8C76-B3F5D36A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2533-B319-4935-8C76-B3F5D36AEF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1688" y="265531"/>
            <a:ext cx="6100622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5729" y="5177241"/>
            <a:ext cx="8092541" cy="141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87878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endParaRPr spc="-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A4D2-8596-400A-A2C2-E6D813CDEF47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EC7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931A-4EF6-4095-9C9E-2B014B53D6D5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EC7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44EF-DB5F-4D1F-B2A1-F7407E63425F}" type="datetime1">
              <a:rPr lang="en-US" smtClean="0"/>
              <a:t>5/16/2020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EC7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8839-2408-4045-BC5D-632A073215E1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C4CA-460D-4E78-AB6D-C2048DBE1697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523" y="488060"/>
            <a:ext cx="8012953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EC7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522" y="2631211"/>
            <a:ext cx="8012955" cy="233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3673" y="6438307"/>
            <a:ext cx="254444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87878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endParaRPr spc="-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51B2-5A37-409C-A281-126456BFAA81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DC7BA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90653" y="195541"/>
            <a:ext cx="643890" cy="186690"/>
          </a:xfrm>
          <a:custGeom>
            <a:avLst/>
            <a:gdLst/>
            <a:ahLst/>
            <a:cxnLst/>
            <a:rect l="l" t="t" r="r" b="b"/>
            <a:pathLst>
              <a:path w="643890" h="186690">
                <a:moveTo>
                  <a:pt x="643547" y="93129"/>
                </a:moveTo>
                <a:lnTo>
                  <a:pt x="636219" y="56870"/>
                </a:lnTo>
                <a:lnTo>
                  <a:pt x="616254" y="27279"/>
                </a:lnTo>
                <a:lnTo>
                  <a:pt x="586638" y="7327"/>
                </a:lnTo>
                <a:lnTo>
                  <a:pt x="550379" y="0"/>
                </a:lnTo>
                <a:lnTo>
                  <a:pt x="220560" y="0"/>
                </a:lnTo>
                <a:lnTo>
                  <a:pt x="220560" y="25374"/>
                </a:lnTo>
                <a:lnTo>
                  <a:pt x="220560" y="160832"/>
                </a:lnTo>
                <a:lnTo>
                  <a:pt x="93167" y="160832"/>
                </a:lnTo>
                <a:lnTo>
                  <a:pt x="79489" y="159448"/>
                </a:lnTo>
                <a:lnTo>
                  <a:pt x="45237" y="140995"/>
                </a:lnTo>
                <a:lnTo>
                  <a:pt x="26771" y="106768"/>
                </a:lnTo>
                <a:lnTo>
                  <a:pt x="25400" y="93129"/>
                </a:lnTo>
                <a:lnTo>
                  <a:pt x="26771" y="79463"/>
                </a:lnTo>
                <a:lnTo>
                  <a:pt x="45237" y="45224"/>
                </a:lnTo>
                <a:lnTo>
                  <a:pt x="79489" y="26771"/>
                </a:lnTo>
                <a:lnTo>
                  <a:pt x="93167" y="25374"/>
                </a:lnTo>
                <a:lnTo>
                  <a:pt x="220560" y="25374"/>
                </a:lnTo>
                <a:lnTo>
                  <a:pt x="220560" y="0"/>
                </a:lnTo>
                <a:lnTo>
                  <a:pt x="93167" y="0"/>
                </a:lnTo>
                <a:lnTo>
                  <a:pt x="56896" y="7327"/>
                </a:lnTo>
                <a:lnTo>
                  <a:pt x="27279" y="27279"/>
                </a:lnTo>
                <a:lnTo>
                  <a:pt x="7315" y="56870"/>
                </a:lnTo>
                <a:lnTo>
                  <a:pt x="0" y="93129"/>
                </a:lnTo>
                <a:lnTo>
                  <a:pt x="7315" y="129362"/>
                </a:lnTo>
                <a:lnTo>
                  <a:pt x="27279" y="158953"/>
                </a:lnTo>
                <a:lnTo>
                  <a:pt x="56896" y="178892"/>
                </a:lnTo>
                <a:lnTo>
                  <a:pt x="93167" y="186207"/>
                </a:lnTo>
                <a:lnTo>
                  <a:pt x="550379" y="186207"/>
                </a:lnTo>
                <a:lnTo>
                  <a:pt x="586638" y="178892"/>
                </a:lnTo>
                <a:lnTo>
                  <a:pt x="613448" y="160832"/>
                </a:lnTo>
                <a:lnTo>
                  <a:pt x="616254" y="158953"/>
                </a:lnTo>
                <a:lnTo>
                  <a:pt x="636219" y="129362"/>
                </a:lnTo>
                <a:lnTo>
                  <a:pt x="643547" y="93129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3001" y="411479"/>
            <a:ext cx="2000250" cy="543560"/>
          </a:xfrm>
          <a:custGeom>
            <a:avLst/>
            <a:gdLst/>
            <a:ahLst/>
            <a:cxnLst/>
            <a:rect l="l" t="t" r="r" b="b"/>
            <a:pathLst>
              <a:path w="2000250" h="543560">
                <a:moveTo>
                  <a:pt x="1999970" y="0"/>
                </a:moveTo>
                <a:lnTo>
                  <a:pt x="0" y="0"/>
                </a:lnTo>
                <a:lnTo>
                  <a:pt x="0" y="25400"/>
                </a:lnTo>
                <a:lnTo>
                  <a:pt x="1974570" y="25400"/>
                </a:lnTo>
                <a:lnTo>
                  <a:pt x="1974570" y="543560"/>
                </a:lnTo>
                <a:lnTo>
                  <a:pt x="1999970" y="543560"/>
                </a:lnTo>
                <a:lnTo>
                  <a:pt x="1999970" y="25400"/>
                </a:lnTo>
                <a:lnTo>
                  <a:pt x="1999970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3036" y="0"/>
            <a:ext cx="25400" cy="308610"/>
          </a:xfrm>
          <a:custGeom>
            <a:avLst/>
            <a:gdLst/>
            <a:ahLst/>
            <a:cxnLst/>
            <a:rect l="l" t="t" r="r" b="b"/>
            <a:pathLst>
              <a:path w="25400" h="308610">
                <a:moveTo>
                  <a:pt x="0" y="0"/>
                </a:moveTo>
                <a:lnTo>
                  <a:pt x="25400" y="0"/>
                </a:lnTo>
                <a:lnTo>
                  <a:pt x="25400" y="308482"/>
                </a:lnTo>
                <a:lnTo>
                  <a:pt x="0" y="308482"/>
                </a:lnTo>
                <a:lnTo>
                  <a:pt x="0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8223" y="0"/>
            <a:ext cx="26034" cy="625475"/>
          </a:xfrm>
          <a:custGeom>
            <a:avLst/>
            <a:gdLst/>
            <a:ahLst/>
            <a:cxnLst/>
            <a:rect l="l" t="t" r="r" b="b"/>
            <a:pathLst>
              <a:path w="26035" h="625475">
                <a:moveTo>
                  <a:pt x="25412" y="591400"/>
                </a:moveTo>
                <a:lnTo>
                  <a:pt x="0" y="591400"/>
                </a:lnTo>
                <a:lnTo>
                  <a:pt x="0" y="625259"/>
                </a:lnTo>
                <a:lnTo>
                  <a:pt x="25412" y="625259"/>
                </a:lnTo>
                <a:lnTo>
                  <a:pt x="25412" y="591400"/>
                </a:lnTo>
                <a:close/>
              </a:path>
              <a:path w="26035" h="625475">
                <a:moveTo>
                  <a:pt x="25412" y="523684"/>
                </a:moveTo>
                <a:lnTo>
                  <a:pt x="0" y="523684"/>
                </a:lnTo>
                <a:lnTo>
                  <a:pt x="0" y="557542"/>
                </a:lnTo>
                <a:lnTo>
                  <a:pt x="25412" y="557542"/>
                </a:lnTo>
                <a:lnTo>
                  <a:pt x="25412" y="523684"/>
                </a:lnTo>
                <a:close/>
              </a:path>
              <a:path w="26035" h="625475">
                <a:moveTo>
                  <a:pt x="25412" y="455968"/>
                </a:moveTo>
                <a:lnTo>
                  <a:pt x="0" y="455968"/>
                </a:lnTo>
                <a:lnTo>
                  <a:pt x="0" y="489826"/>
                </a:lnTo>
                <a:lnTo>
                  <a:pt x="25412" y="489826"/>
                </a:lnTo>
                <a:lnTo>
                  <a:pt x="25412" y="455968"/>
                </a:lnTo>
                <a:close/>
              </a:path>
              <a:path w="26035" h="625475">
                <a:moveTo>
                  <a:pt x="25412" y="388251"/>
                </a:moveTo>
                <a:lnTo>
                  <a:pt x="0" y="388251"/>
                </a:lnTo>
                <a:lnTo>
                  <a:pt x="0" y="422109"/>
                </a:lnTo>
                <a:lnTo>
                  <a:pt x="25412" y="422109"/>
                </a:lnTo>
                <a:lnTo>
                  <a:pt x="25412" y="388251"/>
                </a:lnTo>
                <a:close/>
              </a:path>
              <a:path w="26035" h="625475">
                <a:moveTo>
                  <a:pt x="25412" y="320548"/>
                </a:moveTo>
                <a:lnTo>
                  <a:pt x="0" y="320548"/>
                </a:lnTo>
                <a:lnTo>
                  <a:pt x="0" y="354393"/>
                </a:lnTo>
                <a:lnTo>
                  <a:pt x="25412" y="354393"/>
                </a:lnTo>
                <a:lnTo>
                  <a:pt x="25412" y="320548"/>
                </a:lnTo>
                <a:close/>
              </a:path>
              <a:path w="26035" h="625475">
                <a:moveTo>
                  <a:pt x="25412" y="252831"/>
                </a:moveTo>
                <a:lnTo>
                  <a:pt x="0" y="252831"/>
                </a:lnTo>
                <a:lnTo>
                  <a:pt x="0" y="286677"/>
                </a:lnTo>
                <a:lnTo>
                  <a:pt x="25412" y="286677"/>
                </a:lnTo>
                <a:lnTo>
                  <a:pt x="25412" y="252831"/>
                </a:lnTo>
                <a:close/>
              </a:path>
              <a:path w="26035" h="625475">
                <a:moveTo>
                  <a:pt x="25412" y="185102"/>
                </a:moveTo>
                <a:lnTo>
                  <a:pt x="0" y="185102"/>
                </a:lnTo>
                <a:lnTo>
                  <a:pt x="0" y="218960"/>
                </a:lnTo>
                <a:lnTo>
                  <a:pt x="25412" y="218960"/>
                </a:lnTo>
                <a:lnTo>
                  <a:pt x="25412" y="185102"/>
                </a:lnTo>
                <a:close/>
              </a:path>
              <a:path w="26035" h="625475">
                <a:moveTo>
                  <a:pt x="25412" y="117386"/>
                </a:moveTo>
                <a:lnTo>
                  <a:pt x="0" y="117386"/>
                </a:lnTo>
                <a:lnTo>
                  <a:pt x="0" y="151244"/>
                </a:lnTo>
                <a:lnTo>
                  <a:pt x="25412" y="151244"/>
                </a:lnTo>
                <a:lnTo>
                  <a:pt x="25412" y="117386"/>
                </a:lnTo>
                <a:close/>
              </a:path>
              <a:path w="26035" h="625475">
                <a:moveTo>
                  <a:pt x="25412" y="49669"/>
                </a:moveTo>
                <a:lnTo>
                  <a:pt x="0" y="49669"/>
                </a:lnTo>
                <a:lnTo>
                  <a:pt x="0" y="83527"/>
                </a:lnTo>
                <a:lnTo>
                  <a:pt x="25412" y="83527"/>
                </a:lnTo>
                <a:lnTo>
                  <a:pt x="25412" y="49669"/>
                </a:lnTo>
                <a:close/>
              </a:path>
              <a:path w="26035" h="625475">
                <a:moveTo>
                  <a:pt x="25412" y="0"/>
                </a:moveTo>
                <a:lnTo>
                  <a:pt x="0" y="0"/>
                </a:lnTo>
                <a:lnTo>
                  <a:pt x="0" y="15798"/>
                </a:lnTo>
                <a:lnTo>
                  <a:pt x="25412" y="15798"/>
                </a:lnTo>
                <a:lnTo>
                  <a:pt x="25412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8285" y="508749"/>
            <a:ext cx="101638" cy="10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5873" y="508749"/>
            <a:ext cx="101625" cy="10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3384" y="508749"/>
            <a:ext cx="101638" cy="10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0971" y="508749"/>
            <a:ext cx="101625" cy="10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9305" y="3732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48780" y="0"/>
                </a:moveTo>
                <a:lnTo>
                  <a:pt x="29789" y="3830"/>
                </a:lnTo>
                <a:lnTo>
                  <a:pt x="14284" y="14276"/>
                </a:lnTo>
                <a:lnTo>
                  <a:pt x="3832" y="29773"/>
                </a:lnTo>
                <a:lnTo>
                  <a:pt x="0" y="48755"/>
                </a:lnTo>
                <a:lnTo>
                  <a:pt x="3832" y="67737"/>
                </a:lnTo>
                <a:lnTo>
                  <a:pt x="14284" y="83234"/>
                </a:lnTo>
                <a:lnTo>
                  <a:pt x="29789" y="93680"/>
                </a:lnTo>
                <a:lnTo>
                  <a:pt x="48780" y="97510"/>
                </a:lnTo>
                <a:lnTo>
                  <a:pt x="67779" y="93680"/>
                </a:lnTo>
                <a:lnTo>
                  <a:pt x="83288" y="83234"/>
                </a:lnTo>
                <a:lnTo>
                  <a:pt x="93741" y="67737"/>
                </a:lnTo>
                <a:lnTo>
                  <a:pt x="97574" y="48755"/>
                </a:lnTo>
                <a:lnTo>
                  <a:pt x="93741" y="29773"/>
                </a:lnTo>
                <a:lnTo>
                  <a:pt x="83288" y="14276"/>
                </a:lnTo>
                <a:lnTo>
                  <a:pt x="67779" y="3830"/>
                </a:lnTo>
                <a:lnTo>
                  <a:pt x="48780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549" y="363740"/>
            <a:ext cx="48895" cy="224790"/>
          </a:xfrm>
          <a:custGeom>
            <a:avLst/>
            <a:gdLst/>
            <a:ahLst/>
            <a:cxnLst/>
            <a:rect l="l" t="t" r="r" b="b"/>
            <a:pathLst>
              <a:path w="48895" h="224790">
                <a:moveTo>
                  <a:pt x="48780" y="199999"/>
                </a:moveTo>
                <a:lnTo>
                  <a:pt x="46863" y="190512"/>
                </a:lnTo>
                <a:lnTo>
                  <a:pt x="41643" y="182765"/>
                </a:lnTo>
                <a:lnTo>
                  <a:pt x="33883" y="177533"/>
                </a:lnTo>
                <a:lnTo>
                  <a:pt x="24396" y="175615"/>
                </a:lnTo>
                <a:lnTo>
                  <a:pt x="14897" y="177533"/>
                </a:lnTo>
                <a:lnTo>
                  <a:pt x="7150" y="182765"/>
                </a:lnTo>
                <a:lnTo>
                  <a:pt x="1917" y="190512"/>
                </a:lnTo>
                <a:lnTo>
                  <a:pt x="0" y="199999"/>
                </a:lnTo>
                <a:lnTo>
                  <a:pt x="1917" y="209499"/>
                </a:lnTo>
                <a:lnTo>
                  <a:pt x="7150" y="217233"/>
                </a:lnTo>
                <a:lnTo>
                  <a:pt x="14897" y="222465"/>
                </a:lnTo>
                <a:lnTo>
                  <a:pt x="24396" y="224370"/>
                </a:lnTo>
                <a:lnTo>
                  <a:pt x="33883" y="222465"/>
                </a:lnTo>
                <a:lnTo>
                  <a:pt x="41643" y="217246"/>
                </a:lnTo>
                <a:lnTo>
                  <a:pt x="46863" y="209499"/>
                </a:lnTo>
                <a:lnTo>
                  <a:pt x="48780" y="199999"/>
                </a:lnTo>
                <a:close/>
              </a:path>
              <a:path w="48895" h="224790">
                <a:moveTo>
                  <a:pt x="48780" y="112179"/>
                </a:moveTo>
                <a:lnTo>
                  <a:pt x="46863" y="102704"/>
                </a:lnTo>
                <a:lnTo>
                  <a:pt x="41643" y="94957"/>
                </a:lnTo>
                <a:lnTo>
                  <a:pt x="33883" y="89725"/>
                </a:lnTo>
                <a:lnTo>
                  <a:pt x="24396" y="87807"/>
                </a:lnTo>
                <a:lnTo>
                  <a:pt x="14897" y="89725"/>
                </a:lnTo>
                <a:lnTo>
                  <a:pt x="7150" y="94957"/>
                </a:lnTo>
                <a:lnTo>
                  <a:pt x="1917" y="102704"/>
                </a:lnTo>
                <a:lnTo>
                  <a:pt x="0" y="112179"/>
                </a:lnTo>
                <a:lnTo>
                  <a:pt x="1917" y="121678"/>
                </a:lnTo>
                <a:lnTo>
                  <a:pt x="7150" y="129425"/>
                </a:lnTo>
                <a:lnTo>
                  <a:pt x="14897" y="134658"/>
                </a:lnTo>
                <a:lnTo>
                  <a:pt x="24396" y="136563"/>
                </a:lnTo>
                <a:lnTo>
                  <a:pt x="33883" y="134658"/>
                </a:lnTo>
                <a:lnTo>
                  <a:pt x="41643" y="129425"/>
                </a:lnTo>
                <a:lnTo>
                  <a:pt x="46863" y="121678"/>
                </a:lnTo>
                <a:lnTo>
                  <a:pt x="48780" y="112179"/>
                </a:lnTo>
                <a:close/>
              </a:path>
              <a:path w="48895" h="224790">
                <a:moveTo>
                  <a:pt x="48780" y="24371"/>
                </a:moveTo>
                <a:lnTo>
                  <a:pt x="46863" y="14884"/>
                </a:lnTo>
                <a:lnTo>
                  <a:pt x="41643" y="7150"/>
                </a:lnTo>
                <a:lnTo>
                  <a:pt x="33883" y="1917"/>
                </a:lnTo>
                <a:lnTo>
                  <a:pt x="24396" y="0"/>
                </a:lnTo>
                <a:lnTo>
                  <a:pt x="14897" y="1917"/>
                </a:lnTo>
                <a:lnTo>
                  <a:pt x="7150" y="7137"/>
                </a:lnTo>
                <a:lnTo>
                  <a:pt x="1917" y="14884"/>
                </a:lnTo>
                <a:lnTo>
                  <a:pt x="0" y="24371"/>
                </a:lnTo>
                <a:lnTo>
                  <a:pt x="1917" y="33870"/>
                </a:lnTo>
                <a:lnTo>
                  <a:pt x="7150" y="41617"/>
                </a:lnTo>
                <a:lnTo>
                  <a:pt x="14897" y="46850"/>
                </a:lnTo>
                <a:lnTo>
                  <a:pt x="24396" y="48755"/>
                </a:lnTo>
                <a:lnTo>
                  <a:pt x="33883" y="46850"/>
                </a:lnTo>
                <a:lnTo>
                  <a:pt x="41643" y="41617"/>
                </a:lnTo>
                <a:lnTo>
                  <a:pt x="46863" y="33870"/>
                </a:lnTo>
                <a:lnTo>
                  <a:pt x="48780" y="24371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2548" y="0"/>
            <a:ext cx="8604885" cy="2299335"/>
            <a:chOff x="392548" y="0"/>
            <a:chExt cx="8604885" cy="2299335"/>
          </a:xfrm>
        </p:grpSpPr>
        <p:sp>
          <p:nvSpPr>
            <p:cNvPr id="14" name="object 14"/>
            <p:cNvSpPr/>
            <p:nvPr/>
          </p:nvSpPr>
          <p:spPr>
            <a:xfrm>
              <a:off x="2853169" y="370560"/>
              <a:ext cx="184785" cy="173990"/>
            </a:xfrm>
            <a:custGeom>
              <a:avLst/>
              <a:gdLst/>
              <a:ahLst/>
              <a:cxnLst/>
              <a:rect l="l" t="t" r="r" b="b"/>
              <a:pathLst>
                <a:path w="184785" h="173990">
                  <a:moveTo>
                    <a:pt x="9817" y="0"/>
                  </a:moveTo>
                  <a:lnTo>
                    <a:pt x="5620" y="11482"/>
                  </a:lnTo>
                  <a:lnTo>
                    <a:pt x="2541" y="23460"/>
                  </a:lnTo>
                  <a:lnTo>
                    <a:pt x="646" y="35861"/>
                  </a:lnTo>
                  <a:lnTo>
                    <a:pt x="0" y="48615"/>
                  </a:lnTo>
                  <a:lnTo>
                    <a:pt x="9824" y="97226"/>
                  </a:lnTo>
                  <a:lnTo>
                    <a:pt x="36602" y="136920"/>
                  </a:lnTo>
                  <a:lnTo>
                    <a:pt x="76318" y="163681"/>
                  </a:lnTo>
                  <a:lnTo>
                    <a:pt x="124955" y="173494"/>
                  </a:lnTo>
                  <a:lnTo>
                    <a:pt x="140810" y="172495"/>
                  </a:lnTo>
                  <a:lnTo>
                    <a:pt x="156090" y="169579"/>
                  </a:lnTo>
                  <a:lnTo>
                    <a:pt x="170659" y="164868"/>
                  </a:lnTo>
                  <a:lnTo>
                    <a:pt x="184378" y="158483"/>
                  </a:lnTo>
                  <a:lnTo>
                    <a:pt x="172288" y="136156"/>
                  </a:lnTo>
                  <a:lnTo>
                    <a:pt x="161366" y="141236"/>
                  </a:lnTo>
                  <a:lnTo>
                    <a:pt x="149783" y="144983"/>
                  </a:lnTo>
                  <a:lnTo>
                    <a:pt x="137619" y="147300"/>
                  </a:lnTo>
                  <a:lnTo>
                    <a:pt x="124955" y="148094"/>
                  </a:lnTo>
                  <a:lnTo>
                    <a:pt x="104885" y="146075"/>
                  </a:lnTo>
                  <a:lnTo>
                    <a:pt x="69307" y="131110"/>
                  </a:lnTo>
                  <a:lnTo>
                    <a:pt x="33232" y="87336"/>
                  </a:lnTo>
                  <a:lnTo>
                    <a:pt x="25412" y="48615"/>
                  </a:lnTo>
                  <a:lnTo>
                    <a:pt x="25927" y="38423"/>
                  </a:lnTo>
                  <a:lnTo>
                    <a:pt x="27438" y="28543"/>
                  </a:lnTo>
                  <a:lnTo>
                    <a:pt x="29891" y="19015"/>
                  </a:lnTo>
                  <a:lnTo>
                    <a:pt x="33235" y="9880"/>
                  </a:lnTo>
                  <a:lnTo>
                    <a:pt x="9817" y="0"/>
                  </a:lnTo>
                  <a:close/>
                </a:path>
              </a:pathLst>
            </a:custGeom>
            <a:solidFill>
              <a:srgbClr val="6EC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548" y="0"/>
              <a:ext cx="8604652" cy="2299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178346" y="1240789"/>
            <a:ext cx="2966085" cy="1397000"/>
          </a:xfrm>
          <a:custGeom>
            <a:avLst/>
            <a:gdLst/>
            <a:ahLst/>
            <a:cxnLst/>
            <a:rect l="l" t="t" r="r" b="b"/>
            <a:pathLst>
              <a:path w="2966084" h="1397000">
                <a:moveTo>
                  <a:pt x="2965653" y="1371600"/>
                </a:moveTo>
                <a:lnTo>
                  <a:pt x="25412" y="1371600"/>
                </a:lnTo>
                <a:lnTo>
                  <a:pt x="25412" y="0"/>
                </a:lnTo>
                <a:lnTo>
                  <a:pt x="0" y="0"/>
                </a:lnTo>
                <a:lnTo>
                  <a:pt x="0" y="1371600"/>
                </a:lnTo>
                <a:lnTo>
                  <a:pt x="0" y="1397000"/>
                </a:lnTo>
                <a:lnTo>
                  <a:pt x="2965653" y="1397000"/>
                </a:lnTo>
                <a:lnTo>
                  <a:pt x="2965653" y="137160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3196" y="905217"/>
            <a:ext cx="339090" cy="289560"/>
          </a:xfrm>
          <a:custGeom>
            <a:avLst/>
            <a:gdLst/>
            <a:ahLst/>
            <a:cxnLst/>
            <a:rect l="l" t="t" r="r" b="b"/>
            <a:pathLst>
              <a:path w="339089" h="289559">
                <a:moveTo>
                  <a:pt x="88087" y="170802"/>
                </a:moveTo>
                <a:lnTo>
                  <a:pt x="0" y="170802"/>
                </a:lnTo>
                <a:lnTo>
                  <a:pt x="0" y="289306"/>
                </a:lnTo>
                <a:lnTo>
                  <a:pt x="88087" y="289306"/>
                </a:lnTo>
                <a:lnTo>
                  <a:pt x="88087" y="170802"/>
                </a:lnTo>
                <a:close/>
              </a:path>
              <a:path w="339089" h="289559">
                <a:moveTo>
                  <a:pt x="213436" y="0"/>
                </a:moveTo>
                <a:lnTo>
                  <a:pt x="125349" y="0"/>
                </a:lnTo>
                <a:lnTo>
                  <a:pt x="125349" y="289306"/>
                </a:lnTo>
                <a:lnTo>
                  <a:pt x="213436" y="289306"/>
                </a:lnTo>
                <a:lnTo>
                  <a:pt x="213436" y="0"/>
                </a:lnTo>
                <a:close/>
              </a:path>
              <a:path w="339089" h="289559">
                <a:moveTo>
                  <a:pt x="338785" y="112661"/>
                </a:moveTo>
                <a:lnTo>
                  <a:pt x="250698" y="112661"/>
                </a:lnTo>
                <a:lnTo>
                  <a:pt x="250698" y="289318"/>
                </a:lnTo>
                <a:lnTo>
                  <a:pt x="338785" y="289318"/>
                </a:lnTo>
                <a:lnTo>
                  <a:pt x="338785" y="112661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475727" y="1837524"/>
            <a:ext cx="146685" cy="358140"/>
            <a:chOff x="8475727" y="1837524"/>
            <a:chExt cx="146685" cy="358140"/>
          </a:xfrm>
        </p:grpSpPr>
        <p:sp>
          <p:nvSpPr>
            <p:cNvPr id="19" name="object 19"/>
            <p:cNvSpPr/>
            <p:nvPr/>
          </p:nvSpPr>
          <p:spPr>
            <a:xfrm>
              <a:off x="8488362" y="1855977"/>
              <a:ext cx="121920" cy="321310"/>
            </a:xfrm>
            <a:custGeom>
              <a:avLst/>
              <a:gdLst/>
              <a:ahLst/>
              <a:cxnLst/>
              <a:rect l="l" t="t" r="r" b="b"/>
              <a:pathLst>
                <a:path w="121920" h="321310">
                  <a:moveTo>
                    <a:pt x="60934" y="0"/>
                  </a:moveTo>
                  <a:lnTo>
                    <a:pt x="34272" y="36248"/>
                  </a:lnTo>
                  <a:lnTo>
                    <a:pt x="15236" y="75772"/>
                  </a:lnTo>
                  <a:lnTo>
                    <a:pt x="3816" y="117495"/>
                  </a:lnTo>
                  <a:lnTo>
                    <a:pt x="0" y="160337"/>
                  </a:lnTo>
                  <a:lnTo>
                    <a:pt x="3816" y="203182"/>
                  </a:lnTo>
                  <a:lnTo>
                    <a:pt x="15236" y="244909"/>
                  </a:lnTo>
                  <a:lnTo>
                    <a:pt x="34272" y="284442"/>
                  </a:lnTo>
                  <a:lnTo>
                    <a:pt x="60934" y="320700"/>
                  </a:lnTo>
                  <a:lnTo>
                    <a:pt x="87584" y="284442"/>
                  </a:lnTo>
                  <a:lnTo>
                    <a:pt x="106614" y="244909"/>
                  </a:lnTo>
                  <a:lnTo>
                    <a:pt x="118032" y="203182"/>
                  </a:lnTo>
                  <a:lnTo>
                    <a:pt x="121843" y="160337"/>
                  </a:lnTo>
                  <a:lnTo>
                    <a:pt x="118032" y="117495"/>
                  </a:lnTo>
                  <a:lnTo>
                    <a:pt x="106614" y="75772"/>
                  </a:lnTo>
                  <a:lnTo>
                    <a:pt x="87584" y="36248"/>
                  </a:lnTo>
                  <a:lnTo>
                    <a:pt x="60934" y="0"/>
                  </a:lnTo>
                  <a:close/>
                </a:path>
              </a:pathLst>
            </a:custGeom>
            <a:solidFill>
              <a:srgbClr val="B7E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75726" y="1837524"/>
              <a:ext cx="146685" cy="358140"/>
            </a:xfrm>
            <a:custGeom>
              <a:avLst/>
              <a:gdLst/>
              <a:ahLst/>
              <a:cxnLst/>
              <a:rect l="l" t="t" r="r" b="b"/>
              <a:pathLst>
                <a:path w="146684" h="358139">
                  <a:moveTo>
                    <a:pt x="146215" y="157289"/>
                  </a:moveTo>
                  <a:lnTo>
                    <a:pt x="138950" y="114731"/>
                  </a:lnTo>
                  <a:lnTo>
                    <a:pt x="134480" y="102108"/>
                  </a:lnTo>
                  <a:lnTo>
                    <a:pt x="134480" y="178790"/>
                  </a:lnTo>
                  <a:lnTo>
                    <a:pt x="130657" y="221640"/>
                  </a:lnTo>
                  <a:lnTo>
                    <a:pt x="119240" y="263372"/>
                  </a:lnTo>
                  <a:lnTo>
                    <a:pt x="100215" y="302907"/>
                  </a:lnTo>
                  <a:lnTo>
                    <a:pt x="73571" y="339153"/>
                  </a:lnTo>
                  <a:lnTo>
                    <a:pt x="46901" y="302907"/>
                  </a:lnTo>
                  <a:lnTo>
                    <a:pt x="27863" y="263372"/>
                  </a:lnTo>
                  <a:lnTo>
                    <a:pt x="16446" y="221640"/>
                  </a:lnTo>
                  <a:lnTo>
                    <a:pt x="12636" y="178790"/>
                  </a:lnTo>
                  <a:lnTo>
                    <a:pt x="16446" y="135953"/>
                  </a:lnTo>
                  <a:lnTo>
                    <a:pt x="27863" y="94234"/>
                  </a:lnTo>
                  <a:lnTo>
                    <a:pt x="46901" y="54711"/>
                  </a:lnTo>
                  <a:lnTo>
                    <a:pt x="73571" y="18453"/>
                  </a:lnTo>
                  <a:lnTo>
                    <a:pt x="100215" y="54711"/>
                  </a:lnTo>
                  <a:lnTo>
                    <a:pt x="119240" y="94234"/>
                  </a:lnTo>
                  <a:lnTo>
                    <a:pt x="130657" y="135953"/>
                  </a:lnTo>
                  <a:lnTo>
                    <a:pt x="134480" y="178790"/>
                  </a:lnTo>
                  <a:lnTo>
                    <a:pt x="134480" y="102108"/>
                  </a:lnTo>
                  <a:lnTo>
                    <a:pt x="124421" y="73672"/>
                  </a:lnTo>
                  <a:lnTo>
                    <a:pt x="102628" y="35102"/>
                  </a:lnTo>
                  <a:lnTo>
                    <a:pt x="73571" y="0"/>
                  </a:lnTo>
                  <a:lnTo>
                    <a:pt x="64897" y="9194"/>
                  </a:lnTo>
                  <a:lnTo>
                    <a:pt x="36499" y="47498"/>
                  </a:lnTo>
                  <a:lnTo>
                    <a:pt x="16217" y="89306"/>
                  </a:lnTo>
                  <a:lnTo>
                    <a:pt x="4051" y="133477"/>
                  </a:lnTo>
                  <a:lnTo>
                    <a:pt x="0" y="178803"/>
                  </a:lnTo>
                  <a:lnTo>
                    <a:pt x="4051" y="224142"/>
                  </a:lnTo>
                  <a:lnTo>
                    <a:pt x="16217" y="268312"/>
                  </a:lnTo>
                  <a:lnTo>
                    <a:pt x="36487" y="310121"/>
                  </a:lnTo>
                  <a:lnTo>
                    <a:pt x="64884" y="348411"/>
                  </a:lnTo>
                  <a:lnTo>
                    <a:pt x="73571" y="357606"/>
                  </a:lnTo>
                  <a:lnTo>
                    <a:pt x="102628" y="322516"/>
                  </a:lnTo>
                  <a:lnTo>
                    <a:pt x="124421" y="283946"/>
                  </a:lnTo>
                  <a:lnTo>
                    <a:pt x="138950" y="242887"/>
                  </a:lnTo>
                  <a:lnTo>
                    <a:pt x="146215" y="200329"/>
                  </a:lnTo>
                  <a:lnTo>
                    <a:pt x="146215" y="157289"/>
                  </a:lnTo>
                  <a:close/>
                </a:path>
              </a:pathLst>
            </a:custGeom>
            <a:solidFill>
              <a:srgbClr val="6EC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00151" y="0"/>
            <a:ext cx="220345" cy="674370"/>
          </a:xfrm>
          <a:custGeom>
            <a:avLst/>
            <a:gdLst/>
            <a:ahLst/>
            <a:cxnLst/>
            <a:rect l="l" t="t" r="r" b="b"/>
            <a:pathLst>
              <a:path w="220345" h="674370">
                <a:moveTo>
                  <a:pt x="220218" y="275590"/>
                </a:moveTo>
                <a:lnTo>
                  <a:pt x="207505" y="275590"/>
                </a:lnTo>
                <a:lnTo>
                  <a:pt x="207505" y="288290"/>
                </a:lnTo>
                <a:lnTo>
                  <a:pt x="207505" y="288798"/>
                </a:lnTo>
                <a:lnTo>
                  <a:pt x="194805" y="288798"/>
                </a:lnTo>
                <a:lnTo>
                  <a:pt x="194805" y="300990"/>
                </a:lnTo>
                <a:lnTo>
                  <a:pt x="194805" y="301485"/>
                </a:lnTo>
                <a:lnTo>
                  <a:pt x="194805" y="648970"/>
                </a:lnTo>
                <a:lnTo>
                  <a:pt x="25412" y="648970"/>
                </a:lnTo>
                <a:lnTo>
                  <a:pt x="25412" y="300990"/>
                </a:lnTo>
                <a:lnTo>
                  <a:pt x="194805" y="300990"/>
                </a:lnTo>
                <a:lnTo>
                  <a:pt x="194805" y="288798"/>
                </a:lnTo>
                <a:lnTo>
                  <a:pt x="194805" y="288290"/>
                </a:lnTo>
                <a:lnTo>
                  <a:pt x="207505" y="288290"/>
                </a:lnTo>
                <a:lnTo>
                  <a:pt x="207505" y="275590"/>
                </a:lnTo>
                <a:lnTo>
                  <a:pt x="117805" y="275590"/>
                </a:lnTo>
                <a:lnTo>
                  <a:pt x="117805" y="0"/>
                </a:lnTo>
                <a:lnTo>
                  <a:pt x="92392" y="0"/>
                </a:lnTo>
                <a:lnTo>
                  <a:pt x="92392" y="275590"/>
                </a:lnTo>
                <a:lnTo>
                  <a:pt x="0" y="275590"/>
                </a:lnTo>
                <a:lnTo>
                  <a:pt x="0" y="288290"/>
                </a:lnTo>
                <a:lnTo>
                  <a:pt x="0" y="300990"/>
                </a:lnTo>
                <a:lnTo>
                  <a:pt x="0" y="648970"/>
                </a:lnTo>
                <a:lnTo>
                  <a:pt x="0" y="674370"/>
                </a:lnTo>
                <a:lnTo>
                  <a:pt x="220218" y="674370"/>
                </a:lnTo>
                <a:lnTo>
                  <a:pt x="220218" y="648970"/>
                </a:lnTo>
                <a:lnTo>
                  <a:pt x="220218" y="300990"/>
                </a:lnTo>
                <a:lnTo>
                  <a:pt x="220218" y="27559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2280" y="2057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32" y="0"/>
                </a:moveTo>
                <a:lnTo>
                  <a:pt x="0" y="0"/>
                </a:lnTo>
                <a:lnTo>
                  <a:pt x="0" y="79019"/>
                </a:lnTo>
                <a:lnTo>
                  <a:pt x="79032" y="79019"/>
                </a:lnTo>
                <a:lnTo>
                  <a:pt x="79032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2280" y="2999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32" y="0"/>
                </a:moveTo>
                <a:lnTo>
                  <a:pt x="0" y="0"/>
                </a:lnTo>
                <a:lnTo>
                  <a:pt x="0" y="79019"/>
                </a:lnTo>
                <a:lnTo>
                  <a:pt x="79032" y="79019"/>
                </a:lnTo>
                <a:lnTo>
                  <a:pt x="79032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2280" y="4353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32" y="0"/>
                </a:moveTo>
                <a:lnTo>
                  <a:pt x="0" y="0"/>
                </a:lnTo>
                <a:lnTo>
                  <a:pt x="0" y="79006"/>
                </a:lnTo>
                <a:lnTo>
                  <a:pt x="79032" y="79006"/>
                </a:lnTo>
                <a:lnTo>
                  <a:pt x="79032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87641" y="1146365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875" y="0"/>
                </a:moveTo>
                <a:lnTo>
                  <a:pt x="0" y="0"/>
                </a:lnTo>
                <a:lnTo>
                  <a:pt x="0" y="92811"/>
                </a:lnTo>
                <a:lnTo>
                  <a:pt x="92875" y="92811"/>
                </a:lnTo>
                <a:lnTo>
                  <a:pt x="92875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87641" y="85173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0"/>
                </a:moveTo>
                <a:lnTo>
                  <a:pt x="0" y="91871"/>
                </a:lnTo>
                <a:lnTo>
                  <a:pt x="91909" y="91871"/>
                </a:lnTo>
                <a:lnTo>
                  <a:pt x="0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6247" y="2057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19"/>
                </a:lnTo>
                <a:lnTo>
                  <a:pt x="79057" y="79019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6247" y="1560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19"/>
                </a:lnTo>
                <a:lnTo>
                  <a:pt x="79057" y="79019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247" y="2999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19"/>
                </a:lnTo>
                <a:lnTo>
                  <a:pt x="79057" y="79019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3059" y="1560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19"/>
                </a:lnTo>
                <a:lnTo>
                  <a:pt x="79057" y="79019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3059" y="29992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19"/>
                </a:lnTo>
                <a:lnTo>
                  <a:pt x="79057" y="79019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73059" y="4353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057" y="0"/>
                </a:moveTo>
                <a:lnTo>
                  <a:pt x="0" y="0"/>
                </a:lnTo>
                <a:lnTo>
                  <a:pt x="0" y="79006"/>
                </a:lnTo>
                <a:lnTo>
                  <a:pt x="79057" y="79006"/>
                </a:lnTo>
                <a:lnTo>
                  <a:pt x="7905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5239" y="0"/>
            <a:ext cx="667385" cy="548640"/>
          </a:xfrm>
          <a:custGeom>
            <a:avLst/>
            <a:gdLst/>
            <a:ahLst/>
            <a:cxnLst/>
            <a:rect l="l" t="t" r="r" b="b"/>
            <a:pathLst>
              <a:path w="667384" h="548640">
                <a:moveTo>
                  <a:pt x="114049" y="0"/>
                </a:moveTo>
                <a:lnTo>
                  <a:pt x="78836" y="0"/>
                </a:lnTo>
                <a:lnTo>
                  <a:pt x="51637" y="36790"/>
                </a:lnTo>
                <a:lnTo>
                  <a:pt x="28873" y="79249"/>
                </a:lnTo>
                <a:lnTo>
                  <a:pt x="12289" y="125360"/>
                </a:lnTo>
                <a:lnTo>
                  <a:pt x="2489" y="174650"/>
                </a:lnTo>
                <a:lnTo>
                  <a:pt x="0" y="215468"/>
                </a:lnTo>
                <a:lnTo>
                  <a:pt x="3642" y="264544"/>
                </a:lnTo>
                <a:lnTo>
                  <a:pt x="14254" y="311671"/>
                </a:lnTo>
                <a:lnTo>
                  <a:pt x="31363" y="356245"/>
                </a:lnTo>
                <a:lnTo>
                  <a:pt x="54493" y="397662"/>
                </a:lnTo>
                <a:lnTo>
                  <a:pt x="83172" y="435317"/>
                </a:lnTo>
                <a:lnTo>
                  <a:pt x="116926" y="468608"/>
                </a:lnTo>
                <a:lnTo>
                  <a:pt x="155281" y="496931"/>
                </a:lnTo>
                <a:lnTo>
                  <a:pt x="197763" y="519681"/>
                </a:lnTo>
                <a:lnTo>
                  <a:pt x="243900" y="536255"/>
                </a:lnTo>
                <a:lnTo>
                  <a:pt x="293217" y="546049"/>
                </a:lnTo>
                <a:lnTo>
                  <a:pt x="334073" y="548538"/>
                </a:lnTo>
                <a:lnTo>
                  <a:pt x="383176" y="544897"/>
                </a:lnTo>
                <a:lnTo>
                  <a:pt x="430328" y="534292"/>
                </a:lnTo>
                <a:lnTo>
                  <a:pt x="459421" y="523138"/>
                </a:lnTo>
                <a:lnTo>
                  <a:pt x="334073" y="523138"/>
                </a:lnTo>
                <a:lnTo>
                  <a:pt x="324694" y="522998"/>
                </a:lnTo>
                <a:lnTo>
                  <a:pt x="250741" y="511802"/>
                </a:lnTo>
                <a:lnTo>
                  <a:pt x="208117" y="496493"/>
                </a:lnTo>
                <a:lnTo>
                  <a:pt x="168869" y="475474"/>
                </a:lnTo>
                <a:lnTo>
                  <a:pt x="133434" y="449303"/>
                </a:lnTo>
                <a:lnTo>
                  <a:pt x="102250" y="418541"/>
                </a:lnTo>
                <a:lnTo>
                  <a:pt x="75755" y="383748"/>
                </a:lnTo>
                <a:lnTo>
                  <a:pt x="54387" y="345484"/>
                </a:lnTo>
                <a:lnTo>
                  <a:pt x="38581" y="304309"/>
                </a:lnTo>
                <a:lnTo>
                  <a:pt x="28777" y="260784"/>
                </a:lnTo>
                <a:lnTo>
                  <a:pt x="25412" y="215468"/>
                </a:lnTo>
                <a:lnTo>
                  <a:pt x="25553" y="206098"/>
                </a:lnTo>
                <a:lnTo>
                  <a:pt x="36754" y="132177"/>
                </a:lnTo>
                <a:lnTo>
                  <a:pt x="52072" y="89580"/>
                </a:lnTo>
                <a:lnTo>
                  <a:pt x="73104" y="50356"/>
                </a:lnTo>
                <a:lnTo>
                  <a:pt x="99290" y="14943"/>
                </a:lnTo>
                <a:lnTo>
                  <a:pt x="114049" y="0"/>
                </a:lnTo>
                <a:close/>
              </a:path>
              <a:path w="667384" h="548640">
                <a:moveTo>
                  <a:pt x="639622" y="252412"/>
                </a:moveTo>
                <a:lnTo>
                  <a:pt x="630576" y="297945"/>
                </a:lnTo>
                <a:lnTo>
                  <a:pt x="615254" y="340542"/>
                </a:lnTo>
                <a:lnTo>
                  <a:pt x="594219" y="379766"/>
                </a:lnTo>
                <a:lnTo>
                  <a:pt x="568030" y="415179"/>
                </a:lnTo>
                <a:lnTo>
                  <a:pt x="537249" y="446344"/>
                </a:lnTo>
                <a:lnTo>
                  <a:pt x="502436" y="472824"/>
                </a:lnTo>
                <a:lnTo>
                  <a:pt x="464151" y="494180"/>
                </a:lnTo>
                <a:lnTo>
                  <a:pt x="422955" y="509976"/>
                </a:lnTo>
                <a:lnTo>
                  <a:pt x="379409" y="519775"/>
                </a:lnTo>
                <a:lnTo>
                  <a:pt x="334073" y="523138"/>
                </a:lnTo>
                <a:lnTo>
                  <a:pt x="459421" y="523138"/>
                </a:lnTo>
                <a:lnTo>
                  <a:pt x="516365" y="494077"/>
                </a:lnTo>
                <a:lnTo>
                  <a:pt x="554042" y="465415"/>
                </a:lnTo>
                <a:lnTo>
                  <a:pt x="587352" y="431680"/>
                </a:lnTo>
                <a:lnTo>
                  <a:pt x="615691" y="393347"/>
                </a:lnTo>
                <a:lnTo>
                  <a:pt x="638456" y="350888"/>
                </a:lnTo>
                <a:lnTo>
                  <a:pt x="655041" y="304776"/>
                </a:lnTo>
                <a:lnTo>
                  <a:pt x="664845" y="255485"/>
                </a:lnTo>
                <a:lnTo>
                  <a:pt x="639622" y="252412"/>
                </a:lnTo>
                <a:close/>
              </a:path>
              <a:path w="667384" h="548640">
                <a:moveTo>
                  <a:pt x="588107" y="0"/>
                </a:moveTo>
                <a:lnTo>
                  <a:pt x="553322" y="0"/>
                </a:lnTo>
                <a:lnTo>
                  <a:pt x="565083" y="11601"/>
                </a:lnTo>
                <a:lnTo>
                  <a:pt x="591578" y="46394"/>
                </a:lnTo>
                <a:lnTo>
                  <a:pt x="612947" y="84657"/>
                </a:lnTo>
                <a:lnTo>
                  <a:pt x="628752" y="125831"/>
                </a:lnTo>
                <a:lnTo>
                  <a:pt x="638556" y="169355"/>
                </a:lnTo>
                <a:lnTo>
                  <a:pt x="641921" y="214668"/>
                </a:lnTo>
                <a:lnTo>
                  <a:pt x="641778" y="224032"/>
                </a:lnTo>
                <a:lnTo>
                  <a:pt x="641348" y="233449"/>
                </a:lnTo>
                <a:lnTo>
                  <a:pt x="640630" y="242912"/>
                </a:lnTo>
                <a:lnTo>
                  <a:pt x="639622" y="252412"/>
                </a:lnTo>
                <a:lnTo>
                  <a:pt x="664845" y="255485"/>
                </a:lnTo>
                <a:lnTo>
                  <a:pt x="665930" y="245223"/>
                </a:lnTo>
                <a:lnTo>
                  <a:pt x="666708" y="234996"/>
                </a:lnTo>
                <a:lnTo>
                  <a:pt x="667177" y="224808"/>
                </a:lnTo>
                <a:lnTo>
                  <a:pt x="667334" y="214668"/>
                </a:lnTo>
                <a:lnTo>
                  <a:pt x="663691" y="165591"/>
                </a:lnTo>
                <a:lnTo>
                  <a:pt x="653079" y="118464"/>
                </a:lnTo>
                <a:lnTo>
                  <a:pt x="635971" y="73891"/>
                </a:lnTo>
                <a:lnTo>
                  <a:pt x="612840" y="32474"/>
                </a:lnTo>
                <a:lnTo>
                  <a:pt x="588107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789" y="1032116"/>
            <a:ext cx="1815464" cy="25400"/>
          </a:xfrm>
          <a:custGeom>
            <a:avLst/>
            <a:gdLst/>
            <a:ahLst/>
            <a:cxnLst/>
            <a:rect l="l" t="t" r="r" b="b"/>
            <a:pathLst>
              <a:path w="1815465" h="25400">
                <a:moveTo>
                  <a:pt x="0" y="0"/>
                </a:moveTo>
                <a:lnTo>
                  <a:pt x="1815210" y="0"/>
                </a:lnTo>
                <a:lnTo>
                  <a:pt x="181521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6E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7085" y="3831970"/>
            <a:ext cx="5294630" cy="938719"/>
          </a:xfrm>
          <a:prstGeom prst="rect">
            <a:avLst/>
          </a:prstGeom>
        </p:spPr>
        <p:txBody>
          <a:bodyPr vert="horz" wrap="square" lIns="0" tIns="154940" rIns="0" bIns="0" rtlCol="0" anchor="t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1220"/>
              </a:spcBef>
            </a:pPr>
            <a:r>
              <a:rPr lang="en-US" sz="6000" b="1" spc="-95" dirty="0" smtClean="0">
                <a:solidFill>
                  <a:srgbClr val="01CC01"/>
                </a:solidFill>
                <a:latin typeface="Arial"/>
                <a:cs typeface="Arial"/>
              </a:rPr>
              <a:t>PlanIT</a:t>
            </a:r>
            <a:endParaRPr sz="6000" dirty="0">
              <a:solidFill>
                <a:srgbClr val="01CC01"/>
              </a:solidFill>
              <a:latin typeface="Arial"/>
              <a:cs typeface="Arial"/>
            </a:endParaRPr>
          </a:p>
        </p:txBody>
      </p:sp>
      <p:sp>
        <p:nvSpPr>
          <p:cNvPr id="47" name="AutoShape 2" descr="Image result for sm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4" descr="Image result for smu log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6" descr="Image result for smu log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8" descr="Image result for smu logo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5DB7250-456D-4F7A-AE1B-383E4DA628C6}"/>
              </a:ext>
            </a:extLst>
          </p:cNvPr>
          <p:cNvSpPr txBox="1"/>
          <p:nvPr/>
        </p:nvSpPr>
        <p:spPr>
          <a:xfrm>
            <a:off x="622570" y="497569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Honey </a:t>
            </a:r>
            <a:r>
              <a:rPr lang="en-US" b="1" u="sng" dirty="0" smtClean="0">
                <a:cs typeface="Calibri"/>
              </a:rPr>
              <a:t>Turtle</a:t>
            </a:r>
          </a:p>
          <a:p>
            <a:r>
              <a:rPr lang="en-US" dirty="0" smtClean="0"/>
              <a:t>Darren </a:t>
            </a:r>
            <a:r>
              <a:rPr lang="en-US" dirty="0" err="1" smtClean="0"/>
              <a:t>Gan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Loh</a:t>
            </a:r>
            <a:r>
              <a:rPr lang="en-US" dirty="0">
                <a:cs typeface="Calibri"/>
              </a:rPr>
              <a:t> Yu </a:t>
            </a:r>
            <a:r>
              <a:rPr lang="en-US" dirty="0" err="1">
                <a:cs typeface="Calibri"/>
              </a:rPr>
              <a:t>Jin</a:t>
            </a:r>
            <a:endParaRPr lang="en-US" dirty="0">
              <a:cs typeface="Calibri"/>
            </a:endParaRPr>
          </a:p>
          <a:p>
            <a:r>
              <a:rPr lang="en-SG" dirty="0" smtClean="0">
                <a:cs typeface="Calibri"/>
              </a:rPr>
              <a:t>Michelle Lion</a:t>
            </a:r>
            <a:endParaRPr lang="en-US" dirty="0">
              <a:cs typeface="Calibri"/>
            </a:endParaRPr>
          </a:p>
        </p:txBody>
      </p:sp>
      <p:pic>
        <p:nvPicPr>
          <p:cNvPr id="1026" name="Picture 2" descr="https://raw.githubusercontent.com/lohyujin/RazerFintech/master/images/razerfintech-logo.png?token=AKJBCBXWTPJOR5UGNHHNVK26X73D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12148" r="3680" b="22963"/>
          <a:stretch/>
        </p:blipFill>
        <p:spPr bwMode="auto">
          <a:xfrm>
            <a:off x="710904" y="3375660"/>
            <a:ext cx="4294656" cy="4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23" y="433730"/>
            <a:ext cx="77781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4780" algn="l"/>
              </a:tabLst>
            </a:pPr>
            <a:r>
              <a:rPr lang="en-US" sz="6000" u="sng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Customer Segment</a:t>
            </a:r>
            <a:endParaRPr sz="60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909" y="2784567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9605" y="1768281"/>
            <a:ext cx="5415915" cy="677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lang="en-US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Retail customers in their </a:t>
            </a:r>
            <a:r>
              <a:rPr lang="en-US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early career </a:t>
            </a:r>
            <a:r>
              <a:rPr lang="en-US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seeking </a:t>
            </a:r>
            <a:r>
              <a:rPr lang="en-US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 better manage their finances</a:t>
            </a:r>
            <a:endParaRPr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781" y="3029667"/>
            <a:ext cx="30416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 of Concerns</a:t>
            </a:r>
            <a:endParaRPr sz="2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9605" y="3756843"/>
            <a:ext cx="5830612" cy="17261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Lack of Know-How</a:t>
            </a:r>
            <a:endParaRPr lang="en-US" sz="18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Personalised</a:t>
            </a:r>
            <a:r>
              <a:rPr lang="en-US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Financial Planner</a:t>
            </a:r>
            <a:endParaRPr lang="en-US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Easy to </a:t>
            </a:r>
            <a:r>
              <a:rPr lang="en-US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</a:t>
            </a:r>
            <a:endParaRPr lang="en-US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Highly Integrated with all their Banking Activities</a:t>
            </a:r>
            <a:endParaRPr lang="en-US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Decision Making in Banking Products</a:t>
            </a:r>
          </a:p>
        </p:txBody>
      </p:sp>
      <p:sp>
        <p:nvSpPr>
          <p:cNvPr id="22" name="object 22"/>
          <p:cNvSpPr/>
          <p:nvPr/>
        </p:nvSpPr>
        <p:spPr>
          <a:xfrm>
            <a:off x="1110204" y="1768281"/>
            <a:ext cx="763009" cy="684762"/>
          </a:xfrm>
          <a:custGeom>
            <a:avLst/>
            <a:gdLst/>
            <a:ahLst/>
            <a:cxnLst/>
            <a:rect l="l" t="t" r="r" b="b"/>
            <a:pathLst>
              <a:path w="393700" h="381000">
                <a:moveTo>
                  <a:pt x="39674" y="76200"/>
                </a:moveTo>
                <a:lnTo>
                  <a:pt x="22968" y="101600"/>
                </a:lnTo>
                <a:lnTo>
                  <a:pt x="10498" y="129539"/>
                </a:lnTo>
                <a:lnTo>
                  <a:pt x="2696" y="160019"/>
                </a:lnTo>
                <a:lnTo>
                  <a:pt x="0" y="190500"/>
                </a:lnTo>
                <a:lnTo>
                  <a:pt x="5195" y="234950"/>
                </a:lnTo>
                <a:lnTo>
                  <a:pt x="19997" y="274319"/>
                </a:lnTo>
                <a:lnTo>
                  <a:pt x="43226" y="309880"/>
                </a:lnTo>
                <a:lnTo>
                  <a:pt x="73703" y="340360"/>
                </a:lnTo>
                <a:lnTo>
                  <a:pt x="110250" y="361950"/>
                </a:lnTo>
                <a:lnTo>
                  <a:pt x="151687" y="377189"/>
                </a:lnTo>
                <a:lnTo>
                  <a:pt x="196837" y="381000"/>
                </a:lnTo>
                <a:lnTo>
                  <a:pt x="211879" y="379730"/>
                </a:lnTo>
                <a:lnTo>
                  <a:pt x="186105" y="379730"/>
                </a:lnTo>
                <a:lnTo>
                  <a:pt x="187921" y="373380"/>
                </a:lnTo>
                <a:lnTo>
                  <a:pt x="195046" y="370839"/>
                </a:lnTo>
                <a:lnTo>
                  <a:pt x="212915" y="361950"/>
                </a:lnTo>
                <a:lnTo>
                  <a:pt x="217360" y="353060"/>
                </a:lnTo>
                <a:lnTo>
                  <a:pt x="224472" y="347980"/>
                </a:lnTo>
                <a:lnTo>
                  <a:pt x="227164" y="345439"/>
                </a:lnTo>
                <a:lnTo>
                  <a:pt x="229831" y="336550"/>
                </a:lnTo>
                <a:lnTo>
                  <a:pt x="232537" y="328930"/>
                </a:lnTo>
                <a:lnTo>
                  <a:pt x="245008" y="304800"/>
                </a:lnTo>
                <a:lnTo>
                  <a:pt x="245910" y="298450"/>
                </a:lnTo>
                <a:lnTo>
                  <a:pt x="237845" y="295910"/>
                </a:lnTo>
                <a:lnTo>
                  <a:pt x="228049" y="295910"/>
                </a:lnTo>
                <a:lnTo>
                  <a:pt x="224320" y="293369"/>
                </a:lnTo>
                <a:lnTo>
                  <a:pt x="220929" y="287019"/>
                </a:lnTo>
                <a:lnTo>
                  <a:pt x="216458" y="274319"/>
                </a:lnTo>
                <a:lnTo>
                  <a:pt x="218236" y="274319"/>
                </a:lnTo>
                <a:lnTo>
                  <a:pt x="209346" y="266700"/>
                </a:lnTo>
                <a:lnTo>
                  <a:pt x="199478" y="264160"/>
                </a:lnTo>
                <a:lnTo>
                  <a:pt x="199478" y="257810"/>
                </a:lnTo>
                <a:lnTo>
                  <a:pt x="200458" y="250189"/>
                </a:lnTo>
                <a:lnTo>
                  <a:pt x="203285" y="240030"/>
                </a:lnTo>
                <a:lnTo>
                  <a:pt x="207794" y="229869"/>
                </a:lnTo>
                <a:lnTo>
                  <a:pt x="210805" y="226060"/>
                </a:lnTo>
                <a:lnTo>
                  <a:pt x="183413" y="226060"/>
                </a:lnTo>
                <a:lnTo>
                  <a:pt x="178066" y="220980"/>
                </a:lnTo>
                <a:lnTo>
                  <a:pt x="181660" y="210819"/>
                </a:lnTo>
                <a:lnTo>
                  <a:pt x="178079" y="208280"/>
                </a:lnTo>
                <a:lnTo>
                  <a:pt x="156350" y="208280"/>
                </a:lnTo>
                <a:lnTo>
                  <a:pt x="151307" y="207010"/>
                </a:lnTo>
                <a:lnTo>
                  <a:pt x="149085" y="204469"/>
                </a:lnTo>
                <a:lnTo>
                  <a:pt x="138823" y="204469"/>
                </a:lnTo>
                <a:lnTo>
                  <a:pt x="132587" y="203200"/>
                </a:lnTo>
                <a:lnTo>
                  <a:pt x="128092" y="199389"/>
                </a:lnTo>
                <a:lnTo>
                  <a:pt x="123672" y="196850"/>
                </a:lnTo>
                <a:lnTo>
                  <a:pt x="121831" y="194310"/>
                </a:lnTo>
                <a:lnTo>
                  <a:pt x="112941" y="194310"/>
                </a:lnTo>
                <a:lnTo>
                  <a:pt x="110248" y="189230"/>
                </a:lnTo>
                <a:lnTo>
                  <a:pt x="109397" y="185419"/>
                </a:lnTo>
                <a:lnTo>
                  <a:pt x="108445" y="182880"/>
                </a:lnTo>
                <a:lnTo>
                  <a:pt x="106673" y="177800"/>
                </a:lnTo>
                <a:lnTo>
                  <a:pt x="92417" y="177800"/>
                </a:lnTo>
                <a:lnTo>
                  <a:pt x="89725" y="175260"/>
                </a:lnTo>
                <a:lnTo>
                  <a:pt x="86096" y="172719"/>
                </a:lnTo>
                <a:lnTo>
                  <a:pt x="80711" y="167639"/>
                </a:lnTo>
                <a:lnTo>
                  <a:pt x="75827" y="161289"/>
                </a:lnTo>
                <a:lnTo>
                  <a:pt x="73698" y="156210"/>
                </a:lnTo>
                <a:lnTo>
                  <a:pt x="73698" y="148589"/>
                </a:lnTo>
                <a:lnTo>
                  <a:pt x="72771" y="144780"/>
                </a:lnTo>
                <a:lnTo>
                  <a:pt x="70078" y="140969"/>
                </a:lnTo>
                <a:lnTo>
                  <a:pt x="67437" y="137160"/>
                </a:lnTo>
                <a:lnTo>
                  <a:pt x="64757" y="132080"/>
                </a:lnTo>
                <a:lnTo>
                  <a:pt x="70078" y="121919"/>
                </a:lnTo>
                <a:lnTo>
                  <a:pt x="70078" y="104139"/>
                </a:lnTo>
                <a:lnTo>
                  <a:pt x="73698" y="99060"/>
                </a:lnTo>
                <a:lnTo>
                  <a:pt x="76339" y="96519"/>
                </a:lnTo>
                <a:lnTo>
                  <a:pt x="79044" y="93980"/>
                </a:lnTo>
                <a:lnTo>
                  <a:pt x="85255" y="93980"/>
                </a:lnTo>
                <a:lnTo>
                  <a:pt x="85255" y="88900"/>
                </a:lnTo>
                <a:lnTo>
                  <a:pt x="39750" y="88900"/>
                </a:lnTo>
                <a:lnTo>
                  <a:pt x="37973" y="86360"/>
                </a:lnTo>
                <a:lnTo>
                  <a:pt x="36334" y="83819"/>
                </a:lnTo>
                <a:lnTo>
                  <a:pt x="39674" y="76200"/>
                </a:lnTo>
                <a:close/>
              </a:path>
              <a:path w="393700" h="381000">
                <a:moveTo>
                  <a:pt x="234327" y="361950"/>
                </a:moveTo>
                <a:lnTo>
                  <a:pt x="223570" y="367030"/>
                </a:lnTo>
                <a:lnTo>
                  <a:pt x="215607" y="372110"/>
                </a:lnTo>
                <a:lnTo>
                  <a:pt x="205752" y="372110"/>
                </a:lnTo>
                <a:lnTo>
                  <a:pt x="200380" y="377189"/>
                </a:lnTo>
                <a:lnTo>
                  <a:pt x="200380" y="379730"/>
                </a:lnTo>
                <a:lnTo>
                  <a:pt x="211879" y="379730"/>
                </a:lnTo>
                <a:lnTo>
                  <a:pt x="241964" y="377189"/>
                </a:lnTo>
                <a:lnTo>
                  <a:pt x="279943" y="363219"/>
                </a:lnTo>
                <a:lnTo>
                  <a:pt x="244119" y="363219"/>
                </a:lnTo>
                <a:lnTo>
                  <a:pt x="234327" y="361950"/>
                </a:lnTo>
                <a:close/>
              </a:path>
              <a:path w="393700" h="381000">
                <a:moveTo>
                  <a:pt x="389984" y="222250"/>
                </a:moveTo>
                <a:lnTo>
                  <a:pt x="377113" y="222250"/>
                </a:lnTo>
                <a:lnTo>
                  <a:pt x="377964" y="227330"/>
                </a:lnTo>
                <a:lnTo>
                  <a:pt x="377249" y="233680"/>
                </a:lnTo>
                <a:lnTo>
                  <a:pt x="374761" y="241300"/>
                </a:lnTo>
                <a:lnTo>
                  <a:pt x="372096" y="248919"/>
                </a:lnTo>
                <a:lnTo>
                  <a:pt x="370852" y="255269"/>
                </a:lnTo>
                <a:lnTo>
                  <a:pt x="354774" y="292100"/>
                </a:lnTo>
                <a:lnTo>
                  <a:pt x="340159" y="297180"/>
                </a:lnTo>
                <a:lnTo>
                  <a:pt x="332553" y="300989"/>
                </a:lnTo>
                <a:lnTo>
                  <a:pt x="326212" y="308610"/>
                </a:lnTo>
                <a:lnTo>
                  <a:pt x="320937" y="318769"/>
                </a:lnTo>
                <a:lnTo>
                  <a:pt x="315398" y="328930"/>
                </a:lnTo>
                <a:lnTo>
                  <a:pt x="309020" y="336550"/>
                </a:lnTo>
                <a:lnTo>
                  <a:pt x="301231" y="339089"/>
                </a:lnTo>
                <a:lnTo>
                  <a:pt x="281907" y="339089"/>
                </a:lnTo>
                <a:lnTo>
                  <a:pt x="278015" y="341630"/>
                </a:lnTo>
                <a:lnTo>
                  <a:pt x="273545" y="347980"/>
                </a:lnTo>
                <a:lnTo>
                  <a:pt x="267335" y="347980"/>
                </a:lnTo>
                <a:lnTo>
                  <a:pt x="258368" y="349250"/>
                </a:lnTo>
                <a:lnTo>
                  <a:pt x="244119" y="363219"/>
                </a:lnTo>
                <a:lnTo>
                  <a:pt x="279943" y="363219"/>
                </a:lnTo>
                <a:lnTo>
                  <a:pt x="283396" y="361950"/>
                </a:lnTo>
                <a:lnTo>
                  <a:pt x="319949" y="340360"/>
                </a:lnTo>
                <a:lnTo>
                  <a:pt x="321219" y="339089"/>
                </a:lnTo>
                <a:lnTo>
                  <a:pt x="293339" y="339089"/>
                </a:lnTo>
                <a:lnTo>
                  <a:pt x="286956" y="337819"/>
                </a:lnTo>
                <a:lnTo>
                  <a:pt x="322489" y="337819"/>
                </a:lnTo>
                <a:lnTo>
                  <a:pt x="350439" y="309880"/>
                </a:lnTo>
                <a:lnTo>
                  <a:pt x="373684" y="274319"/>
                </a:lnTo>
                <a:lnTo>
                  <a:pt x="388498" y="234950"/>
                </a:lnTo>
                <a:lnTo>
                  <a:pt x="389984" y="222250"/>
                </a:lnTo>
                <a:close/>
              </a:path>
              <a:path w="393700" h="381000">
                <a:moveTo>
                  <a:pt x="231934" y="205739"/>
                </a:moveTo>
                <a:lnTo>
                  <a:pt x="213817" y="205739"/>
                </a:lnTo>
                <a:lnTo>
                  <a:pt x="210197" y="210819"/>
                </a:lnTo>
                <a:lnTo>
                  <a:pt x="205266" y="215900"/>
                </a:lnTo>
                <a:lnTo>
                  <a:pt x="197481" y="222250"/>
                </a:lnTo>
                <a:lnTo>
                  <a:pt x="189359" y="226060"/>
                </a:lnTo>
                <a:lnTo>
                  <a:pt x="210805" y="226060"/>
                </a:lnTo>
                <a:lnTo>
                  <a:pt x="213817" y="222250"/>
                </a:lnTo>
                <a:lnTo>
                  <a:pt x="228942" y="212089"/>
                </a:lnTo>
                <a:lnTo>
                  <a:pt x="231934" y="205739"/>
                </a:lnTo>
                <a:close/>
              </a:path>
              <a:path w="393700" h="381000">
                <a:moveTo>
                  <a:pt x="390727" y="215900"/>
                </a:moveTo>
                <a:lnTo>
                  <a:pt x="359244" y="215900"/>
                </a:lnTo>
                <a:lnTo>
                  <a:pt x="363740" y="220980"/>
                </a:lnTo>
                <a:lnTo>
                  <a:pt x="368173" y="226060"/>
                </a:lnTo>
                <a:lnTo>
                  <a:pt x="377113" y="222250"/>
                </a:lnTo>
                <a:lnTo>
                  <a:pt x="389984" y="222250"/>
                </a:lnTo>
                <a:lnTo>
                  <a:pt x="390727" y="215900"/>
                </a:lnTo>
                <a:close/>
              </a:path>
              <a:path w="393700" h="381000">
                <a:moveTo>
                  <a:pt x="392808" y="198119"/>
                </a:moveTo>
                <a:lnTo>
                  <a:pt x="327990" y="198119"/>
                </a:lnTo>
                <a:lnTo>
                  <a:pt x="336943" y="208280"/>
                </a:lnTo>
                <a:lnTo>
                  <a:pt x="342290" y="218439"/>
                </a:lnTo>
                <a:lnTo>
                  <a:pt x="354774" y="219710"/>
                </a:lnTo>
                <a:lnTo>
                  <a:pt x="359244" y="215900"/>
                </a:lnTo>
                <a:lnTo>
                  <a:pt x="390727" y="215900"/>
                </a:lnTo>
                <a:lnTo>
                  <a:pt x="392808" y="198119"/>
                </a:lnTo>
                <a:close/>
              </a:path>
              <a:path w="393700" h="381000">
                <a:moveTo>
                  <a:pt x="194608" y="175260"/>
                </a:moveTo>
                <a:lnTo>
                  <a:pt x="163539" y="175260"/>
                </a:lnTo>
                <a:lnTo>
                  <a:pt x="168236" y="177800"/>
                </a:lnTo>
                <a:lnTo>
                  <a:pt x="174548" y="182880"/>
                </a:lnTo>
                <a:lnTo>
                  <a:pt x="176288" y="182880"/>
                </a:lnTo>
                <a:lnTo>
                  <a:pt x="177436" y="189440"/>
                </a:lnTo>
                <a:lnTo>
                  <a:pt x="186105" y="196850"/>
                </a:lnTo>
                <a:lnTo>
                  <a:pt x="190576" y="201930"/>
                </a:lnTo>
                <a:lnTo>
                  <a:pt x="189674" y="207010"/>
                </a:lnTo>
                <a:lnTo>
                  <a:pt x="188823" y="210819"/>
                </a:lnTo>
                <a:lnTo>
                  <a:pt x="190576" y="215900"/>
                </a:lnTo>
                <a:lnTo>
                  <a:pt x="201282" y="209550"/>
                </a:lnTo>
                <a:lnTo>
                  <a:pt x="213817" y="205739"/>
                </a:lnTo>
                <a:lnTo>
                  <a:pt x="231934" y="205739"/>
                </a:lnTo>
                <a:lnTo>
                  <a:pt x="234327" y="200660"/>
                </a:lnTo>
                <a:lnTo>
                  <a:pt x="237804" y="191769"/>
                </a:lnTo>
                <a:lnTo>
                  <a:pt x="218236" y="191769"/>
                </a:lnTo>
                <a:lnTo>
                  <a:pt x="207543" y="190500"/>
                </a:lnTo>
                <a:lnTo>
                  <a:pt x="206641" y="186689"/>
                </a:lnTo>
                <a:lnTo>
                  <a:pt x="206641" y="181610"/>
                </a:lnTo>
                <a:lnTo>
                  <a:pt x="226974" y="181610"/>
                </a:lnTo>
                <a:lnTo>
                  <a:pt x="228041" y="177800"/>
                </a:lnTo>
                <a:lnTo>
                  <a:pt x="195046" y="177800"/>
                </a:lnTo>
                <a:lnTo>
                  <a:pt x="194608" y="175260"/>
                </a:lnTo>
                <a:close/>
              </a:path>
              <a:path w="393700" h="381000">
                <a:moveTo>
                  <a:pt x="176288" y="207010"/>
                </a:moveTo>
                <a:lnTo>
                  <a:pt x="170774" y="207010"/>
                </a:lnTo>
                <a:lnTo>
                  <a:pt x="163483" y="208280"/>
                </a:lnTo>
                <a:lnTo>
                  <a:pt x="178079" y="208280"/>
                </a:lnTo>
                <a:lnTo>
                  <a:pt x="176288" y="207010"/>
                </a:lnTo>
                <a:close/>
              </a:path>
              <a:path w="393700" h="381000">
                <a:moveTo>
                  <a:pt x="144195" y="198119"/>
                </a:moveTo>
                <a:lnTo>
                  <a:pt x="141490" y="201930"/>
                </a:lnTo>
                <a:lnTo>
                  <a:pt x="138823" y="204469"/>
                </a:lnTo>
                <a:lnTo>
                  <a:pt x="149085" y="204469"/>
                </a:lnTo>
                <a:lnTo>
                  <a:pt x="146862" y="201930"/>
                </a:lnTo>
                <a:lnTo>
                  <a:pt x="144195" y="198119"/>
                </a:lnTo>
                <a:close/>
              </a:path>
              <a:path w="393700" h="381000">
                <a:moveTo>
                  <a:pt x="266877" y="189230"/>
                </a:moveTo>
                <a:lnTo>
                  <a:pt x="238798" y="189230"/>
                </a:lnTo>
                <a:lnTo>
                  <a:pt x="253022" y="194310"/>
                </a:lnTo>
                <a:lnTo>
                  <a:pt x="257517" y="199389"/>
                </a:lnTo>
                <a:lnTo>
                  <a:pt x="264629" y="194310"/>
                </a:lnTo>
                <a:lnTo>
                  <a:pt x="266877" y="189230"/>
                </a:lnTo>
                <a:close/>
              </a:path>
              <a:path w="393700" h="381000">
                <a:moveTo>
                  <a:pt x="392935" y="184150"/>
                </a:moveTo>
                <a:lnTo>
                  <a:pt x="269125" y="184150"/>
                </a:lnTo>
                <a:lnTo>
                  <a:pt x="277139" y="187960"/>
                </a:lnTo>
                <a:lnTo>
                  <a:pt x="284290" y="190500"/>
                </a:lnTo>
                <a:lnTo>
                  <a:pt x="301615" y="198119"/>
                </a:lnTo>
                <a:lnTo>
                  <a:pt x="309245" y="199389"/>
                </a:lnTo>
                <a:lnTo>
                  <a:pt x="318173" y="198119"/>
                </a:lnTo>
                <a:lnTo>
                  <a:pt x="392808" y="198119"/>
                </a:lnTo>
                <a:lnTo>
                  <a:pt x="393700" y="190500"/>
                </a:lnTo>
                <a:lnTo>
                  <a:pt x="392935" y="184150"/>
                </a:lnTo>
                <a:close/>
              </a:path>
              <a:path w="393700" h="381000">
                <a:moveTo>
                  <a:pt x="177190" y="189230"/>
                </a:moveTo>
                <a:lnTo>
                  <a:pt x="178066" y="193039"/>
                </a:lnTo>
                <a:lnTo>
                  <a:pt x="177436" y="189440"/>
                </a:lnTo>
                <a:lnTo>
                  <a:pt x="177190" y="189230"/>
                </a:lnTo>
                <a:close/>
              </a:path>
              <a:path w="393700" h="381000">
                <a:moveTo>
                  <a:pt x="390181" y="161289"/>
                </a:moveTo>
                <a:lnTo>
                  <a:pt x="236105" y="161289"/>
                </a:lnTo>
                <a:lnTo>
                  <a:pt x="250355" y="166369"/>
                </a:lnTo>
                <a:lnTo>
                  <a:pt x="253022" y="166369"/>
                </a:lnTo>
                <a:lnTo>
                  <a:pt x="256628" y="167639"/>
                </a:lnTo>
                <a:lnTo>
                  <a:pt x="259270" y="168910"/>
                </a:lnTo>
                <a:lnTo>
                  <a:pt x="241458" y="179069"/>
                </a:lnTo>
                <a:lnTo>
                  <a:pt x="238798" y="182880"/>
                </a:lnTo>
                <a:lnTo>
                  <a:pt x="228190" y="183954"/>
                </a:lnTo>
                <a:lnTo>
                  <a:pt x="228942" y="184150"/>
                </a:lnTo>
                <a:lnTo>
                  <a:pt x="218236" y="191769"/>
                </a:lnTo>
                <a:lnTo>
                  <a:pt x="237804" y="191769"/>
                </a:lnTo>
                <a:lnTo>
                  <a:pt x="238798" y="189230"/>
                </a:lnTo>
                <a:lnTo>
                  <a:pt x="266877" y="189230"/>
                </a:lnTo>
                <a:lnTo>
                  <a:pt x="269125" y="184150"/>
                </a:lnTo>
                <a:lnTo>
                  <a:pt x="392935" y="184150"/>
                </a:lnTo>
                <a:lnTo>
                  <a:pt x="390181" y="161289"/>
                </a:lnTo>
                <a:close/>
              </a:path>
              <a:path w="393700" h="381000">
                <a:moveTo>
                  <a:pt x="176288" y="144780"/>
                </a:moveTo>
                <a:lnTo>
                  <a:pt x="163842" y="148589"/>
                </a:lnTo>
                <a:lnTo>
                  <a:pt x="162915" y="148589"/>
                </a:lnTo>
                <a:lnTo>
                  <a:pt x="154000" y="153669"/>
                </a:lnTo>
                <a:lnTo>
                  <a:pt x="142392" y="153669"/>
                </a:lnTo>
                <a:lnTo>
                  <a:pt x="132587" y="154939"/>
                </a:lnTo>
                <a:lnTo>
                  <a:pt x="147764" y="184150"/>
                </a:lnTo>
                <a:lnTo>
                  <a:pt x="153468" y="180339"/>
                </a:lnTo>
                <a:lnTo>
                  <a:pt x="158672" y="177800"/>
                </a:lnTo>
                <a:lnTo>
                  <a:pt x="163539" y="175260"/>
                </a:lnTo>
                <a:lnTo>
                  <a:pt x="194608" y="175260"/>
                </a:lnTo>
                <a:lnTo>
                  <a:pt x="194170" y="172719"/>
                </a:lnTo>
                <a:lnTo>
                  <a:pt x="193268" y="170180"/>
                </a:lnTo>
                <a:lnTo>
                  <a:pt x="214242" y="170180"/>
                </a:lnTo>
                <a:lnTo>
                  <a:pt x="220929" y="166369"/>
                </a:lnTo>
                <a:lnTo>
                  <a:pt x="235089" y="166369"/>
                </a:lnTo>
                <a:lnTo>
                  <a:pt x="235343" y="165100"/>
                </a:lnTo>
                <a:lnTo>
                  <a:pt x="185204" y="165100"/>
                </a:lnTo>
                <a:lnTo>
                  <a:pt x="180759" y="160019"/>
                </a:lnTo>
                <a:lnTo>
                  <a:pt x="177190" y="148589"/>
                </a:lnTo>
                <a:lnTo>
                  <a:pt x="176288" y="144780"/>
                </a:lnTo>
                <a:close/>
              </a:path>
              <a:path w="393700" h="381000">
                <a:moveTo>
                  <a:pt x="226444" y="183501"/>
                </a:moveTo>
                <a:lnTo>
                  <a:pt x="226263" y="184150"/>
                </a:lnTo>
                <a:lnTo>
                  <a:pt x="228190" y="183954"/>
                </a:lnTo>
                <a:lnTo>
                  <a:pt x="226444" y="183501"/>
                </a:lnTo>
                <a:close/>
              </a:path>
              <a:path w="393700" h="381000">
                <a:moveTo>
                  <a:pt x="226974" y="181610"/>
                </a:moveTo>
                <a:lnTo>
                  <a:pt x="219151" y="181610"/>
                </a:lnTo>
                <a:lnTo>
                  <a:pt x="226444" y="183501"/>
                </a:lnTo>
                <a:lnTo>
                  <a:pt x="226974" y="181610"/>
                </a:lnTo>
                <a:close/>
              </a:path>
              <a:path w="393700" h="381000">
                <a:moveTo>
                  <a:pt x="244119" y="175260"/>
                </a:moveTo>
                <a:lnTo>
                  <a:pt x="241439" y="179069"/>
                </a:lnTo>
                <a:lnTo>
                  <a:pt x="244119" y="175260"/>
                </a:lnTo>
                <a:close/>
              </a:path>
              <a:path w="393700" h="381000">
                <a:moveTo>
                  <a:pt x="86156" y="146050"/>
                </a:moveTo>
                <a:lnTo>
                  <a:pt x="85255" y="151130"/>
                </a:lnTo>
                <a:lnTo>
                  <a:pt x="84404" y="154939"/>
                </a:lnTo>
                <a:lnTo>
                  <a:pt x="84404" y="158750"/>
                </a:lnTo>
                <a:lnTo>
                  <a:pt x="90627" y="168910"/>
                </a:lnTo>
                <a:lnTo>
                  <a:pt x="92417" y="177800"/>
                </a:lnTo>
                <a:lnTo>
                  <a:pt x="106673" y="177800"/>
                </a:lnTo>
                <a:lnTo>
                  <a:pt x="104901" y="172719"/>
                </a:lnTo>
                <a:lnTo>
                  <a:pt x="95961" y="170180"/>
                </a:lnTo>
                <a:lnTo>
                  <a:pt x="91516" y="163830"/>
                </a:lnTo>
                <a:lnTo>
                  <a:pt x="93319" y="153669"/>
                </a:lnTo>
                <a:lnTo>
                  <a:pt x="86156" y="146050"/>
                </a:lnTo>
                <a:close/>
              </a:path>
              <a:path w="393700" h="381000">
                <a:moveTo>
                  <a:pt x="235089" y="166369"/>
                </a:moveTo>
                <a:lnTo>
                  <a:pt x="220929" y="166369"/>
                </a:lnTo>
                <a:lnTo>
                  <a:pt x="224472" y="170180"/>
                </a:lnTo>
                <a:lnTo>
                  <a:pt x="220929" y="176530"/>
                </a:lnTo>
                <a:lnTo>
                  <a:pt x="219151" y="177800"/>
                </a:lnTo>
                <a:lnTo>
                  <a:pt x="228041" y="177800"/>
                </a:lnTo>
                <a:lnTo>
                  <a:pt x="236105" y="175260"/>
                </a:lnTo>
                <a:lnTo>
                  <a:pt x="235178" y="172719"/>
                </a:lnTo>
                <a:lnTo>
                  <a:pt x="234327" y="170180"/>
                </a:lnTo>
                <a:lnTo>
                  <a:pt x="235089" y="166369"/>
                </a:lnTo>
                <a:close/>
              </a:path>
              <a:path w="393700" h="381000">
                <a:moveTo>
                  <a:pt x="214242" y="170180"/>
                </a:moveTo>
                <a:lnTo>
                  <a:pt x="209346" y="170180"/>
                </a:lnTo>
                <a:lnTo>
                  <a:pt x="212013" y="171450"/>
                </a:lnTo>
                <a:lnTo>
                  <a:pt x="214242" y="170180"/>
                </a:lnTo>
                <a:close/>
              </a:path>
              <a:path w="393700" h="381000">
                <a:moveTo>
                  <a:pt x="210197" y="92710"/>
                </a:moveTo>
                <a:lnTo>
                  <a:pt x="204850" y="99060"/>
                </a:lnTo>
                <a:lnTo>
                  <a:pt x="197738" y="107950"/>
                </a:lnTo>
                <a:lnTo>
                  <a:pt x="195935" y="115569"/>
                </a:lnTo>
                <a:lnTo>
                  <a:pt x="192366" y="119380"/>
                </a:lnTo>
                <a:lnTo>
                  <a:pt x="194170" y="124460"/>
                </a:lnTo>
                <a:lnTo>
                  <a:pt x="195935" y="129539"/>
                </a:lnTo>
                <a:lnTo>
                  <a:pt x="192366" y="137160"/>
                </a:lnTo>
                <a:lnTo>
                  <a:pt x="183413" y="143510"/>
                </a:lnTo>
                <a:lnTo>
                  <a:pt x="182562" y="147319"/>
                </a:lnTo>
                <a:lnTo>
                  <a:pt x="186105" y="151130"/>
                </a:lnTo>
                <a:lnTo>
                  <a:pt x="189674" y="156210"/>
                </a:lnTo>
                <a:lnTo>
                  <a:pt x="190576" y="161289"/>
                </a:lnTo>
                <a:lnTo>
                  <a:pt x="187921" y="163830"/>
                </a:lnTo>
                <a:lnTo>
                  <a:pt x="185204" y="165100"/>
                </a:lnTo>
                <a:lnTo>
                  <a:pt x="235343" y="165100"/>
                </a:lnTo>
                <a:lnTo>
                  <a:pt x="236105" y="161289"/>
                </a:lnTo>
                <a:lnTo>
                  <a:pt x="390181" y="161289"/>
                </a:lnTo>
                <a:lnTo>
                  <a:pt x="388498" y="147319"/>
                </a:lnTo>
                <a:lnTo>
                  <a:pt x="373684" y="107950"/>
                </a:lnTo>
                <a:lnTo>
                  <a:pt x="369533" y="101600"/>
                </a:lnTo>
                <a:lnTo>
                  <a:pt x="209346" y="101600"/>
                </a:lnTo>
                <a:lnTo>
                  <a:pt x="210197" y="92710"/>
                </a:lnTo>
                <a:close/>
              </a:path>
              <a:path w="393700" h="381000">
                <a:moveTo>
                  <a:pt x="226263" y="80010"/>
                </a:moveTo>
                <a:lnTo>
                  <a:pt x="225374" y="80010"/>
                </a:lnTo>
                <a:lnTo>
                  <a:pt x="223570" y="82550"/>
                </a:lnTo>
                <a:lnTo>
                  <a:pt x="221818" y="85089"/>
                </a:lnTo>
                <a:lnTo>
                  <a:pt x="225374" y="85089"/>
                </a:lnTo>
                <a:lnTo>
                  <a:pt x="223570" y="93980"/>
                </a:lnTo>
                <a:lnTo>
                  <a:pt x="216458" y="101600"/>
                </a:lnTo>
                <a:lnTo>
                  <a:pt x="369533" y="101600"/>
                </a:lnTo>
                <a:lnTo>
                  <a:pt x="357080" y="82550"/>
                </a:lnTo>
                <a:lnTo>
                  <a:pt x="240550" y="82550"/>
                </a:lnTo>
                <a:lnTo>
                  <a:pt x="226263" y="80010"/>
                </a:lnTo>
                <a:close/>
              </a:path>
              <a:path w="393700" h="381000">
                <a:moveTo>
                  <a:pt x="85255" y="93980"/>
                </a:moveTo>
                <a:lnTo>
                  <a:pt x="79044" y="93980"/>
                </a:lnTo>
                <a:lnTo>
                  <a:pt x="85255" y="99060"/>
                </a:lnTo>
                <a:lnTo>
                  <a:pt x="85255" y="93980"/>
                </a:lnTo>
                <a:close/>
              </a:path>
              <a:path w="393700" h="381000">
                <a:moveTo>
                  <a:pt x="78143" y="67310"/>
                </a:moveTo>
                <a:lnTo>
                  <a:pt x="67437" y="67310"/>
                </a:lnTo>
                <a:lnTo>
                  <a:pt x="62064" y="74930"/>
                </a:lnTo>
                <a:lnTo>
                  <a:pt x="54902" y="80010"/>
                </a:lnTo>
                <a:lnTo>
                  <a:pt x="39750" y="88900"/>
                </a:lnTo>
                <a:lnTo>
                  <a:pt x="85255" y="88900"/>
                </a:lnTo>
                <a:lnTo>
                  <a:pt x="78143" y="83819"/>
                </a:lnTo>
                <a:lnTo>
                  <a:pt x="77241" y="81280"/>
                </a:lnTo>
                <a:lnTo>
                  <a:pt x="77241" y="71119"/>
                </a:lnTo>
                <a:lnTo>
                  <a:pt x="78143" y="67310"/>
                </a:lnTo>
                <a:close/>
              </a:path>
              <a:path w="393700" h="381000">
                <a:moveTo>
                  <a:pt x="215607" y="71119"/>
                </a:moveTo>
                <a:lnTo>
                  <a:pt x="208445" y="73660"/>
                </a:lnTo>
                <a:lnTo>
                  <a:pt x="202254" y="76200"/>
                </a:lnTo>
                <a:lnTo>
                  <a:pt x="196488" y="77469"/>
                </a:lnTo>
                <a:lnTo>
                  <a:pt x="194236" y="80010"/>
                </a:lnTo>
                <a:lnTo>
                  <a:pt x="198589" y="81280"/>
                </a:lnTo>
                <a:lnTo>
                  <a:pt x="210197" y="82550"/>
                </a:lnTo>
                <a:lnTo>
                  <a:pt x="210197" y="88900"/>
                </a:lnTo>
                <a:lnTo>
                  <a:pt x="212915" y="88900"/>
                </a:lnTo>
                <a:lnTo>
                  <a:pt x="225374" y="85089"/>
                </a:lnTo>
                <a:lnTo>
                  <a:pt x="221818" y="85089"/>
                </a:lnTo>
                <a:lnTo>
                  <a:pt x="217360" y="82550"/>
                </a:lnTo>
                <a:lnTo>
                  <a:pt x="217360" y="73660"/>
                </a:lnTo>
                <a:lnTo>
                  <a:pt x="215607" y="71119"/>
                </a:lnTo>
                <a:close/>
              </a:path>
              <a:path w="393700" h="381000">
                <a:moveTo>
                  <a:pt x="339005" y="60960"/>
                </a:moveTo>
                <a:lnTo>
                  <a:pt x="218236" y="60960"/>
                </a:lnTo>
                <a:lnTo>
                  <a:pt x="222719" y="64769"/>
                </a:lnTo>
                <a:lnTo>
                  <a:pt x="228041" y="71119"/>
                </a:lnTo>
                <a:lnTo>
                  <a:pt x="231635" y="73660"/>
                </a:lnTo>
                <a:lnTo>
                  <a:pt x="234327" y="74930"/>
                </a:lnTo>
                <a:lnTo>
                  <a:pt x="236982" y="74930"/>
                </a:lnTo>
                <a:lnTo>
                  <a:pt x="240550" y="82550"/>
                </a:lnTo>
                <a:lnTo>
                  <a:pt x="357080" y="82550"/>
                </a:lnTo>
                <a:lnTo>
                  <a:pt x="350439" y="72389"/>
                </a:lnTo>
                <a:lnTo>
                  <a:pt x="339005" y="60960"/>
                </a:lnTo>
                <a:close/>
              </a:path>
              <a:path w="393700" h="381000">
                <a:moveTo>
                  <a:pt x="171862" y="63500"/>
                </a:moveTo>
                <a:lnTo>
                  <a:pt x="154000" y="63500"/>
                </a:lnTo>
                <a:lnTo>
                  <a:pt x="159372" y="68580"/>
                </a:lnTo>
                <a:lnTo>
                  <a:pt x="164680" y="73660"/>
                </a:lnTo>
                <a:lnTo>
                  <a:pt x="170052" y="80010"/>
                </a:lnTo>
                <a:lnTo>
                  <a:pt x="173596" y="76200"/>
                </a:lnTo>
                <a:lnTo>
                  <a:pt x="174548" y="71119"/>
                </a:lnTo>
                <a:lnTo>
                  <a:pt x="175399" y="66039"/>
                </a:lnTo>
                <a:lnTo>
                  <a:pt x="172745" y="66039"/>
                </a:lnTo>
                <a:lnTo>
                  <a:pt x="171862" y="63500"/>
                </a:lnTo>
                <a:close/>
              </a:path>
              <a:path w="393700" h="381000">
                <a:moveTo>
                  <a:pt x="170052" y="54610"/>
                </a:moveTo>
                <a:lnTo>
                  <a:pt x="148666" y="54610"/>
                </a:lnTo>
                <a:lnTo>
                  <a:pt x="142392" y="55880"/>
                </a:lnTo>
                <a:lnTo>
                  <a:pt x="146862" y="60960"/>
                </a:lnTo>
                <a:lnTo>
                  <a:pt x="151307" y="67310"/>
                </a:lnTo>
                <a:lnTo>
                  <a:pt x="154000" y="63500"/>
                </a:lnTo>
                <a:lnTo>
                  <a:pt x="171862" y="63500"/>
                </a:lnTo>
                <a:lnTo>
                  <a:pt x="170980" y="60960"/>
                </a:lnTo>
                <a:lnTo>
                  <a:pt x="169176" y="57150"/>
                </a:lnTo>
                <a:lnTo>
                  <a:pt x="170052" y="54610"/>
                </a:lnTo>
                <a:close/>
              </a:path>
              <a:path w="393700" h="381000">
                <a:moveTo>
                  <a:pt x="215397" y="49530"/>
                </a:moveTo>
                <a:lnTo>
                  <a:pt x="196837" y="49530"/>
                </a:lnTo>
                <a:lnTo>
                  <a:pt x="202184" y="55880"/>
                </a:lnTo>
                <a:lnTo>
                  <a:pt x="202184" y="62230"/>
                </a:lnTo>
                <a:lnTo>
                  <a:pt x="218236" y="60960"/>
                </a:lnTo>
                <a:lnTo>
                  <a:pt x="339005" y="60960"/>
                </a:lnTo>
                <a:lnTo>
                  <a:pt x="328842" y="50800"/>
                </a:lnTo>
                <a:lnTo>
                  <a:pt x="217360" y="50800"/>
                </a:lnTo>
                <a:lnTo>
                  <a:pt x="215397" y="49530"/>
                </a:lnTo>
                <a:close/>
              </a:path>
              <a:path w="393700" h="381000">
                <a:moveTo>
                  <a:pt x="196837" y="0"/>
                </a:moveTo>
                <a:lnTo>
                  <a:pt x="158450" y="3810"/>
                </a:lnTo>
                <a:lnTo>
                  <a:pt x="122591" y="15239"/>
                </a:lnTo>
                <a:lnTo>
                  <a:pt x="89968" y="31750"/>
                </a:lnTo>
                <a:lnTo>
                  <a:pt x="61290" y="53339"/>
                </a:lnTo>
                <a:lnTo>
                  <a:pt x="61645" y="55880"/>
                </a:lnTo>
                <a:lnTo>
                  <a:pt x="62928" y="60960"/>
                </a:lnTo>
                <a:lnTo>
                  <a:pt x="66535" y="59689"/>
                </a:lnTo>
                <a:lnTo>
                  <a:pt x="71031" y="58419"/>
                </a:lnTo>
                <a:lnTo>
                  <a:pt x="74599" y="53339"/>
                </a:lnTo>
                <a:lnTo>
                  <a:pt x="83464" y="45719"/>
                </a:lnTo>
                <a:lnTo>
                  <a:pt x="87058" y="39369"/>
                </a:lnTo>
                <a:lnTo>
                  <a:pt x="114484" y="39369"/>
                </a:lnTo>
                <a:lnTo>
                  <a:pt x="114706" y="38100"/>
                </a:lnTo>
                <a:lnTo>
                  <a:pt x="149101" y="38100"/>
                </a:lnTo>
                <a:lnTo>
                  <a:pt x="150406" y="34289"/>
                </a:lnTo>
                <a:lnTo>
                  <a:pt x="176894" y="34289"/>
                </a:lnTo>
                <a:lnTo>
                  <a:pt x="174548" y="29210"/>
                </a:lnTo>
                <a:lnTo>
                  <a:pt x="172399" y="26669"/>
                </a:lnTo>
                <a:lnTo>
                  <a:pt x="143243" y="26669"/>
                </a:lnTo>
                <a:lnTo>
                  <a:pt x="142392" y="24130"/>
                </a:lnTo>
                <a:lnTo>
                  <a:pt x="151307" y="17780"/>
                </a:lnTo>
                <a:lnTo>
                  <a:pt x="165582" y="13969"/>
                </a:lnTo>
                <a:lnTo>
                  <a:pt x="164680" y="10160"/>
                </a:lnTo>
                <a:lnTo>
                  <a:pt x="195935" y="10160"/>
                </a:lnTo>
                <a:lnTo>
                  <a:pt x="197738" y="7619"/>
                </a:lnTo>
                <a:lnTo>
                  <a:pt x="248869" y="7619"/>
                </a:lnTo>
                <a:lnTo>
                  <a:pt x="241964" y="5080"/>
                </a:lnTo>
                <a:lnTo>
                  <a:pt x="196837" y="0"/>
                </a:lnTo>
                <a:close/>
              </a:path>
              <a:path w="393700" h="381000">
                <a:moveTo>
                  <a:pt x="176894" y="34289"/>
                </a:moveTo>
                <a:lnTo>
                  <a:pt x="158419" y="34289"/>
                </a:lnTo>
                <a:lnTo>
                  <a:pt x="170980" y="35560"/>
                </a:lnTo>
                <a:lnTo>
                  <a:pt x="171856" y="39369"/>
                </a:lnTo>
                <a:lnTo>
                  <a:pt x="177190" y="39369"/>
                </a:lnTo>
                <a:lnTo>
                  <a:pt x="191465" y="41910"/>
                </a:lnTo>
                <a:lnTo>
                  <a:pt x="189674" y="45719"/>
                </a:lnTo>
                <a:lnTo>
                  <a:pt x="187921" y="48260"/>
                </a:lnTo>
                <a:lnTo>
                  <a:pt x="184353" y="54610"/>
                </a:lnTo>
                <a:lnTo>
                  <a:pt x="170052" y="54610"/>
                </a:lnTo>
                <a:lnTo>
                  <a:pt x="177190" y="55880"/>
                </a:lnTo>
                <a:lnTo>
                  <a:pt x="184353" y="55880"/>
                </a:lnTo>
                <a:lnTo>
                  <a:pt x="187921" y="60960"/>
                </a:lnTo>
                <a:lnTo>
                  <a:pt x="193268" y="55880"/>
                </a:lnTo>
                <a:lnTo>
                  <a:pt x="196837" y="49530"/>
                </a:lnTo>
                <a:lnTo>
                  <a:pt x="215397" y="49530"/>
                </a:lnTo>
                <a:lnTo>
                  <a:pt x="207543" y="44450"/>
                </a:lnTo>
                <a:lnTo>
                  <a:pt x="196837" y="36830"/>
                </a:lnTo>
                <a:lnTo>
                  <a:pt x="178066" y="36830"/>
                </a:lnTo>
                <a:lnTo>
                  <a:pt x="176894" y="34289"/>
                </a:lnTo>
                <a:close/>
              </a:path>
              <a:path w="393700" h="381000">
                <a:moveTo>
                  <a:pt x="165582" y="39369"/>
                </a:moveTo>
                <a:lnTo>
                  <a:pt x="162915" y="40639"/>
                </a:lnTo>
                <a:lnTo>
                  <a:pt x="160223" y="43180"/>
                </a:lnTo>
                <a:lnTo>
                  <a:pt x="157568" y="43180"/>
                </a:lnTo>
                <a:lnTo>
                  <a:pt x="158419" y="48260"/>
                </a:lnTo>
                <a:lnTo>
                  <a:pt x="159372" y="53339"/>
                </a:lnTo>
                <a:lnTo>
                  <a:pt x="159372" y="54610"/>
                </a:lnTo>
                <a:lnTo>
                  <a:pt x="184353" y="54610"/>
                </a:lnTo>
                <a:lnTo>
                  <a:pt x="181660" y="50800"/>
                </a:lnTo>
                <a:lnTo>
                  <a:pt x="178968" y="48260"/>
                </a:lnTo>
                <a:lnTo>
                  <a:pt x="168236" y="48260"/>
                </a:lnTo>
                <a:lnTo>
                  <a:pt x="165582" y="39369"/>
                </a:lnTo>
                <a:close/>
              </a:path>
              <a:path w="393700" h="381000">
                <a:moveTo>
                  <a:pt x="149101" y="38100"/>
                </a:moveTo>
                <a:lnTo>
                  <a:pt x="114706" y="38100"/>
                </a:lnTo>
                <a:lnTo>
                  <a:pt x="129019" y="50800"/>
                </a:lnTo>
                <a:lnTo>
                  <a:pt x="130784" y="50800"/>
                </a:lnTo>
                <a:lnTo>
                  <a:pt x="136131" y="43180"/>
                </a:lnTo>
                <a:lnTo>
                  <a:pt x="138823" y="40639"/>
                </a:lnTo>
                <a:lnTo>
                  <a:pt x="148305" y="40639"/>
                </a:lnTo>
                <a:lnTo>
                  <a:pt x="148666" y="39369"/>
                </a:lnTo>
                <a:lnTo>
                  <a:pt x="149101" y="38100"/>
                </a:lnTo>
                <a:close/>
              </a:path>
              <a:path w="393700" h="381000">
                <a:moveTo>
                  <a:pt x="248869" y="7619"/>
                </a:moveTo>
                <a:lnTo>
                  <a:pt x="197738" y="7619"/>
                </a:lnTo>
                <a:lnTo>
                  <a:pt x="212013" y="15239"/>
                </a:lnTo>
                <a:lnTo>
                  <a:pt x="214655" y="17780"/>
                </a:lnTo>
                <a:lnTo>
                  <a:pt x="214655" y="24130"/>
                </a:lnTo>
                <a:lnTo>
                  <a:pt x="215873" y="30480"/>
                </a:lnTo>
                <a:lnTo>
                  <a:pt x="218351" y="38100"/>
                </a:lnTo>
                <a:lnTo>
                  <a:pt x="220323" y="44450"/>
                </a:lnTo>
                <a:lnTo>
                  <a:pt x="220027" y="48260"/>
                </a:lnTo>
                <a:lnTo>
                  <a:pt x="217360" y="50800"/>
                </a:lnTo>
                <a:lnTo>
                  <a:pt x="328842" y="50800"/>
                </a:lnTo>
                <a:lnTo>
                  <a:pt x="319949" y="41910"/>
                </a:lnTo>
                <a:lnTo>
                  <a:pt x="302747" y="31750"/>
                </a:lnTo>
                <a:lnTo>
                  <a:pt x="232537" y="31750"/>
                </a:lnTo>
                <a:lnTo>
                  <a:pt x="220027" y="29210"/>
                </a:lnTo>
                <a:lnTo>
                  <a:pt x="220027" y="26669"/>
                </a:lnTo>
                <a:lnTo>
                  <a:pt x="220929" y="22860"/>
                </a:lnTo>
                <a:lnTo>
                  <a:pt x="235178" y="22860"/>
                </a:lnTo>
                <a:lnTo>
                  <a:pt x="240550" y="17780"/>
                </a:lnTo>
                <a:lnTo>
                  <a:pt x="276490" y="17780"/>
                </a:lnTo>
                <a:lnTo>
                  <a:pt x="248869" y="7619"/>
                </a:lnTo>
                <a:close/>
              </a:path>
              <a:path w="393700" h="381000">
                <a:moveTo>
                  <a:pt x="173596" y="46989"/>
                </a:moveTo>
                <a:lnTo>
                  <a:pt x="170980" y="48260"/>
                </a:lnTo>
                <a:lnTo>
                  <a:pt x="178968" y="48260"/>
                </a:lnTo>
                <a:lnTo>
                  <a:pt x="173596" y="46989"/>
                </a:lnTo>
                <a:close/>
              </a:path>
              <a:path w="393700" h="381000">
                <a:moveTo>
                  <a:pt x="114484" y="39369"/>
                </a:moveTo>
                <a:lnTo>
                  <a:pt x="87058" y="39369"/>
                </a:lnTo>
                <a:lnTo>
                  <a:pt x="101333" y="46989"/>
                </a:lnTo>
                <a:lnTo>
                  <a:pt x="101333" y="45719"/>
                </a:lnTo>
                <a:lnTo>
                  <a:pt x="113817" y="43180"/>
                </a:lnTo>
                <a:lnTo>
                  <a:pt x="114484" y="39369"/>
                </a:lnTo>
                <a:close/>
              </a:path>
              <a:path w="393700" h="381000">
                <a:moveTo>
                  <a:pt x="148305" y="40639"/>
                </a:moveTo>
                <a:lnTo>
                  <a:pt x="138823" y="40639"/>
                </a:lnTo>
                <a:lnTo>
                  <a:pt x="145961" y="43180"/>
                </a:lnTo>
                <a:lnTo>
                  <a:pt x="146862" y="45719"/>
                </a:lnTo>
                <a:lnTo>
                  <a:pt x="148305" y="40639"/>
                </a:lnTo>
                <a:close/>
              </a:path>
              <a:path w="393700" h="381000">
                <a:moveTo>
                  <a:pt x="192366" y="34289"/>
                </a:moveTo>
                <a:lnTo>
                  <a:pt x="183413" y="36830"/>
                </a:lnTo>
                <a:lnTo>
                  <a:pt x="196837" y="36830"/>
                </a:lnTo>
                <a:lnTo>
                  <a:pt x="192366" y="34289"/>
                </a:lnTo>
                <a:close/>
              </a:path>
              <a:path w="393700" h="381000">
                <a:moveTo>
                  <a:pt x="276490" y="17780"/>
                </a:moveTo>
                <a:lnTo>
                  <a:pt x="240550" y="17780"/>
                </a:lnTo>
                <a:lnTo>
                  <a:pt x="240550" y="25400"/>
                </a:lnTo>
                <a:lnTo>
                  <a:pt x="239649" y="31750"/>
                </a:lnTo>
                <a:lnTo>
                  <a:pt x="302747" y="31750"/>
                </a:lnTo>
                <a:lnTo>
                  <a:pt x="283396" y="20319"/>
                </a:lnTo>
                <a:lnTo>
                  <a:pt x="276490" y="17780"/>
                </a:lnTo>
                <a:close/>
              </a:path>
              <a:path w="393700" h="381000">
                <a:moveTo>
                  <a:pt x="169176" y="22860"/>
                </a:moveTo>
                <a:lnTo>
                  <a:pt x="163842" y="24130"/>
                </a:lnTo>
                <a:lnTo>
                  <a:pt x="158419" y="24130"/>
                </a:lnTo>
                <a:lnTo>
                  <a:pt x="143243" y="26669"/>
                </a:lnTo>
                <a:lnTo>
                  <a:pt x="172399" y="26669"/>
                </a:lnTo>
                <a:lnTo>
                  <a:pt x="169176" y="22860"/>
                </a:lnTo>
                <a:close/>
              </a:path>
              <a:path w="393700" h="381000">
                <a:moveTo>
                  <a:pt x="195935" y="10160"/>
                </a:moveTo>
                <a:lnTo>
                  <a:pt x="178968" y="10160"/>
                </a:lnTo>
                <a:lnTo>
                  <a:pt x="185204" y="11430"/>
                </a:lnTo>
                <a:lnTo>
                  <a:pt x="195935" y="10160"/>
                </a:lnTo>
                <a:close/>
              </a:path>
            </a:pathLst>
          </a:custGeom>
          <a:solidFill>
            <a:srgbClr val="01CC01"/>
          </a:solidFill>
        </p:spPr>
        <p:txBody>
          <a:bodyPr wrap="square" lIns="0" tIns="0" rIns="0" bIns="0" rtlCol="0"/>
          <a:lstStyle/>
          <a:p>
            <a:pPr algn="r"/>
            <a:endParaRPr dirty="0">
              <a:solidFill>
                <a:srgbClr val="00B0F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85941" y="3891099"/>
            <a:ext cx="687272" cy="767155"/>
          </a:xfrm>
          <a:custGeom>
            <a:avLst/>
            <a:gdLst/>
            <a:ahLst/>
            <a:cxnLst/>
            <a:rect l="l" t="t" r="r" b="b"/>
            <a:pathLst>
              <a:path w="393700" h="495300">
                <a:moveTo>
                  <a:pt x="381101" y="119837"/>
                </a:moveTo>
                <a:lnTo>
                  <a:pt x="275590" y="12788"/>
                </a:lnTo>
                <a:lnTo>
                  <a:pt x="275590" y="119837"/>
                </a:lnTo>
                <a:lnTo>
                  <a:pt x="381101" y="119837"/>
                </a:lnTo>
                <a:close/>
              </a:path>
              <a:path w="393700" h="495300">
                <a:moveTo>
                  <a:pt x="393700" y="135813"/>
                </a:moveTo>
                <a:lnTo>
                  <a:pt x="299212" y="135813"/>
                </a:lnTo>
                <a:lnTo>
                  <a:pt x="299212" y="210908"/>
                </a:lnTo>
                <a:lnTo>
                  <a:pt x="299212" y="220497"/>
                </a:lnTo>
                <a:lnTo>
                  <a:pt x="299212" y="290791"/>
                </a:lnTo>
                <a:lnTo>
                  <a:pt x="299212" y="300380"/>
                </a:lnTo>
                <a:lnTo>
                  <a:pt x="299212" y="370687"/>
                </a:lnTo>
                <a:lnTo>
                  <a:pt x="299212" y="380263"/>
                </a:lnTo>
                <a:lnTo>
                  <a:pt x="296062" y="383463"/>
                </a:lnTo>
                <a:lnTo>
                  <a:pt x="97637" y="383463"/>
                </a:lnTo>
                <a:lnTo>
                  <a:pt x="94488" y="380263"/>
                </a:lnTo>
                <a:lnTo>
                  <a:pt x="94488" y="370687"/>
                </a:lnTo>
                <a:lnTo>
                  <a:pt x="97637" y="367487"/>
                </a:lnTo>
                <a:lnTo>
                  <a:pt x="296062" y="367487"/>
                </a:lnTo>
                <a:lnTo>
                  <a:pt x="299212" y="370687"/>
                </a:lnTo>
                <a:lnTo>
                  <a:pt x="299212" y="300380"/>
                </a:lnTo>
                <a:lnTo>
                  <a:pt x="296062" y="303580"/>
                </a:lnTo>
                <a:lnTo>
                  <a:pt x="97637" y="303580"/>
                </a:lnTo>
                <a:lnTo>
                  <a:pt x="94488" y="300380"/>
                </a:lnTo>
                <a:lnTo>
                  <a:pt x="94488" y="290791"/>
                </a:lnTo>
                <a:lnTo>
                  <a:pt x="97637" y="287604"/>
                </a:lnTo>
                <a:lnTo>
                  <a:pt x="296062" y="287604"/>
                </a:lnTo>
                <a:lnTo>
                  <a:pt x="299212" y="290791"/>
                </a:lnTo>
                <a:lnTo>
                  <a:pt x="299212" y="220497"/>
                </a:lnTo>
                <a:lnTo>
                  <a:pt x="296062" y="223685"/>
                </a:lnTo>
                <a:lnTo>
                  <a:pt x="97637" y="223685"/>
                </a:lnTo>
                <a:lnTo>
                  <a:pt x="94488" y="220497"/>
                </a:lnTo>
                <a:lnTo>
                  <a:pt x="94488" y="210908"/>
                </a:lnTo>
                <a:lnTo>
                  <a:pt x="97637" y="207708"/>
                </a:lnTo>
                <a:lnTo>
                  <a:pt x="296062" y="207708"/>
                </a:lnTo>
                <a:lnTo>
                  <a:pt x="299212" y="210908"/>
                </a:lnTo>
                <a:lnTo>
                  <a:pt x="299212" y="135813"/>
                </a:lnTo>
                <a:lnTo>
                  <a:pt x="262991" y="135813"/>
                </a:lnTo>
                <a:lnTo>
                  <a:pt x="259842" y="132613"/>
                </a:lnTo>
                <a:lnTo>
                  <a:pt x="259842" y="127825"/>
                </a:lnTo>
                <a:lnTo>
                  <a:pt x="259842" y="0"/>
                </a:lnTo>
                <a:lnTo>
                  <a:pt x="173228" y="0"/>
                </a:lnTo>
                <a:lnTo>
                  <a:pt x="173228" y="131025"/>
                </a:lnTo>
                <a:lnTo>
                  <a:pt x="173228" y="140601"/>
                </a:lnTo>
                <a:lnTo>
                  <a:pt x="170078" y="143802"/>
                </a:lnTo>
                <a:lnTo>
                  <a:pt x="97637" y="143802"/>
                </a:lnTo>
                <a:lnTo>
                  <a:pt x="94488" y="140601"/>
                </a:lnTo>
                <a:lnTo>
                  <a:pt x="94488" y="131025"/>
                </a:lnTo>
                <a:lnTo>
                  <a:pt x="97637" y="127825"/>
                </a:lnTo>
                <a:lnTo>
                  <a:pt x="170078" y="127825"/>
                </a:lnTo>
                <a:lnTo>
                  <a:pt x="173228" y="131025"/>
                </a:lnTo>
                <a:lnTo>
                  <a:pt x="173228" y="0"/>
                </a:lnTo>
                <a:lnTo>
                  <a:pt x="3149" y="0"/>
                </a:lnTo>
                <a:lnTo>
                  <a:pt x="0" y="3200"/>
                </a:lnTo>
                <a:lnTo>
                  <a:pt x="0" y="492112"/>
                </a:lnTo>
                <a:lnTo>
                  <a:pt x="3149" y="495300"/>
                </a:lnTo>
                <a:lnTo>
                  <a:pt x="390550" y="495300"/>
                </a:lnTo>
                <a:lnTo>
                  <a:pt x="393700" y="492112"/>
                </a:lnTo>
                <a:lnTo>
                  <a:pt x="393700" y="383463"/>
                </a:lnTo>
                <a:lnTo>
                  <a:pt x="393700" y="367487"/>
                </a:lnTo>
                <a:lnTo>
                  <a:pt x="393700" y="143802"/>
                </a:lnTo>
                <a:lnTo>
                  <a:pt x="393700" y="135813"/>
                </a:lnTo>
                <a:close/>
              </a:path>
            </a:pathLst>
          </a:custGeom>
          <a:solidFill>
            <a:srgbClr val="01CC01"/>
          </a:solidFill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fld>
            <a:endParaRPr lang="en-US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DC7BA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35" y="4034137"/>
            <a:ext cx="2130641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01CC01"/>
                </a:solidFill>
                <a:latin typeface="Noto Sans"/>
                <a:cs typeface="Arial"/>
              </a:rPr>
              <a:t>All in One </a:t>
            </a:r>
            <a:r>
              <a:rPr lang="en-US" sz="2600" b="1" dirty="0">
                <a:solidFill>
                  <a:srgbClr val="6EC7BA"/>
                </a:solidFill>
                <a:latin typeface="Noto Sans"/>
                <a:cs typeface="Arial"/>
              </a:rPr>
              <a:t>Dashboard</a:t>
            </a:r>
            <a:endParaRPr sz="2600" dirty="0">
              <a:latin typeface="Noto Sans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5523" y="433730"/>
            <a:ext cx="77781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764780" algn="l"/>
              </a:tabLst>
            </a:pPr>
            <a:r>
              <a:rPr lang="en-US" sz="50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Problem Statement #1</a:t>
            </a:r>
            <a:endParaRPr sz="5000" dirty="0">
              <a:latin typeface="Noto San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2" name="object 3"/>
          <p:cNvSpPr txBox="1"/>
          <p:nvPr/>
        </p:nvSpPr>
        <p:spPr>
          <a:xfrm>
            <a:off x="3107181" y="4034151"/>
            <a:ext cx="299912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01CC01"/>
                </a:solidFill>
                <a:latin typeface="Noto Sans"/>
                <a:cs typeface="Arial"/>
              </a:rPr>
              <a:t>Real-time</a:t>
            </a:r>
            <a:r>
              <a:rPr lang="en-US" sz="2600" b="1" dirty="0">
                <a:solidFill>
                  <a:srgbClr val="6EC7BA"/>
                </a:solidFill>
                <a:latin typeface="Noto Sans"/>
                <a:cs typeface="Arial"/>
              </a:rPr>
              <a:t> </a:t>
            </a:r>
            <a:r>
              <a:rPr lang="en-US" sz="2600" b="1" dirty="0" smtClean="0">
                <a:solidFill>
                  <a:srgbClr val="6EC7BA"/>
                </a:solidFill>
                <a:latin typeface="Noto Sans"/>
                <a:cs typeface="Arial"/>
              </a:rPr>
              <a:t>Recommendation</a:t>
            </a:r>
            <a:endParaRPr sz="2600" dirty="0">
              <a:latin typeface="Noto Sans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6563238" y="4034151"/>
            <a:ext cx="2130641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 smtClean="0">
                <a:solidFill>
                  <a:srgbClr val="6EC7BA"/>
                </a:solidFill>
                <a:latin typeface="Noto Sans"/>
                <a:cs typeface="Arial"/>
              </a:rPr>
              <a:t>User </a:t>
            </a:r>
            <a:r>
              <a:rPr lang="en-US" sz="2600" b="1" dirty="0" smtClean="0">
                <a:solidFill>
                  <a:srgbClr val="01CC01"/>
                </a:solidFill>
                <a:latin typeface="Noto Sans"/>
                <a:cs typeface="Arial"/>
              </a:rPr>
              <a:t>Profiling</a:t>
            </a:r>
            <a:endParaRPr sz="2600" dirty="0">
              <a:solidFill>
                <a:srgbClr val="01CC01"/>
              </a:solidFill>
              <a:latin typeface="Noto Sans"/>
              <a:cs typeface="Arial"/>
            </a:endParaRPr>
          </a:p>
        </p:txBody>
      </p:sp>
      <p:sp>
        <p:nvSpPr>
          <p:cNvPr id="10" name="object 3"/>
          <p:cNvSpPr/>
          <p:nvPr/>
        </p:nvSpPr>
        <p:spPr>
          <a:xfrm rot="5400000" flipV="1">
            <a:off x="4978638" y="4721380"/>
            <a:ext cx="2460865" cy="45719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bject 3"/>
          <p:cNvSpPr/>
          <p:nvPr/>
        </p:nvSpPr>
        <p:spPr>
          <a:xfrm rot="5400000" flipV="1">
            <a:off x="1828422" y="4722854"/>
            <a:ext cx="2460865" cy="45719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object 9"/>
          <p:cNvSpPr txBox="1">
            <a:spLocks/>
          </p:cNvSpPr>
          <p:nvPr/>
        </p:nvSpPr>
        <p:spPr>
          <a:xfrm>
            <a:off x="682942" y="2576712"/>
            <a:ext cx="77781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6EC7B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  <a:tabLst>
                <a:tab pos="7764780" algn="l"/>
              </a:tabLst>
            </a:pPr>
            <a:r>
              <a:rPr lang="en-US" sz="6000" u="heavy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Our Solution</a:t>
            </a:r>
            <a:endParaRPr lang="en-US" sz="6000" kern="0" dirty="0">
              <a:latin typeface="Noto Sans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713375" y="1200109"/>
            <a:ext cx="7717247" cy="6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400"/>
              </a:lnSpc>
              <a:spcBef>
                <a:spcPts val="100"/>
              </a:spcBef>
            </a:pPr>
            <a:r>
              <a:rPr lang="en-US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 limited knowledge and experience, the youth, millennials and their parents face multiple challenges in financial planning and management.</a:t>
            </a:r>
            <a:endParaRPr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4372635" y="2142773"/>
            <a:ext cx="398726" cy="335183"/>
          </a:xfrm>
          <a:prstGeom prst="triangl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346235" y="4847180"/>
            <a:ext cx="2272678" cy="6904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Allow easy financial planning usage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over finances</a:t>
            </a:r>
            <a:endParaRPr lang="en-SG" sz="12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3435661" y="4873266"/>
            <a:ext cx="2272678" cy="11336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Suggest ways to increase financial literacy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Personalised recommendation to ensure useful marketing efforts</a:t>
            </a:r>
            <a:endParaRPr lang="en-US" sz="1200" dirty="0">
              <a:solidFill>
                <a:srgbClr val="000000"/>
              </a:solidFill>
              <a:latin typeface="Noto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6492219" y="4889228"/>
            <a:ext cx="2272678" cy="13680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Ensure users of all demographics can be accommodated</a:t>
            </a:r>
            <a:endParaRPr lang="en-SG" sz="1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200" dirty="0" smtClean="0">
                <a:solidFill>
                  <a:srgbClr val="000000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Allow for customisable </a:t>
            </a:r>
            <a:r>
              <a:rPr lang="en-SG" sz="1200" dirty="0">
                <a:solidFill>
                  <a:srgbClr val="000000"/>
                </a:solidFill>
                <a:latin typeface="Noto Sans"/>
                <a:ea typeface="Noto Sans" panose="020B0502040504020204" pitchFamily="34"/>
                <a:cs typeface="Noto Sans" panose="020B0502040504020204" pitchFamily="34"/>
              </a:rPr>
              <a:t>interface</a:t>
            </a:r>
            <a:endParaRPr lang="en-US" sz="1200" dirty="0">
              <a:solidFill>
                <a:srgbClr val="000000"/>
              </a:solidFill>
              <a:latin typeface="Noto Sans"/>
              <a:ea typeface="Noto Sans" panose="020B0502040504020204" pitchFamily="34"/>
              <a:cs typeface="Noto Sans" panose="020B0502040504020204" pitchFamily="34"/>
            </a:endParaRP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Noto Sans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3636" y="1545617"/>
            <a:ext cx="3921534" cy="1479892"/>
          </a:xfrm>
          <a:prstGeom prst="rect">
            <a:avLst/>
          </a:prstGeom>
        </p:spPr>
        <p:txBody>
          <a:bodyPr vert="horz" wrap="square" lIns="0" tIns="2540" rIns="0" bIns="0" rtlCol="0" anchor="t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 smtClean="0">
                <a:latin typeface="Noto Sans"/>
                <a:cs typeface="Noto Sans"/>
              </a:rPr>
              <a:t>Faster Time-To-Market</a:t>
            </a: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 smtClean="0">
                <a:latin typeface="Noto Sans"/>
                <a:cs typeface="Noto Sans"/>
              </a:rPr>
              <a:t>Become a “Utility”</a:t>
            </a:r>
            <a:endParaRPr lang="en-SG" sz="1600" dirty="0" smtClean="0">
              <a:latin typeface="Noto Sans"/>
              <a:cs typeface="Noto Sans"/>
            </a:endParaRP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 smtClean="0">
                <a:latin typeface="Noto Sans"/>
                <a:cs typeface="Noto Sans"/>
              </a:rPr>
              <a:t>Leveraging on Open API services</a:t>
            </a:r>
            <a:endParaRPr lang="en-SG" sz="1600" dirty="0">
              <a:latin typeface="Noto Sans"/>
              <a:cs typeface="Noto Sans"/>
            </a:endParaRP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SG" sz="160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722" y="1540395"/>
            <a:ext cx="250787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olidFill>
                  <a:srgbClr val="00CC00"/>
                </a:solidFill>
                <a:latin typeface="Noto Sans"/>
              </a:rPr>
              <a:t>Disrupt</a:t>
            </a:r>
            <a:r>
              <a:rPr lang="en-US" spc="-90" dirty="0">
                <a:solidFill>
                  <a:srgbClr val="000000"/>
                </a:solidFill>
                <a:latin typeface="Noto Sans"/>
              </a:rPr>
              <a:t> Bank by:</a:t>
            </a:r>
            <a:endParaRPr spc="-24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723" y="4000957"/>
            <a:ext cx="2538383" cy="168251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820"/>
              </a:spcBef>
            </a:pPr>
            <a:r>
              <a:rPr lang="en-US" sz="4000" b="1" spc="-90" dirty="0">
                <a:solidFill>
                  <a:srgbClr val="01CC01"/>
                </a:solidFill>
                <a:latin typeface="Noto Sans"/>
                <a:cs typeface="Arial"/>
              </a:rPr>
              <a:t>Benefit</a:t>
            </a:r>
            <a:r>
              <a:rPr lang="en-US" sz="4000" b="1" spc="-90" dirty="0">
                <a:latin typeface="Noto Sans"/>
                <a:cs typeface="Arial"/>
              </a:rPr>
              <a:t> Customer by:</a:t>
            </a:r>
            <a:endParaRPr sz="4000" dirty="0">
              <a:latin typeface="Noto Sans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565523" y="433730"/>
            <a:ext cx="777811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6EC7B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  <a:tabLst>
                <a:tab pos="7764780" algn="l"/>
              </a:tabLst>
            </a:pPr>
            <a:r>
              <a:rPr lang="en-US" sz="6600" u="sng" kern="0" dirty="0">
                <a:solidFill>
                  <a:srgbClr val="000000"/>
                </a:solidFill>
                <a:latin typeface="Noto Sans"/>
              </a:rPr>
              <a:t>We</a:t>
            </a:r>
            <a:endParaRPr lang="en-US" sz="6600" kern="0" dirty="0">
              <a:latin typeface="Noto Sans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679450" y="3477424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xmlns="" id="{F0CF7CAE-E35D-47C7-95FA-623590370B58}"/>
              </a:ext>
            </a:extLst>
          </p:cNvPr>
          <p:cNvSpPr txBox="1"/>
          <p:nvPr/>
        </p:nvSpPr>
        <p:spPr>
          <a:xfrm>
            <a:off x="4029745" y="4000957"/>
            <a:ext cx="3921534" cy="1479892"/>
          </a:xfrm>
          <a:prstGeom prst="rect">
            <a:avLst/>
          </a:prstGeom>
        </p:spPr>
        <p:txBody>
          <a:bodyPr vert="horz" wrap="square" lIns="0" tIns="2540" rIns="0" bIns="0" rtlCol="0" anchor="t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000000"/>
                </a:solidFill>
                <a:latin typeface="Noto Sans"/>
                <a:cs typeface="Noto Sans"/>
              </a:rPr>
              <a:t>Omnichannel</a:t>
            </a:r>
            <a:r>
              <a:rPr lang="en-SG" sz="1600" dirty="0">
                <a:solidFill>
                  <a:srgbClr val="000000"/>
                </a:solidFill>
                <a:latin typeface="Noto Sans"/>
                <a:cs typeface="Noto Sans"/>
              </a:rPr>
              <a:t> Banking</a:t>
            </a: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latin typeface="Noto Sans"/>
                <a:cs typeface="Noto Sans"/>
              </a:rPr>
              <a:t>Customised Recommendation </a:t>
            </a: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SG" sz="1600" dirty="0" smtClean="0">
                <a:latin typeface="Noto Sans"/>
                <a:cs typeface="Noto Sans"/>
              </a:rPr>
              <a:t>Better Financial Control</a:t>
            </a:r>
            <a:endParaRPr lang="en-SG" sz="1600" dirty="0">
              <a:latin typeface="Noto Sans"/>
              <a:cs typeface="Noto Sans"/>
            </a:endParaRPr>
          </a:p>
          <a:p>
            <a:pPr marL="298450" marR="5080" indent="-285750">
              <a:lnSpc>
                <a:spcPct val="15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SG" sz="16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DC7BA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5523" y="433730"/>
            <a:ext cx="7778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4780" algn="l"/>
              </a:tabLst>
            </a:pPr>
            <a:r>
              <a:rPr lang="en-US"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Software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 Architecture Diagram</a:t>
            </a:r>
            <a:endParaRPr dirty="0">
              <a:latin typeface="Noto San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:\Users\balde\Downloads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78712"/>
            <a:ext cx="8753475" cy="52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3360" y="113047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New*</a:t>
            </a:r>
            <a:endParaRPr lang="en-US" sz="1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231079" y="342900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New*</a:t>
            </a:r>
            <a:endParaRPr lang="en-US" sz="1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623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523" y="488060"/>
            <a:ext cx="8012953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Complex </a:t>
            </a:r>
            <a:r>
              <a:rPr lang="en-US"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Event Processing </a:t>
            </a: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(CEP)</a:t>
            </a:r>
            <a:endParaRPr u="sng" spc="-105" dirty="0">
              <a:solidFill>
                <a:schemeClr val="tx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360" y="1664876"/>
            <a:ext cx="8121277" cy="410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r>
              <a:rPr lang="en-GB" b="1" dirty="0">
                <a:latin typeface="Noto Sans"/>
                <a:cs typeface="Noto Sans"/>
              </a:rPr>
              <a:t>Complex-event processing (CEP) </a:t>
            </a:r>
            <a:r>
              <a:rPr lang="en-GB" dirty="0">
                <a:latin typeface="Noto Sans"/>
                <a:cs typeface="Noto Sans"/>
              </a:rPr>
              <a:t>is a kind of computing in which </a:t>
            </a:r>
            <a:r>
              <a:rPr lang="en-GB" b="1" dirty="0">
                <a:latin typeface="Noto Sans"/>
                <a:cs typeface="Noto Sans"/>
              </a:rPr>
              <a:t>incoming data about events</a:t>
            </a:r>
            <a:r>
              <a:rPr lang="en-GB" dirty="0">
                <a:latin typeface="Noto Sans"/>
                <a:cs typeface="Noto Sans"/>
              </a:rPr>
              <a:t> is distilled into more useful, higher level “complex” event data that </a:t>
            </a:r>
            <a:r>
              <a:rPr lang="en-GB" b="1" dirty="0">
                <a:latin typeface="Noto Sans"/>
                <a:cs typeface="Noto Sans"/>
              </a:rPr>
              <a:t>provides insight into what is happening. </a:t>
            </a:r>
            <a:endParaRPr lang="en-GB" b="1" dirty="0" smtClean="0">
              <a:latin typeface="Noto Sans"/>
              <a:cs typeface="Noto Sans"/>
            </a:endParaRPr>
          </a:p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endParaRPr lang="en-GB" b="1" dirty="0">
              <a:latin typeface="Noto Sans"/>
              <a:cs typeface="Noto Sans"/>
            </a:endParaRPr>
          </a:p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r>
              <a:rPr lang="en-GB" dirty="0">
                <a:latin typeface="Noto Sans"/>
                <a:cs typeface="Noto Sans"/>
              </a:rPr>
              <a:t>At the core of CEP is a rules engine capable of composing </a:t>
            </a:r>
            <a:r>
              <a:rPr lang="en-GB" b="1" dirty="0">
                <a:latin typeface="Noto Sans"/>
                <a:cs typeface="Noto Sans"/>
              </a:rPr>
              <a:t>context-sensitive rules</a:t>
            </a:r>
            <a:r>
              <a:rPr lang="en-GB" dirty="0">
                <a:latin typeface="Noto Sans"/>
                <a:cs typeface="Noto Sans"/>
              </a:rPr>
              <a:t>, which encompass;</a:t>
            </a:r>
          </a:p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endParaRPr lang="en-GB" dirty="0">
              <a:latin typeface="Noto Sans"/>
              <a:cs typeface="Noto Sans"/>
            </a:endParaRPr>
          </a:p>
          <a:p>
            <a:pPr marL="298450" marR="5080" indent="-285750" algn="just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Noto Sans"/>
                <a:cs typeface="Noto Sans"/>
              </a:rPr>
              <a:t>Historical</a:t>
            </a:r>
            <a:r>
              <a:rPr lang="en-GB" dirty="0">
                <a:latin typeface="Noto Sans"/>
                <a:cs typeface="Noto Sans"/>
              </a:rPr>
              <a:t> customer banking behaviour and credit worthiness.</a:t>
            </a:r>
          </a:p>
          <a:p>
            <a:pPr marL="298450" marR="5080" indent="-285750" algn="just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Noto Sans"/>
                <a:cs typeface="Noto Sans"/>
              </a:rPr>
              <a:t>Elapsed</a:t>
            </a:r>
            <a:r>
              <a:rPr lang="en-GB" dirty="0">
                <a:latin typeface="Noto Sans"/>
                <a:cs typeface="Noto Sans"/>
              </a:rPr>
              <a:t> </a:t>
            </a:r>
            <a:r>
              <a:rPr lang="en-GB" b="1" dirty="0">
                <a:latin typeface="Noto Sans"/>
                <a:cs typeface="Noto Sans"/>
              </a:rPr>
              <a:t>time</a:t>
            </a:r>
            <a:r>
              <a:rPr lang="en-GB" dirty="0">
                <a:latin typeface="Noto Sans"/>
                <a:cs typeface="Noto Sans"/>
              </a:rPr>
              <a:t> between related events.</a:t>
            </a:r>
          </a:p>
          <a:p>
            <a:pPr marL="298450" marR="5080" indent="-285750" algn="just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Noto Sans"/>
                <a:cs typeface="Noto Sans"/>
              </a:rPr>
              <a:t>Proximity</a:t>
            </a:r>
            <a:r>
              <a:rPr lang="en-GB" dirty="0">
                <a:latin typeface="Noto Sans"/>
                <a:cs typeface="Noto Sans"/>
              </a:rPr>
              <a:t> or location of events.</a:t>
            </a:r>
          </a:p>
          <a:p>
            <a:pPr marL="298450" marR="5080" indent="-285750" algn="just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Noto Sans"/>
                <a:cs typeface="Noto Sans"/>
              </a:rPr>
              <a:t>Algorithmic</a:t>
            </a:r>
            <a:r>
              <a:rPr lang="en-GB" dirty="0">
                <a:latin typeface="Noto Sans"/>
                <a:cs typeface="Noto Sans"/>
              </a:rPr>
              <a:t> measurement or aggregation of numeric event data. </a:t>
            </a:r>
          </a:p>
          <a:p>
            <a:pPr marL="12700" marR="5080" algn="just">
              <a:lnSpc>
                <a:spcPct val="120400"/>
              </a:lnSpc>
              <a:spcBef>
                <a:spcPts val="100"/>
              </a:spcBef>
            </a:pPr>
            <a:endParaRPr lang="en-GB" b="1" dirty="0">
              <a:latin typeface="Noto Sans"/>
              <a:cs typeface="Noto San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DC7BA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5523" y="433730"/>
            <a:ext cx="7778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4780" algn="l"/>
              </a:tabLst>
            </a:pP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How </a:t>
            </a:r>
            <a:r>
              <a:rPr lang="en-US"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I</a:t>
            </a: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t Works</a:t>
            </a:r>
            <a:endParaRPr dirty="0">
              <a:latin typeface="Noto San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4356495" y="1812687"/>
            <a:ext cx="1090501" cy="611952"/>
          </a:xfrm>
          <a:prstGeom prst="leftRightArrow">
            <a:avLst/>
          </a:prstGeom>
          <a:solidFill>
            <a:srgbClr val="01CC01"/>
          </a:solidFill>
          <a:ln>
            <a:solidFill>
              <a:srgbClr val="00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CC01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335798" y="1784561"/>
            <a:ext cx="997527" cy="558140"/>
          </a:xfrm>
          <a:prstGeom prst="rightArrow">
            <a:avLst/>
          </a:prstGeom>
          <a:solidFill>
            <a:srgbClr val="01CC0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1CC01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049" y="1619870"/>
            <a:ext cx="1876301" cy="2921330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Event-based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Decisions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CEP: Complex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Event Processing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26687" y="5317821"/>
            <a:ext cx="1876301" cy="1211283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Customer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Master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ata +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Behavioral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Scores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0492" y="1722030"/>
            <a:ext cx="1116281" cy="683203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Real-time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Events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87" y="2716330"/>
            <a:ext cx="1876301" cy="8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4419514" y="3080535"/>
            <a:ext cx="835512" cy="558140"/>
          </a:xfrm>
          <a:prstGeom prst="rightArrow">
            <a:avLst/>
          </a:prstGeom>
          <a:solidFill>
            <a:srgbClr val="01CC0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1CC01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328319" y="2900421"/>
            <a:ext cx="1453030" cy="884711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Decision/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Business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Rule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6856093" y="3063707"/>
            <a:ext cx="760021" cy="558140"/>
          </a:xfrm>
          <a:prstGeom prst="rightArrow">
            <a:avLst/>
          </a:prstGeom>
          <a:solidFill>
            <a:srgbClr val="01CC0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1CC01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644689" y="2900422"/>
            <a:ext cx="1453030" cy="884711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Recommendation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1335798" y="3782603"/>
            <a:ext cx="997527" cy="558140"/>
          </a:xfrm>
          <a:prstGeom prst="rightArrow">
            <a:avLst/>
          </a:prstGeom>
          <a:solidFill>
            <a:srgbClr val="01CC0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1CC01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50492" y="3720072"/>
            <a:ext cx="1116281" cy="683203"/>
          </a:xfrm>
          <a:prstGeom prst="roundRect">
            <a:avLst/>
          </a:prstGeom>
          <a:solidFill>
            <a:srgbClr val="6EC7B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Batch Offer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Upload</a:t>
            </a:r>
          </a:p>
        </p:txBody>
      </p:sp>
      <p:sp>
        <p:nvSpPr>
          <p:cNvPr id="23" name="Right Arrow 22"/>
          <p:cNvSpPr/>
          <p:nvPr/>
        </p:nvSpPr>
        <p:spPr bwMode="auto">
          <a:xfrm rot="16200000">
            <a:off x="3042486" y="4622747"/>
            <a:ext cx="644704" cy="558139"/>
          </a:xfrm>
          <a:prstGeom prst="rightArrow">
            <a:avLst/>
          </a:prstGeom>
          <a:solidFill>
            <a:srgbClr val="01CC0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1CC01"/>
              </a:solidFill>
              <a:effectLst/>
              <a:latin typeface="Arial" charset="0"/>
              <a:ea typeface="Geneva" charset="0"/>
            </a:endParaRPr>
          </a:p>
        </p:txBody>
      </p:sp>
      <p:pic>
        <p:nvPicPr>
          <p:cNvPr id="6146" name="Picture 2" descr="C:\Users\balde\Downloads\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32" y="1554929"/>
            <a:ext cx="1017403" cy="101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523" y="488060"/>
            <a:ext cx="8012953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Sustainability of Business Model</a:t>
            </a:r>
            <a:endParaRPr u="sng" spc="-105" dirty="0">
              <a:solidFill>
                <a:schemeClr val="tx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664909" y="4444753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789605" y="1887197"/>
            <a:ext cx="5527054" cy="2365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Unrivalled to traditional banks due to its underlying technologies powering the </a:t>
            </a: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real-time capabilities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Flexible to change </a:t>
            </a: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delivering services to customers quicker than traditional banks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Taking over bank’s position as a service provider gaining ownership </a:t>
            </a:r>
            <a:r>
              <a:rPr lang="en-SG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en-SG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customer relationship</a:t>
            </a:r>
            <a:endParaRPr lang="en-SG" sz="1800" dirty="0" smtClean="0">
              <a:solidFill>
                <a:srgbClr val="00CC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079" name="Picture 7" descr="C:\Users\balde\Downloads\planet-ear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8" y="1988070"/>
            <a:ext cx="902702" cy="90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balde\Downloads\start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8" y="5406728"/>
            <a:ext cx="902702" cy="90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bject 5"/>
          <p:cNvSpPr txBox="1"/>
          <p:nvPr/>
        </p:nvSpPr>
        <p:spPr>
          <a:xfrm>
            <a:off x="2789605" y="5531002"/>
            <a:ext cx="5527054" cy="654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Unmatched with startups who lacks in </a:t>
            </a: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enterprise platforms </a:t>
            </a: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 other capabilities</a:t>
            </a:r>
          </a:p>
        </p:txBody>
      </p:sp>
      <p:sp>
        <p:nvSpPr>
          <p:cNvPr id="31" name="object 9"/>
          <p:cNvSpPr txBox="1"/>
          <p:nvPr/>
        </p:nvSpPr>
        <p:spPr>
          <a:xfrm>
            <a:off x="674780" y="1336950"/>
            <a:ext cx="31958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Traditiona</a:t>
            </a:r>
            <a:r>
              <a:rPr lang="en-US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 Banks</a:t>
            </a:r>
            <a:endParaRPr sz="2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674780" y="4694209"/>
            <a:ext cx="31958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Fintech Startups</a:t>
            </a:r>
            <a:endParaRPr sz="2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37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DC7BA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523" y="488060"/>
            <a:ext cx="8012953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lang="en-US" sz="36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"/>
              </a:rPr>
              <a:t>Implementation &amp; Scalability</a:t>
            </a:r>
            <a:endParaRPr u="sng" spc="-105" dirty="0">
              <a:solidFill>
                <a:schemeClr val="tx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664909" y="3086419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789605" y="1558711"/>
            <a:ext cx="5415915" cy="135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Easily implemented by leveraging on Razer Fintech’s current </a:t>
            </a:r>
            <a:r>
              <a:rPr lang="en-US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Microservice</a:t>
            </a:r>
            <a:r>
              <a:rPr lang="en-US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Scalable as each Enterprise Platforms and services are </a:t>
            </a: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maintained independently</a:t>
            </a:r>
            <a:endParaRPr lang="en-US" sz="1800" dirty="0" smtClean="0">
              <a:solidFill>
                <a:srgbClr val="00CC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122" name="Picture 2" descr="C:\Users\balde\Downloads\grow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46" y="1695339"/>
            <a:ext cx="947322" cy="9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5"/>
          <p:cNvSpPr txBox="1"/>
          <p:nvPr/>
        </p:nvSpPr>
        <p:spPr>
          <a:xfrm>
            <a:off x="2770555" y="3477056"/>
            <a:ext cx="5415915" cy="677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Scale according to </a:t>
            </a: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exposed APIs </a:t>
            </a: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 the Open API marketplace</a:t>
            </a:r>
          </a:p>
        </p:txBody>
      </p:sp>
      <p:pic>
        <p:nvPicPr>
          <p:cNvPr id="5124" name="Picture 4" descr="C:\Users\balde\Downloads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46" y="3330472"/>
            <a:ext cx="947322" cy="9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3"/>
          <p:cNvSpPr/>
          <p:nvPr/>
        </p:nvSpPr>
        <p:spPr>
          <a:xfrm>
            <a:off x="645859" y="4543837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38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770555" y="4787890"/>
            <a:ext cx="5415915" cy="135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SG" sz="1800" dirty="0" smtClean="0">
                <a:solidFill>
                  <a:srgbClr val="00CC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Robust functionality </a:t>
            </a:r>
            <a:r>
              <a:rPr lang="en-SG" sz="1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capable of accommodating to different Razer Fintech products</a:t>
            </a:r>
          </a:p>
          <a:p>
            <a:pPr marL="298450" marR="5080" indent="-285750">
              <a:lnSpc>
                <a:spcPct val="12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125" name="Picture 5" descr="C:\Users\balde\Downloads\optimiz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21" y="4787891"/>
            <a:ext cx="966372" cy="96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379</Words>
  <Application>Microsoft Office PowerPoint</Application>
  <PresentationFormat>On-screen Show (4:3)</PresentationFormat>
  <Paragraphs>94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Customer Segment</vt:lpstr>
      <vt:lpstr>Problem Statement #1</vt:lpstr>
      <vt:lpstr>Disrupt Bank by:</vt:lpstr>
      <vt:lpstr>Software Architecture Diagram</vt:lpstr>
      <vt:lpstr>Complex Event Processing (CEP)</vt:lpstr>
      <vt:lpstr>How It Works</vt:lpstr>
      <vt:lpstr>Sustainability of Business Model</vt:lpstr>
      <vt:lpstr>Implementation &amp; Scalability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Yujin</dc:creator>
  <cp:lastModifiedBy>yu jin</cp:lastModifiedBy>
  <cp:revision>23</cp:revision>
  <dcterms:created xsi:type="dcterms:W3CDTF">2020-02-23T15:39:16Z</dcterms:created>
  <dcterms:modified xsi:type="dcterms:W3CDTF">2020-05-16T20:07:06Z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2020-02-23T00:00:00Z</vt:filetime>
  </property>
</Properties>
</file>