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1"/>
    <p:sldMasterId id="2147483720" r:id="rId2"/>
  </p:sldMasterIdLst>
  <p:notesMasterIdLst>
    <p:notesMasterId r:id="rId38"/>
  </p:notesMasterIdLst>
  <p:sldIdLst>
    <p:sldId id="256" r:id="rId3"/>
    <p:sldId id="257" r:id="rId4"/>
    <p:sldId id="258"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5143500" type="screen16x9"/>
  <p:notesSz cx="6858000" cy="9144000"/>
  <p:embeddedFontLst>
    <p:embeddedFont>
      <p:font typeface="Bungee" panose="020B0604020202020204" charset="0"/>
      <p:regular r:id="rId39"/>
    </p:embeddedFont>
    <p:embeddedFont>
      <p:font typeface="Cairo" panose="020B0604020202020204" charset="-78"/>
      <p:regular r:id="rId40"/>
      <p:bold r:id="rId41"/>
    </p:embeddedFont>
    <p:embeddedFont>
      <p:font typeface="Cairo Black" panose="020B0604020202020204" charset="-78"/>
      <p:bold r:id="rId42"/>
    </p:embeddedFont>
    <p:embeddedFont>
      <p:font typeface="DM Sans" panose="020B0604020202020204" pitchFamily="2"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
          <p15:clr>
            <a:srgbClr val="EA4335"/>
          </p15:clr>
        </p15:guide>
        <p15:guide id="2" pos="288">
          <p15:clr>
            <a:srgbClr val="EA4335"/>
          </p15:clr>
        </p15:guide>
        <p15:guide id="3" pos="5472">
          <p15:clr>
            <a:srgbClr val="EA4335"/>
          </p15:clr>
        </p15:guide>
        <p15:guide id="4" orient="horz" pos="2984">
          <p15:clr>
            <a:srgbClr val="EA4335"/>
          </p15:clr>
        </p15:guide>
        <p15:guide id="5" orient="horz" pos="485">
          <p15:clr>
            <a:srgbClr val="00FF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3056D-A2CE-454A-B394-E85D38C21738}">
  <a:tblStyle styleId="{17A3056D-A2CE-454A-B394-E85D38C217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288"/>
        <p:guide pos="288"/>
        <p:guide pos="5472"/>
        <p:guide orient="horz" pos="2984"/>
        <p:guide orient="horz" pos="4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achinelearningmastery.com/parametric-and-nonparametric-machine-learning-algorithm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120520f849c_3_58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120520f849c_3_58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I’ll be presenting on my group’s project for the module SC1015 - Introduction to Data Science and Artificial Intelligence. Our topic is on diabetes detection using health metrics.</a:t>
            </a:r>
            <a:endParaRPr/>
          </a:p>
          <a:p>
            <a:pPr marL="0" lvl="0" indent="0" algn="l" rtl="0">
              <a:spcBef>
                <a:spcPts val="0"/>
              </a:spcBef>
              <a:spcAft>
                <a:spcPts val="0"/>
              </a:spcAft>
              <a:buNone/>
            </a:pPr>
            <a:r>
              <a:rPr lang="en"/>
              <a:t>(15 seconds)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22cc8a338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22cc8a338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15 remaining variables were categorised into numeric and categorical variables as shown.</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1aa643a9d7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1aa643a9d7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Next, we moved onto analysing numeric values. We can see that in this graph the proportion of individuals with diabetes beyond a BMI of 75 is quite erratic as the sample size is very small. Due to this, we will only consider the data points up to BMI == 75.</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We identified two trends in the data:</a:t>
            </a:r>
            <a:endParaRPr sz="1200">
              <a:solidFill>
                <a:schemeClr val="dk1"/>
              </a:solidFill>
              <a:latin typeface="Roboto"/>
              <a:ea typeface="Roboto"/>
              <a:cs typeface="Roboto"/>
              <a:sym typeface="Roboto"/>
            </a:endParaRPr>
          </a:p>
          <a:p>
            <a:pPr marL="457200" lvl="0" indent="-304800" algn="l" rtl="0">
              <a:lnSpc>
                <a:spcPct val="115000"/>
              </a:lnSpc>
              <a:spcBef>
                <a:spcPts val="6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from BMI == 12 to BMI == 50, there seems to be a increase in the proportion of individuals with diabetes, and</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from BMI == 50 to BMI == 75, the proportion seems to be relatively constant with some level of fluctuation.</a:t>
            </a:r>
            <a:endParaRPr sz="1200">
              <a:solidFill>
                <a:schemeClr val="dk1"/>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These trends seem to indicate that BMI has a relation with diabetes.</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Moreover, considering the shape of the curve - it resembles a logistic regression curve - there might be a possible linear relation between BMI and the logit of odds of having diabetes, suggesting that BMI is a good variable to use to predict diabetes.</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500"/>
              </a:spcAft>
              <a:buNone/>
            </a:pPr>
            <a:r>
              <a:rPr lang="en" sz="1200">
                <a:solidFill>
                  <a:schemeClr val="dk1"/>
                </a:solidFill>
                <a:latin typeface="Roboto"/>
                <a:ea typeface="Roboto"/>
                <a:cs typeface="Roboto"/>
                <a:sym typeface="Roboto"/>
              </a:rPr>
              <a:t>(1 m 15 s)</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11aa643a9d7_4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11aa643a9d7_4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Similarly, for SleepTime equals 19, 21, and 23, the sample size is very small so these data points may distort the trend.</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There are 2 trends in the data.</a:t>
            </a:r>
            <a:endParaRPr sz="1200">
              <a:solidFill>
                <a:schemeClr val="dk1"/>
              </a:solidFill>
              <a:latin typeface="Roboto"/>
              <a:ea typeface="Roboto"/>
              <a:cs typeface="Roboto"/>
              <a:sym typeface="Roboto"/>
            </a:endParaRPr>
          </a:p>
          <a:p>
            <a:pPr marL="457200" lvl="0" indent="-304800" algn="l" rtl="0">
              <a:lnSpc>
                <a:spcPct val="115000"/>
              </a:lnSpc>
              <a:spcBef>
                <a:spcPts val="6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proportion decreases from SleepTime == 1 to SleepTime == 7, and</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proportion increases from SleepTime == 7 to SleepTime == 24.</a:t>
            </a:r>
            <a:endParaRPr sz="1200">
              <a:solidFill>
                <a:schemeClr val="dk1"/>
              </a:solidFill>
              <a:latin typeface="Roboto"/>
              <a:ea typeface="Roboto"/>
              <a:cs typeface="Roboto"/>
              <a:sym typeface="Roboto"/>
            </a:endParaRPr>
          </a:p>
          <a:p>
            <a:pPr marL="0" lvl="0" indent="0" algn="l" rtl="0">
              <a:lnSpc>
                <a:spcPct val="115000"/>
              </a:lnSpc>
              <a:spcBef>
                <a:spcPts val="1200"/>
              </a:spcBef>
              <a:spcAft>
                <a:spcPts val="0"/>
              </a:spcAft>
              <a:buNone/>
            </a:pPr>
            <a:r>
              <a:rPr lang="en" sz="1200">
                <a:solidFill>
                  <a:schemeClr val="dk1"/>
                </a:solidFill>
                <a:latin typeface="Roboto"/>
                <a:ea typeface="Roboto"/>
                <a:cs typeface="Roboto"/>
                <a:sym typeface="Roboto"/>
              </a:rPr>
              <a:t>This highlights the possibility that SleepTime and the logit of odds of having diabetes have a relationship but it may not be linear.</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To test this theory, we trained 2 logistic regression models using sleep time as the only predictor. When SleepTime was changed from a linear feature to a polynomial feature, the model turned out better as it no longer always predicts "No". </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(1 min 5 s)</a:t>
            </a:r>
            <a:endParaRPr sz="1200">
              <a:solidFill>
                <a:schemeClr val="dk1"/>
              </a:solidFill>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11aa643a9d7_4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11aa643a9d7_4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As such, we decided to apply a PolynomialFeature transform to SleepTime in our models.</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Some other modifications we made to the data are:</a:t>
            </a:r>
            <a:endParaRPr sz="1200"/>
          </a:p>
          <a:p>
            <a:pPr marL="457200" lvl="0" indent="-304800" algn="l" rtl="0">
              <a:lnSpc>
                <a:spcPct val="115000"/>
              </a:lnSpc>
              <a:spcBef>
                <a:spcPts val="0"/>
              </a:spcBef>
              <a:spcAft>
                <a:spcPts val="0"/>
              </a:spcAft>
              <a:buSzPts val="1200"/>
              <a:buAutoNum type="arabicPeriod"/>
            </a:pPr>
            <a:r>
              <a:rPr lang="en" sz="1200"/>
              <a:t>We dropped all outliers based on a boxplot.</a:t>
            </a:r>
            <a:endParaRPr sz="1200"/>
          </a:p>
          <a:p>
            <a:pPr marL="457200" lvl="0" indent="-304800" algn="l" rtl="0">
              <a:lnSpc>
                <a:spcPct val="115000"/>
              </a:lnSpc>
              <a:spcBef>
                <a:spcPts val="0"/>
              </a:spcBef>
              <a:spcAft>
                <a:spcPts val="0"/>
              </a:spcAft>
              <a:buSzPts val="1200"/>
              <a:buAutoNum type="arabicPeriod"/>
            </a:pPr>
            <a:r>
              <a:rPr lang="en" sz="1200"/>
              <a:t>We scaled numeric data down such that it has a mean of 0 and a standard deviation of 1.</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1aa643a9d7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1aa643a9d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Out of the 13 categorical variables, we will discuss how we analysed one of them. We used bar plots to visualize  the proportion of respondents who were diabetic according to each categorical variable. For example, this bar plot depicts the proportion of respondents who were diabetic arranged in ascending order according to age and suggests that the higher the age, the greater the proportion of diabetic individuals.</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237fb4b2a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237fb4b2a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These upward trends suggests a relationship between age category and diabetes. We applied a similar line of thinking to all of the remaining categorical variables, and discovered that all remaining categorical variables have a general relationship with diabetes.</a:t>
            </a:r>
            <a:endParaRPr sz="1200"/>
          </a:p>
          <a:p>
            <a:pPr marL="0" lvl="0" indent="0" algn="l" rtl="0">
              <a:spcBef>
                <a:spcPts val="0"/>
              </a:spcBef>
              <a:spcAft>
                <a:spcPts val="0"/>
              </a:spcAft>
              <a:buNone/>
            </a:pPr>
            <a:r>
              <a:rPr lang="en" sz="1200"/>
              <a:t>(1 m 30 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237fb4b2ae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237fb4b2ae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To further support such relationships, we decided to use a chi-squared test of independence. </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The independence of categorical variables is denoted by the null hypothesis while the existence of association is denoted by the alternative hypothesis. The crucial parameters are as follows: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Degrees of freedom = (number of unique categories in a categorical variable - 1) * (number of unique categories in Diabetic variable - 1)</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Significance level is the probability of rejecting the null hypothesis when it is in fact true.</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Critical value is obtained from the chi-squared distribution table based on the two parameters.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Chi-squared test statistic is determined from the observed values and the expected frequencies for each unique category. If chi-squared test statistic is greater than or equal to the critical value, the null hypothesis is rejected, indicating association between two categorical variables.</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1218e9f62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1218e9f62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Here, the chi-squared test for age category and general health shows the existence of relationship with diabetes. The relationship holds when this test is extended to other categorical variables. In summary, both types of analysis show all categorical variables have a relationship with diabetes.</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120520f849c_3_58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120520f849c_3_58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t>We will move on to core analyses used.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120520f849c_3_41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120520f849c_3_4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evaluating the strength of the relationship between each variable and diabetes, we decided to use the two numeric variables - sleep time and BMI, and the top two categorical variables - general health and age category.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20520f849c_3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20520f849c_3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 brief overview of the topics that we wish to cover.</a:t>
            </a:r>
            <a:endParaRPr/>
          </a:p>
          <a:p>
            <a:pPr marL="0" lvl="0" indent="0" algn="l" rtl="0">
              <a:spcBef>
                <a:spcPts val="0"/>
              </a:spcBef>
              <a:spcAft>
                <a:spcPts val="0"/>
              </a:spcAft>
              <a:buNone/>
            </a:pPr>
            <a:r>
              <a:rPr lang="en"/>
              <a:t>(4 seconds)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1af1772fd8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1af1772fd8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mentioned at the start of our analysis, our dataset is moderately imbalanced. As such, we employed downsampling and upweighting to handle the class imbalance. This process involved 2 new tools: undersampling and class weights.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It should be noted that the test dataset was a random sample of entries from the cleaned dataset.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number of respondents who do not have diabetes was approximately 6 and a half times that of those who had diabetes. To counter this, we downsampled the dominant class, and upweighted the downsampled class.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11aa643a9d7_4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11aa643a9d7_4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airo Black"/>
              <a:buChar char="●"/>
            </a:pPr>
            <a:r>
              <a:rPr lang="en" sz="1200">
                <a:solidFill>
                  <a:schemeClr val="dk1"/>
                </a:solidFill>
                <a:latin typeface="Cairo Black"/>
                <a:ea typeface="Cairo Black"/>
                <a:cs typeface="Cairo Black"/>
                <a:sym typeface="Cairo Black"/>
              </a:rPr>
              <a:t>Logistic Regression - Produces a discrete probability based on input variables.</a:t>
            </a:r>
            <a:endParaRPr sz="1200">
              <a:solidFill>
                <a:schemeClr val="dk1"/>
              </a:solidFill>
              <a:latin typeface="Cairo Black"/>
              <a:ea typeface="Cairo Black"/>
              <a:cs typeface="Cairo Black"/>
              <a:sym typeface="Cairo Black"/>
            </a:endParaRPr>
          </a:p>
          <a:p>
            <a:pPr marL="457200" lvl="0" indent="-304800" algn="l" rtl="0">
              <a:spcBef>
                <a:spcPts val="0"/>
              </a:spcBef>
              <a:spcAft>
                <a:spcPts val="0"/>
              </a:spcAft>
              <a:buClr>
                <a:schemeClr val="dk1"/>
              </a:buClr>
              <a:buSzPts val="1200"/>
              <a:buFont typeface="Cairo Black"/>
              <a:buChar char="●"/>
            </a:pPr>
            <a:r>
              <a:rPr lang="en" sz="1200">
                <a:solidFill>
                  <a:schemeClr val="dk1"/>
                </a:solidFill>
                <a:latin typeface="Cairo Black"/>
                <a:ea typeface="Cairo Black"/>
                <a:cs typeface="Cairo Black"/>
                <a:sym typeface="Cairo Black"/>
              </a:rPr>
              <a:t>Random forest classifier - Contains multiple decision trees on a subset of the whole dataset, producing a probability.</a:t>
            </a:r>
            <a:endParaRPr sz="1200">
              <a:solidFill>
                <a:schemeClr val="dk1"/>
              </a:solidFill>
              <a:latin typeface="Cairo Black"/>
              <a:ea typeface="Cairo Black"/>
              <a:cs typeface="Cairo Black"/>
              <a:sym typeface="Cairo Black"/>
            </a:endParaRPr>
          </a:p>
          <a:p>
            <a:pPr marL="0" lvl="0" indent="0" algn="l" rtl="0">
              <a:lnSpc>
                <a:spcPct val="115000"/>
              </a:lnSpc>
              <a:spcBef>
                <a:spcPts val="1200"/>
              </a:spcBef>
              <a:spcAft>
                <a:spcPts val="0"/>
              </a:spcAft>
              <a:buNone/>
            </a:pPr>
            <a:r>
              <a:rPr lang="en" sz="1200">
                <a:solidFill>
                  <a:schemeClr val="dk1"/>
                </a:solidFill>
                <a:latin typeface="Roboto"/>
                <a:ea typeface="Roboto"/>
                <a:cs typeface="Roboto"/>
                <a:sym typeface="Roboto"/>
              </a:rPr>
              <a:t>We employed 2 different models to solve the classification problem, logistic regression and random forest classifier. </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(Why the models were selected?)</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We decided to utilise these 2 models as they take different approaches in trying to predict the response variable. Logistic regression is a form of parametric machine learning algorithm while random forest classifier is a non-parametric machine learning algorithm. </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(How the machine learning problem solves our problem?)</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We intend to use both models to extract the importance of the different health metrics. From this, we will be able to know which risk factors are </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We have tried our best to meet the assumptions for logistic regression, which are:</a:t>
            </a:r>
            <a:endParaRPr sz="1200">
              <a:solidFill>
                <a:schemeClr val="dk1"/>
              </a:solidFill>
              <a:latin typeface="Roboto"/>
              <a:ea typeface="Roboto"/>
              <a:cs typeface="Roboto"/>
              <a:sym typeface="Roboto"/>
            </a:endParaRPr>
          </a:p>
          <a:p>
            <a:pPr marL="457200" lvl="0" indent="-304800" algn="l" rtl="0">
              <a:lnSpc>
                <a:spcPct val="115000"/>
              </a:lnSpc>
              <a:spcBef>
                <a:spcPts val="6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observations are independent of each other, </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There is to be little or no multicollinearity among the independent variables, and</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linearity of independent variables and log odds.</a:t>
            </a:r>
            <a:endParaRPr sz="1200">
              <a:solidFill>
                <a:schemeClr val="dk1"/>
              </a:solidFill>
              <a:latin typeface="Roboto"/>
              <a:ea typeface="Roboto"/>
              <a:cs typeface="Roboto"/>
              <a:sym typeface="Roboto"/>
            </a:endParaRPr>
          </a:p>
          <a:p>
            <a:pPr marL="0" lvl="0" indent="0" algn="l" rtl="0">
              <a:lnSpc>
                <a:spcPct val="115000"/>
              </a:lnSpc>
              <a:spcBef>
                <a:spcPts val="1200"/>
              </a:spcBef>
              <a:spcAft>
                <a:spcPts val="0"/>
              </a:spcAft>
              <a:buNone/>
            </a:pPr>
            <a:r>
              <a:rPr lang="en" sz="1200">
                <a:solidFill>
                  <a:schemeClr val="dk1"/>
                </a:solidFill>
                <a:latin typeface="Roboto"/>
                <a:ea typeface="Roboto"/>
                <a:cs typeface="Roboto"/>
                <a:sym typeface="Roboto"/>
              </a:rPr>
              <a:t>We dropped all forms of duplicated data in our data cleaning phase so there is no repeated measurements or matched data within our dataset so the first assumption is met.</a:t>
            </a:r>
            <a:endParaRPr sz="1200">
              <a:solidFill>
                <a:schemeClr val="dk1"/>
              </a:solidFill>
              <a:latin typeface="Roboto"/>
              <a:ea typeface="Roboto"/>
              <a:cs typeface="Roboto"/>
              <a:sym typeface="Roboto"/>
            </a:endParaRPr>
          </a:p>
          <a:p>
            <a:pPr marL="0" lvl="0" indent="0" algn="l" rtl="0">
              <a:lnSpc>
                <a:spcPct val="115000"/>
              </a:lnSpc>
              <a:spcBef>
                <a:spcPts val="600"/>
              </a:spcBef>
              <a:spcAft>
                <a:spcPts val="0"/>
              </a:spcAft>
              <a:buNone/>
            </a:pPr>
            <a:r>
              <a:rPr lang="en" sz="1200">
                <a:solidFill>
                  <a:schemeClr val="dk1"/>
                </a:solidFill>
                <a:latin typeface="Roboto"/>
                <a:ea typeface="Roboto"/>
                <a:cs typeface="Roboto"/>
                <a:sym typeface="Roboto"/>
              </a:rPr>
              <a:t>However for the remaining assumptions, we have assumed them to be true.</a:t>
            </a:r>
            <a:endParaRPr sz="1200">
              <a:solidFill>
                <a:schemeClr val="dk1"/>
              </a:solidFill>
              <a:latin typeface="Roboto"/>
              <a:ea typeface="Roboto"/>
              <a:cs typeface="Roboto"/>
              <a:sym typeface="Roboto"/>
            </a:endParaRPr>
          </a:p>
          <a:p>
            <a:pPr marL="0" lvl="0" indent="0" algn="l" rtl="0">
              <a:spcBef>
                <a:spcPts val="500"/>
              </a:spcBef>
              <a:spcAft>
                <a:spcPts val="0"/>
              </a:spcAft>
              <a:buNone/>
            </a:pPr>
            <a:r>
              <a:rPr lang="en" sz="1200">
                <a:solidFill>
                  <a:schemeClr val="dk1"/>
                </a:solidFill>
                <a:latin typeface="Roboto"/>
                <a:ea typeface="Roboto"/>
                <a:cs typeface="Roboto"/>
                <a:sym typeface="Roboto"/>
              </a:rPr>
              <a:t>As for the random forest classifier, no assumptions were needed as random forest classifier makes no assumptions.</a:t>
            </a:r>
            <a:endParaRPr sz="1200">
              <a:solidFill>
                <a:schemeClr val="dk1"/>
              </a:solidFill>
              <a:latin typeface="Roboto"/>
              <a:ea typeface="Roboto"/>
              <a:cs typeface="Roboto"/>
              <a:sym typeface="Roboto"/>
            </a:endParaRPr>
          </a:p>
          <a:p>
            <a:pPr marL="0" lvl="0" indent="0" algn="l" rtl="0">
              <a:spcBef>
                <a:spcPts val="1200"/>
              </a:spcBef>
              <a:spcAft>
                <a:spcPts val="1200"/>
              </a:spcAft>
              <a:buNone/>
            </a:pPr>
            <a:r>
              <a:rPr lang="en" sz="1200">
                <a:solidFill>
                  <a:schemeClr val="dk1"/>
                </a:solidFill>
                <a:latin typeface="Roboto"/>
                <a:ea typeface="Roboto"/>
                <a:cs typeface="Roboto"/>
                <a:sym typeface="Roboto"/>
              </a:rPr>
              <a:t>More information found at: </a:t>
            </a:r>
            <a:r>
              <a:rPr lang="en" sz="1200" u="sng">
                <a:solidFill>
                  <a:schemeClr val="hlink"/>
                </a:solidFill>
                <a:latin typeface="Roboto"/>
                <a:ea typeface="Roboto"/>
                <a:cs typeface="Roboto"/>
                <a:sym typeface="Roboto"/>
                <a:hlinkClick r:id="rId3"/>
              </a:rPr>
              <a:t>https://machinelearningmastery.com/parametric-and-nonparametric-machine-learning-algorithms/</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120520f849c_3_59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120520f849c_3_59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I would like to share with you the insights from our investigations.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g11aa643a9d7_4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11aa643a9d7_4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confusion metrics for the two models compared side by side.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237fb4b2ae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237fb4b2ae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performances of each model can be seen in terms of the accuracy, false positive rate, false negative rate and area under the roc curve. We can see that the logistic regression outperforms the random forest classifier in terms of accuracy and has a greater AUC. It also has a lower false positive and false negative rate. Overall, we can conclude it is the more accurate model.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11aa643a9d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11aa643a9d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see here the relative feature importance for logistic regression. We can see that BMI, Age category and general health are approximately the same in terms of importance as predictors for diabetes, whereas Sleep Time is notably the least important.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Google Shape;1805;g11aa643a9d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6" name="Google Shape;1806;g11aa643a9d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this is the relative feature importance for random forest classifier. We can see that BMI is the most important predictor, general health and age category are about half as important, and sleep time is a quarter that of BMI.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g251430506f2e2e09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251430506f2e2e09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made some conclusions from our observations. We determined that the logistical regression model is more accurate than random forest classifier. Not only that, we saw that logistic regression placed importance of the the variables more evenly, as compared to Random Forest Classifier, with a notable exception being Sleep Time. One similarity between the two models is that both models suggested that Sleep Time is a relatively unimportant feature to predicting whether one has diabetes.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11af1772f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11af1772f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11af1772f3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11af1772f3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20520f849c_3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120520f849c_3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a:t>We will be starting off with our practical motivation for selecting this topic.</a:t>
            </a:r>
            <a:endParaRPr/>
          </a:p>
          <a:p>
            <a:pPr marL="0" lvl="0" indent="0" algn="l" rtl="0">
              <a:lnSpc>
                <a:spcPct val="135714"/>
              </a:lnSpc>
              <a:spcBef>
                <a:spcPts val="0"/>
              </a:spcBef>
              <a:spcAft>
                <a:spcPts val="0"/>
              </a:spcAft>
              <a:buNone/>
            </a:pPr>
            <a:r>
              <a:rPr lang="en"/>
              <a:t>(5 seconds)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11af1772fd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11af1772fd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1237fb4b2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1237fb4b2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your time.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1af1772fd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11af1772fd8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your time.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1237fb4b2ae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1237fb4b2ae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11af1772fd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11af1772fd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11af1772f3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11af1772f3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11af1772fd8_2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1af1772fd8_2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20520f849c_3_58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20520f849c_3_58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Type 2 diabetes, or lifestyle diabetes, is a form of diabetes that one can acquire as one gets older. Diabetes is surprisingly common in Singapore. An estimate in 2014 put the number of Singaporeans with diabetes at 440 thousand, which comprises about 10% of the population at the time. This number is projected to grow to 1 million by 2050. To put that into perspective, the population is predicted to settle around 6.4 million individuals by 2050. That would mean that about 1 in 6 people would have diabetes, which is a whopping 17% the Singaporean population!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To deal with this growing prevalence of diabetes, Singapore declared a “War on Diabetes” and spent a large amount of public funds on healthcare campaigns to educate the population about the risks of diabetes.</a:t>
            </a:r>
            <a:endParaRPr>
              <a:solidFill>
                <a:schemeClr val="dk1"/>
              </a:solidFill>
            </a:endParaRPr>
          </a:p>
          <a:p>
            <a:pPr marL="0" lvl="0" indent="0" algn="l" rtl="0">
              <a:spcBef>
                <a:spcPts val="0"/>
              </a:spcBef>
              <a:spcAft>
                <a:spcPts val="0"/>
              </a:spcAft>
              <a:buNone/>
            </a:pPr>
            <a:r>
              <a:rPr lang="en">
                <a:solidFill>
                  <a:schemeClr val="dk1"/>
                </a:solidFill>
              </a:rPr>
              <a:t>(1 minute)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1aa643a9d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1aa643a9d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brings us to the problem we wish to solve - what health metrics are important in predicting the risk of diabetes? To solve this, we have to evaluate an individual’s health metrics and determine whether or not they are diabetic using machine learning tools.</a:t>
            </a:r>
            <a:endParaRPr/>
          </a:p>
          <a:p>
            <a:pPr marL="0" lvl="0" indent="0" algn="l" rtl="0">
              <a:spcBef>
                <a:spcPts val="0"/>
              </a:spcBef>
              <a:spcAft>
                <a:spcPts val="0"/>
              </a:spcAft>
              <a:buNone/>
            </a:pPr>
            <a:r>
              <a:rPr lang="en"/>
              <a:t>(7 seconds)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11af1772f3a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11af1772f3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20520f849c_3_58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20520f849c_3_58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I’ll move on to the exploratory data analysis (or EDA).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237fb4b2ae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237fb4b2ae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We started our exploratory data analysis with data cleaning.</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As our dataset is moderately imbalanced, we decided to drop all duplicate entries in the dataset to make it more balanced. However, in doing so, we acknowledge that we might be removing unique entries which can distort the distribution of data.</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We also decided to drop 2 variables, physical health and mental health. We felt that the questions were poorly framed to obtain the data and made responses highly subjective.</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A quick check for null values yield no null entries.</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 sz="1200"/>
              <a:t>And, we decided to drop all entries for borderline diabetes and </a:t>
            </a:r>
            <a:r>
              <a:rPr lang="en" sz="1200">
                <a:solidFill>
                  <a:schemeClr val="dk1"/>
                </a:solidFill>
                <a:latin typeface="Roboto"/>
                <a:ea typeface="Roboto"/>
                <a:cs typeface="Roboto"/>
                <a:sym typeface="Roboto"/>
              </a:rPr>
              <a:t>gestational diabetes, as they were ultimately not meaningful to our investigation.</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(1 minute)</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517352"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2" name="Google Shape;52;p13"/>
          <p:cNvSpPr txBox="1">
            <a:spLocks noGrp="1"/>
          </p:cNvSpPr>
          <p:nvPr>
            <p:ph type="title" idx="2" hasCustomPrompt="1"/>
          </p:nvPr>
        </p:nvSpPr>
        <p:spPr>
          <a:xfrm>
            <a:off x="2326602" y="1249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
          </p:nvPr>
        </p:nvSpPr>
        <p:spPr>
          <a:xfrm>
            <a:off x="1517352" y="2270900"/>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3"/>
          </p:nvPr>
        </p:nvSpPr>
        <p:spPr>
          <a:xfrm>
            <a:off x="5093748"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 name="Google Shape;55;p13"/>
          <p:cNvSpPr txBox="1">
            <a:spLocks noGrp="1"/>
          </p:cNvSpPr>
          <p:nvPr>
            <p:ph type="title" idx="4" hasCustomPrompt="1"/>
          </p:nvPr>
        </p:nvSpPr>
        <p:spPr>
          <a:xfrm>
            <a:off x="5902998" y="1249813"/>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5"/>
          </p:nvPr>
        </p:nvSpPr>
        <p:spPr>
          <a:xfrm>
            <a:off x="5093898" y="2270900"/>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6"/>
          </p:nvPr>
        </p:nvSpPr>
        <p:spPr>
          <a:xfrm>
            <a:off x="1518852" y="3681875"/>
            <a:ext cx="2529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8" name="Google Shape;58;p13"/>
          <p:cNvSpPr txBox="1">
            <a:spLocks noGrp="1"/>
          </p:cNvSpPr>
          <p:nvPr>
            <p:ph type="title" idx="7" hasCustomPrompt="1"/>
          </p:nvPr>
        </p:nvSpPr>
        <p:spPr>
          <a:xfrm>
            <a:off x="2326602"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8"/>
          </p:nvPr>
        </p:nvSpPr>
        <p:spPr>
          <a:xfrm>
            <a:off x="1517352" y="4059888"/>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9"/>
          </p:nvPr>
        </p:nvSpPr>
        <p:spPr>
          <a:xfrm>
            <a:off x="5093898" y="3681872"/>
            <a:ext cx="2532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1" name="Google Shape;61;p13"/>
          <p:cNvSpPr txBox="1">
            <a:spLocks noGrp="1"/>
          </p:cNvSpPr>
          <p:nvPr>
            <p:ph type="title" idx="13" hasCustomPrompt="1"/>
          </p:nvPr>
        </p:nvSpPr>
        <p:spPr>
          <a:xfrm>
            <a:off x="5902998"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4"/>
          </p:nvPr>
        </p:nvSpPr>
        <p:spPr>
          <a:xfrm>
            <a:off x="5093898" y="4059888"/>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3"/>
          <p:cNvSpPr/>
          <p:nvPr/>
        </p:nvSpPr>
        <p:spPr>
          <a:xfrm>
            <a:off x="378050"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831945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13"/>
          <p:cNvGrpSpPr/>
          <p:nvPr/>
        </p:nvGrpSpPr>
        <p:grpSpPr>
          <a:xfrm>
            <a:off x="8589735" y="316675"/>
            <a:ext cx="357775" cy="295791"/>
            <a:chOff x="-783927" y="2108838"/>
            <a:chExt cx="357775" cy="295791"/>
          </a:xfrm>
        </p:grpSpPr>
        <p:sp>
          <p:nvSpPr>
            <p:cNvPr id="67" name="Google Shape;67;p1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13"/>
          <p:cNvGrpSpPr/>
          <p:nvPr/>
        </p:nvGrpSpPr>
        <p:grpSpPr>
          <a:xfrm rot="-6220424">
            <a:off x="191876" y="474628"/>
            <a:ext cx="602495" cy="353003"/>
            <a:chOff x="-1131628" y="1250953"/>
            <a:chExt cx="695437" cy="407447"/>
          </a:xfrm>
        </p:grpSpPr>
        <p:sp>
          <p:nvSpPr>
            <p:cNvPr id="70" name="Google Shape;70;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13"/>
          <p:cNvGrpSpPr/>
          <p:nvPr/>
        </p:nvGrpSpPr>
        <p:grpSpPr>
          <a:xfrm rot="9651258">
            <a:off x="294452" y="4475444"/>
            <a:ext cx="643548" cy="377045"/>
            <a:chOff x="-1131628" y="1250953"/>
            <a:chExt cx="695437" cy="407447"/>
          </a:xfrm>
        </p:grpSpPr>
        <p:sp>
          <p:nvSpPr>
            <p:cNvPr id="74" name="Google Shape;74;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13"/>
          <p:cNvGrpSpPr/>
          <p:nvPr/>
        </p:nvGrpSpPr>
        <p:grpSpPr>
          <a:xfrm rot="-7140317">
            <a:off x="8304849" y="4386268"/>
            <a:ext cx="643533" cy="377037"/>
            <a:chOff x="-1131628" y="1250953"/>
            <a:chExt cx="695437" cy="407447"/>
          </a:xfrm>
        </p:grpSpPr>
        <p:sp>
          <p:nvSpPr>
            <p:cNvPr id="78" name="Google Shape;78;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11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3" name="Google Shape;83;p14"/>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14"/>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4"/>
          <p:cNvGrpSpPr/>
          <p:nvPr/>
        </p:nvGrpSpPr>
        <p:grpSpPr>
          <a:xfrm>
            <a:off x="355460" y="1460025"/>
            <a:ext cx="357775" cy="295791"/>
            <a:chOff x="-783927" y="2108838"/>
            <a:chExt cx="357775" cy="295791"/>
          </a:xfrm>
        </p:grpSpPr>
        <p:sp>
          <p:nvSpPr>
            <p:cNvPr id="88" name="Google Shape;88;p1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881925" y="2105025"/>
            <a:ext cx="3114900" cy="143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 name="Google Shape;92;p15"/>
          <p:cNvSpPr txBox="1">
            <a:spLocks noGrp="1"/>
          </p:cNvSpPr>
          <p:nvPr>
            <p:ph type="title" idx="2" hasCustomPrompt="1"/>
          </p:nvPr>
        </p:nvSpPr>
        <p:spPr>
          <a:xfrm>
            <a:off x="881925"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3" name="Google Shape;93;p15"/>
          <p:cNvSpPr txBox="1">
            <a:spLocks noGrp="1"/>
          </p:cNvSpPr>
          <p:nvPr>
            <p:ph type="subTitle" idx="1"/>
          </p:nvPr>
        </p:nvSpPr>
        <p:spPr>
          <a:xfrm>
            <a:off x="881925" y="3722725"/>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5"/>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5"/>
          <p:cNvGrpSpPr/>
          <p:nvPr/>
        </p:nvGrpSpPr>
        <p:grpSpPr>
          <a:xfrm rot="-6220424">
            <a:off x="169276" y="4392378"/>
            <a:ext cx="602495" cy="353003"/>
            <a:chOff x="-1131628" y="1250953"/>
            <a:chExt cx="695437" cy="407447"/>
          </a:xfrm>
        </p:grpSpPr>
        <p:sp>
          <p:nvSpPr>
            <p:cNvPr id="98" name="Google Shape;98;p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6"/>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16"/>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6"/>
          <p:cNvGrpSpPr/>
          <p:nvPr/>
        </p:nvGrpSpPr>
        <p:grpSpPr>
          <a:xfrm>
            <a:off x="8331835" y="2842950"/>
            <a:ext cx="357775" cy="295791"/>
            <a:chOff x="-783927" y="2108838"/>
            <a:chExt cx="357775" cy="295791"/>
          </a:xfrm>
        </p:grpSpPr>
        <p:sp>
          <p:nvSpPr>
            <p:cNvPr id="108" name="Google Shape;108;p1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17"/>
          <p:cNvSpPr/>
          <p:nvPr/>
        </p:nvSpPr>
        <p:spPr>
          <a:xfrm>
            <a:off x="8162851"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8614099"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17"/>
          <p:cNvGrpSpPr/>
          <p:nvPr/>
        </p:nvGrpSpPr>
        <p:grpSpPr>
          <a:xfrm>
            <a:off x="8550835" y="539488"/>
            <a:ext cx="357775" cy="295791"/>
            <a:chOff x="-783927" y="2108838"/>
            <a:chExt cx="357775" cy="295791"/>
          </a:xfrm>
        </p:grpSpPr>
        <p:sp>
          <p:nvSpPr>
            <p:cNvPr id="115" name="Google Shape;115;p1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17"/>
          <p:cNvGrpSpPr/>
          <p:nvPr/>
        </p:nvGrpSpPr>
        <p:grpSpPr>
          <a:xfrm rot="4467977">
            <a:off x="113783" y="4499639"/>
            <a:ext cx="632709" cy="411772"/>
            <a:chOff x="-6156016" y="2887633"/>
            <a:chExt cx="683789" cy="445016"/>
          </a:xfrm>
        </p:grpSpPr>
        <p:sp>
          <p:nvSpPr>
            <p:cNvPr id="118" name="Google Shape;118;p17"/>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7"/>
          <p:cNvSpPr/>
          <p:nvPr/>
        </p:nvSpPr>
        <p:spPr>
          <a:xfrm>
            <a:off x="224075"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937700"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4" name="Google Shape;124;p18"/>
          <p:cNvSpPr txBox="1">
            <a:spLocks noGrp="1"/>
          </p:cNvSpPr>
          <p:nvPr>
            <p:ph type="subTitle" idx="1"/>
          </p:nvPr>
        </p:nvSpPr>
        <p:spPr>
          <a:xfrm>
            <a:off x="937700"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25" name="Google Shape;125;p18"/>
          <p:cNvSpPr txBox="1">
            <a:spLocks noGrp="1"/>
          </p:cNvSpPr>
          <p:nvPr>
            <p:ph type="title" idx="2"/>
          </p:nvPr>
        </p:nvSpPr>
        <p:spPr>
          <a:xfrm>
            <a:off x="3484420"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6" name="Google Shape;126;p18"/>
          <p:cNvSpPr txBox="1">
            <a:spLocks noGrp="1"/>
          </p:cNvSpPr>
          <p:nvPr>
            <p:ph type="subTitle" idx="3"/>
          </p:nvPr>
        </p:nvSpPr>
        <p:spPr>
          <a:xfrm>
            <a:off x="3484420"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27" name="Google Shape;127;p18"/>
          <p:cNvSpPr txBox="1">
            <a:spLocks noGrp="1"/>
          </p:cNvSpPr>
          <p:nvPr>
            <p:ph type="title" idx="4"/>
          </p:nvPr>
        </p:nvSpPr>
        <p:spPr>
          <a:xfrm>
            <a:off x="6031147"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8" name="Google Shape;128;p18"/>
          <p:cNvSpPr txBox="1">
            <a:spLocks noGrp="1"/>
          </p:cNvSpPr>
          <p:nvPr>
            <p:ph type="subTitle" idx="5"/>
          </p:nvPr>
        </p:nvSpPr>
        <p:spPr>
          <a:xfrm>
            <a:off x="6031147"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29" name="Google Shape;129;p18"/>
          <p:cNvSpPr txBox="1">
            <a:spLocks noGrp="1"/>
          </p:cNvSpPr>
          <p:nvPr>
            <p:ph type="title" idx="6"/>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8"/>
          <p:cNvSpPr/>
          <p:nvPr/>
        </p:nvSpPr>
        <p:spPr>
          <a:xfrm>
            <a:off x="138967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355100"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8627101"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8318911"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8"/>
          <p:cNvGrpSpPr/>
          <p:nvPr/>
        </p:nvGrpSpPr>
        <p:grpSpPr>
          <a:xfrm>
            <a:off x="8627110" y="4105000"/>
            <a:ext cx="357775" cy="295791"/>
            <a:chOff x="-783927" y="2108838"/>
            <a:chExt cx="357775" cy="295791"/>
          </a:xfrm>
        </p:grpSpPr>
        <p:sp>
          <p:nvSpPr>
            <p:cNvPr id="135" name="Google Shape;135;p1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8"/>
          <p:cNvGrpSpPr/>
          <p:nvPr/>
        </p:nvGrpSpPr>
        <p:grpSpPr>
          <a:xfrm rot="-6220639">
            <a:off x="83080" y="350985"/>
            <a:ext cx="643516" cy="377027"/>
            <a:chOff x="-1131628" y="1250953"/>
            <a:chExt cx="695437" cy="407447"/>
          </a:xfrm>
        </p:grpSpPr>
        <p:sp>
          <p:nvSpPr>
            <p:cNvPr id="138" name="Google Shape;138;p1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1">
  <p:cSld name="CAPTION_ONLY_1">
    <p:bg>
      <p:bgPr>
        <a:solidFill>
          <a:schemeClr val="lt2"/>
        </a:solidFill>
        <a:effectLst/>
      </p:bgPr>
    </p:bg>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865625" y="1425300"/>
            <a:ext cx="3135000" cy="2292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3" name="Google Shape;143;p19"/>
          <p:cNvSpPr/>
          <p:nvPr/>
        </p:nvSpPr>
        <p:spPr>
          <a:xfrm>
            <a:off x="26937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9"/>
          <p:cNvGrpSpPr/>
          <p:nvPr/>
        </p:nvGrpSpPr>
        <p:grpSpPr>
          <a:xfrm>
            <a:off x="8535885" y="2061900"/>
            <a:ext cx="357775" cy="295791"/>
            <a:chOff x="-783927" y="2108838"/>
            <a:chExt cx="357775" cy="295791"/>
          </a:xfrm>
        </p:grpSpPr>
        <p:sp>
          <p:nvSpPr>
            <p:cNvPr id="146" name="Google Shape;146;p1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6_1">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20"/>
          <p:cNvSpPr/>
          <p:nvPr/>
        </p:nvSpPr>
        <p:spPr>
          <a:xfrm rot="10800000" flipH="1">
            <a:off x="8162851" y="4835316"/>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0"/>
          <p:cNvGrpSpPr/>
          <p:nvPr/>
        </p:nvGrpSpPr>
        <p:grpSpPr>
          <a:xfrm rot="10800000" flipH="1">
            <a:off x="8550835" y="4412267"/>
            <a:ext cx="357775" cy="295791"/>
            <a:chOff x="-783927" y="2108838"/>
            <a:chExt cx="357775" cy="295791"/>
          </a:xfrm>
        </p:grpSpPr>
        <p:sp>
          <p:nvSpPr>
            <p:cNvPr id="153" name="Google Shape;153;p2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20"/>
          <p:cNvGrpSpPr/>
          <p:nvPr/>
        </p:nvGrpSpPr>
        <p:grpSpPr>
          <a:xfrm rot="6332023" flipH="1">
            <a:off x="113783" y="336134"/>
            <a:ext cx="632709" cy="411772"/>
            <a:chOff x="-6156016" y="2887633"/>
            <a:chExt cx="683789" cy="445016"/>
          </a:xfrm>
        </p:grpSpPr>
        <p:sp>
          <p:nvSpPr>
            <p:cNvPr id="156" name="Google Shape;156;p20"/>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0"/>
          <p:cNvSpPr/>
          <p:nvPr/>
        </p:nvSpPr>
        <p:spPr>
          <a:xfrm rot="10800000" flipH="1">
            <a:off x="224075" y="4746991"/>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1">
  <p:cSld name="CUSTOM_14">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739425" y="2105025"/>
            <a:ext cx="4528200" cy="14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21"/>
          <p:cNvSpPr txBox="1">
            <a:spLocks noGrp="1"/>
          </p:cNvSpPr>
          <p:nvPr>
            <p:ph type="title" idx="2" hasCustomPrompt="1"/>
          </p:nvPr>
        </p:nvSpPr>
        <p:spPr>
          <a:xfrm>
            <a:off x="6692025" y="709175"/>
            <a:ext cx="1575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3" name="Google Shape;163;p21"/>
          <p:cNvSpPr txBox="1">
            <a:spLocks noGrp="1"/>
          </p:cNvSpPr>
          <p:nvPr>
            <p:ph type="subTitle" idx="1"/>
          </p:nvPr>
        </p:nvSpPr>
        <p:spPr>
          <a:xfrm>
            <a:off x="5492025" y="3722725"/>
            <a:ext cx="2775600" cy="73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1"/>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1"/>
          <p:cNvGrpSpPr/>
          <p:nvPr/>
        </p:nvGrpSpPr>
        <p:grpSpPr>
          <a:xfrm rot="9651258">
            <a:off x="1268727" y="4433144"/>
            <a:ext cx="643548" cy="377045"/>
            <a:chOff x="-1131628" y="1250953"/>
            <a:chExt cx="695437" cy="407447"/>
          </a:xfrm>
        </p:grpSpPr>
        <p:sp>
          <p:nvSpPr>
            <p:cNvPr id="169" name="Google Shape;169;p2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column text 1">
  <p:cSld name="ONE_COLUMN_TEXT_1">
    <p:spTree>
      <p:nvGrpSpPr>
        <p:cNvPr id="1" name="Shape 172"/>
        <p:cNvGrpSpPr/>
        <p:nvPr/>
      </p:nvGrpSpPr>
      <p:grpSpPr>
        <a:xfrm>
          <a:off x="0" y="0"/>
          <a:ext cx="0" cy="0"/>
          <a:chOff x="0" y="0"/>
          <a:chExt cx="0" cy="0"/>
        </a:xfrm>
      </p:grpSpPr>
      <p:sp>
        <p:nvSpPr>
          <p:cNvPr id="173" name="Google Shape;173;p22"/>
          <p:cNvSpPr txBox="1">
            <a:spLocks noGrp="1"/>
          </p:cNvSpPr>
          <p:nvPr>
            <p:ph type="body" idx="1"/>
          </p:nvPr>
        </p:nvSpPr>
        <p:spPr>
          <a:xfrm>
            <a:off x="872400" y="1471775"/>
            <a:ext cx="3299700" cy="2868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174" name="Google Shape;174;p22"/>
          <p:cNvSpPr txBox="1">
            <a:spLocks noGrp="1"/>
          </p:cNvSpPr>
          <p:nvPr>
            <p:ph type="title"/>
          </p:nvPr>
        </p:nvSpPr>
        <p:spPr>
          <a:xfrm>
            <a:off x="872400" y="344825"/>
            <a:ext cx="4322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2"/>
          <p:cNvSpPr/>
          <p:nvPr/>
        </p:nvSpPr>
        <p:spPr>
          <a:xfrm>
            <a:off x="245100" y="445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22"/>
          <p:cNvGrpSpPr/>
          <p:nvPr/>
        </p:nvGrpSpPr>
        <p:grpSpPr>
          <a:xfrm>
            <a:off x="426085" y="168425"/>
            <a:ext cx="357775" cy="295791"/>
            <a:chOff x="-783927" y="2108838"/>
            <a:chExt cx="357775" cy="295791"/>
          </a:xfrm>
        </p:grpSpPr>
        <p:sp>
          <p:nvSpPr>
            <p:cNvPr id="177" name="Google Shape;177;p2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2"/>
          <p:cNvGrpSpPr/>
          <p:nvPr/>
        </p:nvGrpSpPr>
        <p:grpSpPr>
          <a:xfrm rot="9651258">
            <a:off x="4063727" y="4556969"/>
            <a:ext cx="643548" cy="377045"/>
            <a:chOff x="-1131628" y="1250953"/>
            <a:chExt cx="695437" cy="407447"/>
          </a:xfrm>
        </p:grpSpPr>
        <p:sp>
          <p:nvSpPr>
            <p:cNvPr id="180" name="Google Shape;180;p2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2"/>
          <p:cNvSpPr/>
          <p:nvPr/>
        </p:nvSpPr>
        <p:spPr>
          <a:xfrm>
            <a:off x="149850" y="6873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23"/>
          <p:cNvSpPr txBox="1">
            <a:spLocks noGrp="1"/>
          </p:cNvSpPr>
          <p:nvPr>
            <p:ph type="title" idx="2"/>
          </p:nvPr>
        </p:nvSpPr>
        <p:spPr>
          <a:xfrm>
            <a:off x="1368100" y="29503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500"/>
              <a:buNone/>
              <a:defRPr sz="2500" b="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a:endParaRPr/>
          </a:p>
        </p:txBody>
      </p:sp>
      <p:sp>
        <p:nvSpPr>
          <p:cNvPr id="187" name="Google Shape;187;p23"/>
          <p:cNvSpPr txBox="1">
            <a:spLocks noGrp="1"/>
          </p:cNvSpPr>
          <p:nvPr>
            <p:ph type="title" idx="3"/>
          </p:nvPr>
        </p:nvSpPr>
        <p:spPr>
          <a:xfrm>
            <a:off x="4957148" y="29503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500"/>
              <a:buNone/>
              <a:defRPr sz="2500" b="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a:endParaRPr/>
          </a:p>
        </p:txBody>
      </p:sp>
      <p:sp>
        <p:nvSpPr>
          <p:cNvPr id="188" name="Google Shape;188;p23"/>
          <p:cNvSpPr txBox="1">
            <a:spLocks noGrp="1"/>
          </p:cNvSpPr>
          <p:nvPr>
            <p:ph type="subTitle" idx="1"/>
          </p:nvPr>
        </p:nvSpPr>
        <p:spPr>
          <a:xfrm>
            <a:off x="4957148" y="35142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9" name="Google Shape;189;p23"/>
          <p:cNvSpPr txBox="1">
            <a:spLocks noGrp="1"/>
          </p:cNvSpPr>
          <p:nvPr>
            <p:ph type="subTitle" idx="4"/>
          </p:nvPr>
        </p:nvSpPr>
        <p:spPr>
          <a:xfrm>
            <a:off x="1368100" y="35142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0" name="Google Shape;190;p23"/>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3"/>
          <p:cNvGrpSpPr/>
          <p:nvPr/>
        </p:nvGrpSpPr>
        <p:grpSpPr>
          <a:xfrm flipH="1">
            <a:off x="145590" y="4105000"/>
            <a:ext cx="357775" cy="295791"/>
            <a:chOff x="-783927" y="2108838"/>
            <a:chExt cx="357775" cy="295791"/>
          </a:xfrm>
        </p:grpSpPr>
        <p:sp>
          <p:nvSpPr>
            <p:cNvPr id="195" name="Google Shape;195;p2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3"/>
          <p:cNvGrpSpPr/>
          <p:nvPr/>
        </p:nvGrpSpPr>
        <p:grpSpPr>
          <a:xfrm rot="6220639" flipH="1">
            <a:off x="8403879" y="350985"/>
            <a:ext cx="643516" cy="377027"/>
            <a:chOff x="-1131628" y="1250953"/>
            <a:chExt cx="695437" cy="407447"/>
          </a:xfrm>
        </p:grpSpPr>
        <p:sp>
          <p:nvSpPr>
            <p:cNvPr id="198" name="Google Shape;198;p2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2000848" y="1466850"/>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03" name="Google Shape;203;p24"/>
          <p:cNvSpPr txBox="1">
            <a:spLocks noGrp="1"/>
          </p:cNvSpPr>
          <p:nvPr>
            <p:ph type="subTitle" idx="1"/>
          </p:nvPr>
        </p:nvSpPr>
        <p:spPr>
          <a:xfrm>
            <a:off x="2002798" y="220477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24"/>
          <p:cNvSpPr txBox="1">
            <a:spLocks noGrp="1"/>
          </p:cNvSpPr>
          <p:nvPr>
            <p:ph type="title" idx="2"/>
          </p:nvPr>
        </p:nvSpPr>
        <p:spPr>
          <a:xfrm>
            <a:off x="5936247" y="1466850"/>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05" name="Google Shape;205;p24"/>
          <p:cNvSpPr txBox="1">
            <a:spLocks noGrp="1"/>
          </p:cNvSpPr>
          <p:nvPr>
            <p:ph type="subTitle" idx="3"/>
          </p:nvPr>
        </p:nvSpPr>
        <p:spPr>
          <a:xfrm>
            <a:off x="5938197" y="220477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 name="Google Shape;206;p24"/>
          <p:cNvSpPr txBox="1">
            <a:spLocks noGrp="1"/>
          </p:cNvSpPr>
          <p:nvPr>
            <p:ph type="title" idx="4"/>
          </p:nvPr>
        </p:nvSpPr>
        <p:spPr>
          <a:xfrm>
            <a:off x="2000848" y="3147875"/>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07" name="Google Shape;207;p24"/>
          <p:cNvSpPr txBox="1">
            <a:spLocks noGrp="1"/>
          </p:cNvSpPr>
          <p:nvPr>
            <p:ph type="subTitle" idx="5"/>
          </p:nvPr>
        </p:nvSpPr>
        <p:spPr>
          <a:xfrm>
            <a:off x="2002798" y="388582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8" name="Google Shape;208;p24"/>
          <p:cNvSpPr txBox="1">
            <a:spLocks noGrp="1"/>
          </p:cNvSpPr>
          <p:nvPr>
            <p:ph type="title" idx="6"/>
          </p:nvPr>
        </p:nvSpPr>
        <p:spPr>
          <a:xfrm>
            <a:off x="5936247" y="3147875"/>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09" name="Google Shape;209;p24"/>
          <p:cNvSpPr txBox="1">
            <a:spLocks noGrp="1"/>
          </p:cNvSpPr>
          <p:nvPr>
            <p:ph type="subTitle" idx="7"/>
          </p:nvPr>
        </p:nvSpPr>
        <p:spPr>
          <a:xfrm>
            <a:off x="5938197" y="388582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0" name="Google Shape;210;p24"/>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24"/>
          <p:cNvSpPr/>
          <p:nvPr/>
        </p:nvSpPr>
        <p:spPr>
          <a:xfrm>
            <a:off x="1450421"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8610526" y="3688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8655599" y="36170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4"/>
          <p:cNvGrpSpPr/>
          <p:nvPr/>
        </p:nvGrpSpPr>
        <p:grpSpPr>
          <a:xfrm>
            <a:off x="7895685" y="4700325"/>
            <a:ext cx="357775" cy="295791"/>
            <a:chOff x="-783927" y="2108838"/>
            <a:chExt cx="357775" cy="295791"/>
          </a:xfrm>
        </p:grpSpPr>
        <p:sp>
          <p:nvSpPr>
            <p:cNvPr id="216" name="Google Shape;216;p2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24"/>
          <p:cNvGrpSpPr/>
          <p:nvPr/>
        </p:nvGrpSpPr>
        <p:grpSpPr>
          <a:xfrm rot="-6220424">
            <a:off x="191876" y="474628"/>
            <a:ext cx="602495" cy="353003"/>
            <a:chOff x="-1131628" y="1250953"/>
            <a:chExt cx="695437" cy="407447"/>
          </a:xfrm>
        </p:grpSpPr>
        <p:sp>
          <p:nvSpPr>
            <p:cNvPr id="219" name="Google Shape;219;p2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693000" y="3652750"/>
            <a:ext cx="42411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4" name="Google Shape;224;p25"/>
          <p:cNvSpPr txBox="1">
            <a:spLocks noGrp="1"/>
          </p:cNvSpPr>
          <p:nvPr>
            <p:ph type="subTitle" idx="1"/>
          </p:nvPr>
        </p:nvSpPr>
        <p:spPr>
          <a:xfrm>
            <a:off x="693000" y="982275"/>
            <a:ext cx="4241100" cy="254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225" name="Google Shape;225;p25"/>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5"/>
          <p:cNvGrpSpPr/>
          <p:nvPr/>
        </p:nvGrpSpPr>
        <p:grpSpPr>
          <a:xfrm>
            <a:off x="4754960" y="316675"/>
            <a:ext cx="357775" cy="295791"/>
            <a:chOff x="-783927" y="2108838"/>
            <a:chExt cx="357775" cy="295791"/>
          </a:xfrm>
        </p:grpSpPr>
        <p:sp>
          <p:nvSpPr>
            <p:cNvPr id="228" name="Google Shape;228;p2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5"/>
          <p:cNvGrpSpPr/>
          <p:nvPr/>
        </p:nvGrpSpPr>
        <p:grpSpPr>
          <a:xfrm rot="-6220424">
            <a:off x="191876" y="474628"/>
            <a:ext cx="602495" cy="353003"/>
            <a:chOff x="-1131628" y="1250953"/>
            <a:chExt cx="695437" cy="407447"/>
          </a:xfrm>
        </p:grpSpPr>
        <p:sp>
          <p:nvSpPr>
            <p:cNvPr id="231" name="Google Shape;231;p2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5"/>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101175"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37" name="Google Shape;237;p26"/>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38" name="Google Shape;238;p26"/>
          <p:cNvSpPr txBox="1">
            <a:spLocks noGrp="1"/>
          </p:cNvSpPr>
          <p:nvPr>
            <p:ph type="title" idx="2"/>
          </p:nvPr>
        </p:nvSpPr>
        <p:spPr>
          <a:xfrm>
            <a:off x="3578948"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39" name="Google Shape;239;p26"/>
          <p:cNvSpPr txBox="1">
            <a:spLocks noGrp="1"/>
          </p:cNvSpPr>
          <p:nvPr>
            <p:ph type="subTitle" idx="3"/>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0" name="Google Shape;240;p26"/>
          <p:cNvSpPr txBox="1">
            <a:spLocks noGrp="1"/>
          </p:cNvSpPr>
          <p:nvPr>
            <p:ph type="title" idx="4"/>
          </p:nvPr>
        </p:nvSpPr>
        <p:spPr>
          <a:xfrm>
            <a:off x="1101175"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41" name="Google Shape;241;p26"/>
          <p:cNvSpPr txBox="1">
            <a:spLocks noGrp="1"/>
          </p:cNvSpPr>
          <p:nvPr>
            <p:ph type="subTitle" idx="5"/>
          </p:nvPr>
        </p:nvSpPr>
        <p:spPr>
          <a:xfrm>
            <a:off x="1101175"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2" name="Google Shape;242;p26"/>
          <p:cNvSpPr txBox="1">
            <a:spLocks noGrp="1"/>
          </p:cNvSpPr>
          <p:nvPr>
            <p:ph type="title" idx="6"/>
          </p:nvPr>
        </p:nvSpPr>
        <p:spPr>
          <a:xfrm>
            <a:off x="3578948"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43" name="Google Shape;243;p26"/>
          <p:cNvSpPr txBox="1">
            <a:spLocks noGrp="1"/>
          </p:cNvSpPr>
          <p:nvPr>
            <p:ph type="subTitle" idx="7"/>
          </p:nvPr>
        </p:nvSpPr>
        <p:spPr>
          <a:xfrm>
            <a:off x="3578948"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4" name="Google Shape;244;p26"/>
          <p:cNvSpPr txBox="1">
            <a:spLocks noGrp="1"/>
          </p:cNvSpPr>
          <p:nvPr>
            <p:ph type="title" idx="8"/>
          </p:nvPr>
        </p:nvSpPr>
        <p:spPr>
          <a:xfrm>
            <a:off x="6056727"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45" name="Google Shape;245;p26"/>
          <p:cNvSpPr txBox="1">
            <a:spLocks noGrp="1"/>
          </p:cNvSpPr>
          <p:nvPr>
            <p:ph type="subTitle" idx="9"/>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6" name="Google Shape;246;p26"/>
          <p:cNvSpPr txBox="1">
            <a:spLocks noGrp="1"/>
          </p:cNvSpPr>
          <p:nvPr>
            <p:ph type="title" idx="13"/>
          </p:nvPr>
        </p:nvSpPr>
        <p:spPr>
          <a:xfrm>
            <a:off x="6056727"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247" name="Google Shape;247;p26"/>
          <p:cNvSpPr txBox="1">
            <a:spLocks noGrp="1"/>
          </p:cNvSpPr>
          <p:nvPr>
            <p:ph type="subTitle" idx="14"/>
          </p:nvPr>
        </p:nvSpPr>
        <p:spPr>
          <a:xfrm>
            <a:off x="6056727"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8" name="Google Shape;248;p26"/>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26"/>
          <p:cNvSpPr/>
          <p:nvPr/>
        </p:nvSpPr>
        <p:spPr>
          <a:xfrm>
            <a:off x="993221"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8712674" y="4134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rot="-6220424">
            <a:off x="191876" y="474628"/>
            <a:ext cx="602495" cy="353003"/>
            <a:chOff x="-1131628" y="1250953"/>
            <a:chExt cx="695437" cy="407447"/>
          </a:xfrm>
        </p:grpSpPr>
        <p:sp>
          <p:nvSpPr>
            <p:cNvPr id="253" name="Google Shape;253;p2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6"/>
          <p:cNvSpPr/>
          <p:nvPr/>
        </p:nvSpPr>
        <p:spPr>
          <a:xfrm>
            <a:off x="8360788"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720000" y="2764650"/>
            <a:ext cx="6976200" cy="12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0" name="Google Shape;260;p27"/>
          <p:cNvSpPr txBox="1">
            <a:spLocks noGrp="1"/>
          </p:cNvSpPr>
          <p:nvPr>
            <p:ph type="subTitle" idx="1"/>
          </p:nvPr>
        </p:nvSpPr>
        <p:spPr>
          <a:xfrm>
            <a:off x="720000" y="3990975"/>
            <a:ext cx="6976200" cy="59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27"/>
          <p:cNvSpPr/>
          <p:nvPr/>
        </p:nvSpPr>
        <p:spPr>
          <a:xfrm>
            <a:off x="250425" y="46750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8627024" y="391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7"/>
          <p:cNvGrpSpPr/>
          <p:nvPr/>
        </p:nvGrpSpPr>
        <p:grpSpPr>
          <a:xfrm rot="-7140317">
            <a:off x="8291649" y="4433155"/>
            <a:ext cx="643533" cy="377037"/>
            <a:chOff x="-1131628" y="1250953"/>
            <a:chExt cx="695437" cy="407447"/>
          </a:xfrm>
        </p:grpSpPr>
        <p:sp>
          <p:nvSpPr>
            <p:cNvPr id="264" name="Google Shape;264;p2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267"/>
        <p:cNvGrpSpPr/>
        <p:nvPr/>
      </p:nvGrpSpPr>
      <p:grpSpPr>
        <a:xfrm>
          <a:off x="0" y="0"/>
          <a:ext cx="0" cy="0"/>
          <a:chOff x="0" y="0"/>
          <a:chExt cx="0" cy="0"/>
        </a:xfrm>
      </p:grpSpPr>
      <p:sp>
        <p:nvSpPr>
          <p:cNvPr id="268" name="Google Shape;268;p28"/>
          <p:cNvSpPr txBox="1">
            <a:spLocks noGrp="1"/>
          </p:cNvSpPr>
          <p:nvPr>
            <p:ph type="title" hasCustomPrompt="1"/>
          </p:nvPr>
        </p:nvSpPr>
        <p:spPr>
          <a:xfrm>
            <a:off x="1284000" y="990600"/>
            <a:ext cx="6576000" cy="24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8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69" name="Google Shape;269;p28"/>
          <p:cNvSpPr txBox="1">
            <a:spLocks noGrp="1"/>
          </p:cNvSpPr>
          <p:nvPr>
            <p:ph type="subTitle" idx="1"/>
          </p:nvPr>
        </p:nvSpPr>
        <p:spPr>
          <a:xfrm>
            <a:off x="1284000" y="3449575"/>
            <a:ext cx="6576000" cy="7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1600"/>
              </a:spcBef>
              <a:spcAft>
                <a:spcPts val="0"/>
              </a:spcAft>
              <a:buSzPts val="1800"/>
              <a:buNone/>
              <a:defRPr sz="1800"/>
            </a:lvl3pPr>
            <a:lvl4pPr lvl="3" algn="ctr" rtl="0">
              <a:lnSpc>
                <a:spcPct val="100000"/>
              </a:lnSpc>
              <a:spcBef>
                <a:spcPts val="1600"/>
              </a:spcBef>
              <a:spcAft>
                <a:spcPts val="0"/>
              </a:spcAft>
              <a:buSzPts val="1800"/>
              <a:buNone/>
              <a:defRPr sz="1800"/>
            </a:lvl4pPr>
            <a:lvl5pPr lvl="4" algn="ctr" rtl="0">
              <a:lnSpc>
                <a:spcPct val="100000"/>
              </a:lnSpc>
              <a:spcBef>
                <a:spcPts val="1600"/>
              </a:spcBef>
              <a:spcAft>
                <a:spcPts val="0"/>
              </a:spcAft>
              <a:buSzPts val="1800"/>
              <a:buNone/>
              <a:defRPr sz="1800"/>
            </a:lvl5pPr>
            <a:lvl6pPr lvl="5" algn="ctr" rtl="0">
              <a:lnSpc>
                <a:spcPct val="100000"/>
              </a:lnSpc>
              <a:spcBef>
                <a:spcPts val="1600"/>
              </a:spcBef>
              <a:spcAft>
                <a:spcPts val="0"/>
              </a:spcAft>
              <a:buSzPts val="1800"/>
              <a:buNone/>
              <a:defRPr sz="1800"/>
            </a:lvl6pPr>
            <a:lvl7pPr lvl="6" algn="ctr" rtl="0">
              <a:lnSpc>
                <a:spcPct val="100000"/>
              </a:lnSpc>
              <a:spcBef>
                <a:spcPts val="1600"/>
              </a:spcBef>
              <a:spcAft>
                <a:spcPts val="0"/>
              </a:spcAft>
              <a:buSzPts val="1800"/>
              <a:buNone/>
              <a:defRPr sz="1800"/>
            </a:lvl7pPr>
            <a:lvl8pPr lvl="7" algn="ctr" rtl="0">
              <a:lnSpc>
                <a:spcPct val="100000"/>
              </a:lnSpc>
              <a:spcBef>
                <a:spcPts val="1600"/>
              </a:spcBef>
              <a:spcAft>
                <a:spcPts val="0"/>
              </a:spcAft>
              <a:buSzPts val="1800"/>
              <a:buNone/>
              <a:defRPr sz="1800"/>
            </a:lvl8pPr>
            <a:lvl9pPr lvl="8" algn="ctr" rtl="0">
              <a:lnSpc>
                <a:spcPct val="100000"/>
              </a:lnSpc>
              <a:spcBef>
                <a:spcPts val="1600"/>
              </a:spcBef>
              <a:spcAft>
                <a:spcPts val="1600"/>
              </a:spcAft>
              <a:buSzPts val="1800"/>
              <a:buNone/>
              <a:defRPr sz="1800"/>
            </a:lvl9pPr>
          </a:lstStyle>
          <a:p>
            <a:endParaRPr/>
          </a:p>
        </p:txBody>
      </p:sp>
      <p:sp>
        <p:nvSpPr>
          <p:cNvPr id="270" name="Google Shape;270;p28"/>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8"/>
          <p:cNvGrpSpPr/>
          <p:nvPr/>
        </p:nvGrpSpPr>
        <p:grpSpPr>
          <a:xfrm>
            <a:off x="8255635" y="2423850"/>
            <a:ext cx="357775" cy="295791"/>
            <a:chOff x="-783927" y="2108838"/>
            <a:chExt cx="357775" cy="295791"/>
          </a:xfrm>
        </p:grpSpPr>
        <p:sp>
          <p:nvSpPr>
            <p:cNvPr id="275" name="Google Shape;275;p2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28"/>
          <p:cNvSpPr/>
          <p:nvPr/>
        </p:nvSpPr>
        <p:spPr>
          <a:xfrm>
            <a:off x="4677200" y="4250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8"/>
          <p:cNvGrpSpPr/>
          <p:nvPr/>
        </p:nvGrpSpPr>
        <p:grpSpPr>
          <a:xfrm rot="9651258">
            <a:off x="448352" y="4380344"/>
            <a:ext cx="643548" cy="377045"/>
            <a:chOff x="-1131628" y="1250953"/>
            <a:chExt cx="695437" cy="407447"/>
          </a:xfrm>
        </p:grpSpPr>
        <p:sp>
          <p:nvSpPr>
            <p:cNvPr id="279" name="Google Shape;279;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28"/>
          <p:cNvSpPr/>
          <p:nvPr/>
        </p:nvSpPr>
        <p:spPr>
          <a:xfrm>
            <a:off x="7393975" y="4749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83"/>
        <p:cNvGrpSpPr/>
        <p:nvPr/>
      </p:nvGrpSpPr>
      <p:grpSpPr>
        <a:xfrm>
          <a:off x="0" y="0"/>
          <a:ext cx="0" cy="0"/>
          <a:chOff x="0" y="0"/>
          <a:chExt cx="0" cy="0"/>
        </a:xfrm>
      </p:grpSpPr>
      <p:sp>
        <p:nvSpPr>
          <p:cNvPr id="284" name="Google Shape;284;p29"/>
          <p:cNvSpPr txBox="1">
            <a:spLocks noGrp="1"/>
          </p:cNvSpPr>
          <p:nvPr>
            <p:ph type="subTitle" idx="1"/>
          </p:nvPr>
        </p:nvSpPr>
        <p:spPr>
          <a:xfrm>
            <a:off x="728125" y="3993000"/>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5" name="Google Shape;285;p29"/>
          <p:cNvSpPr txBox="1">
            <a:spLocks noGrp="1"/>
          </p:cNvSpPr>
          <p:nvPr>
            <p:ph type="subTitle" idx="2"/>
          </p:nvPr>
        </p:nvSpPr>
        <p:spPr>
          <a:xfrm>
            <a:off x="4968575" y="3993000"/>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6" name="Google Shape;286;p29"/>
          <p:cNvSpPr txBox="1">
            <a:spLocks noGrp="1"/>
          </p:cNvSpPr>
          <p:nvPr>
            <p:ph type="title" hasCustomPrompt="1"/>
          </p:nvPr>
        </p:nvSpPr>
        <p:spPr>
          <a:xfrm>
            <a:off x="4968575" y="3546225"/>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87" name="Google Shape;287;p29"/>
          <p:cNvSpPr txBox="1">
            <a:spLocks noGrp="1"/>
          </p:cNvSpPr>
          <p:nvPr>
            <p:ph type="title" idx="3" hasCustomPrompt="1"/>
          </p:nvPr>
        </p:nvSpPr>
        <p:spPr>
          <a:xfrm>
            <a:off x="728125" y="3546225"/>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88" name="Google Shape;288;p29"/>
          <p:cNvSpPr txBox="1">
            <a:spLocks noGrp="1"/>
          </p:cNvSpPr>
          <p:nvPr>
            <p:ph type="subTitle" idx="4"/>
          </p:nvPr>
        </p:nvSpPr>
        <p:spPr>
          <a:xfrm>
            <a:off x="728125" y="2178775"/>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9" name="Google Shape;289;p29"/>
          <p:cNvSpPr txBox="1">
            <a:spLocks noGrp="1"/>
          </p:cNvSpPr>
          <p:nvPr>
            <p:ph type="subTitle" idx="5"/>
          </p:nvPr>
        </p:nvSpPr>
        <p:spPr>
          <a:xfrm>
            <a:off x="4968575" y="2178775"/>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90" name="Google Shape;290;p29"/>
          <p:cNvSpPr txBox="1">
            <a:spLocks noGrp="1"/>
          </p:cNvSpPr>
          <p:nvPr>
            <p:ph type="title" idx="6" hasCustomPrompt="1"/>
          </p:nvPr>
        </p:nvSpPr>
        <p:spPr>
          <a:xfrm>
            <a:off x="4968575" y="1732000"/>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91" name="Google Shape;291;p29"/>
          <p:cNvSpPr txBox="1">
            <a:spLocks noGrp="1"/>
          </p:cNvSpPr>
          <p:nvPr>
            <p:ph type="title" idx="7" hasCustomPrompt="1"/>
          </p:nvPr>
        </p:nvSpPr>
        <p:spPr>
          <a:xfrm>
            <a:off x="728125" y="1732000"/>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292" name="Google Shape;292;p29"/>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 name="Google Shape;293;p29"/>
          <p:cNvSpPr/>
          <p:nvPr/>
        </p:nvSpPr>
        <p:spPr>
          <a:xfrm>
            <a:off x="404408" y="1617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9"/>
          <p:cNvGrpSpPr/>
          <p:nvPr/>
        </p:nvGrpSpPr>
        <p:grpSpPr>
          <a:xfrm rot="-6770500">
            <a:off x="30622" y="903812"/>
            <a:ext cx="602483" cy="353018"/>
            <a:chOff x="-1131628" y="1250953"/>
            <a:chExt cx="695437" cy="407447"/>
          </a:xfrm>
        </p:grpSpPr>
        <p:sp>
          <p:nvSpPr>
            <p:cNvPr id="295" name="Google Shape;295;p2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9"/>
          <p:cNvSpPr/>
          <p:nvPr/>
        </p:nvSpPr>
        <p:spPr>
          <a:xfrm>
            <a:off x="8629576" y="7719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9"/>
          <p:cNvGrpSpPr/>
          <p:nvPr/>
        </p:nvGrpSpPr>
        <p:grpSpPr>
          <a:xfrm rot="432063">
            <a:off x="7964935" y="76752"/>
            <a:ext cx="643557" cy="377051"/>
            <a:chOff x="-1131628" y="1250953"/>
            <a:chExt cx="695437" cy="407447"/>
          </a:xfrm>
        </p:grpSpPr>
        <p:sp>
          <p:nvSpPr>
            <p:cNvPr id="300" name="Google Shape;300;p2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29"/>
          <p:cNvSpPr/>
          <p:nvPr/>
        </p:nvSpPr>
        <p:spPr>
          <a:xfrm>
            <a:off x="8629576" y="46581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171376" y="45057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9">
    <p:spTree>
      <p:nvGrpSpPr>
        <p:cNvPr id="1" name="Shape 305"/>
        <p:cNvGrpSpPr/>
        <p:nvPr/>
      </p:nvGrpSpPr>
      <p:grpSpPr>
        <a:xfrm>
          <a:off x="0" y="0"/>
          <a:ext cx="0" cy="0"/>
          <a:chOff x="0" y="0"/>
          <a:chExt cx="0" cy="0"/>
        </a:xfrm>
      </p:grpSpPr>
      <p:sp>
        <p:nvSpPr>
          <p:cNvPr id="306" name="Google Shape;306;p30"/>
          <p:cNvSpPr txBox="1">
            <a:spLocks noGrp="1"/>
          </p:cNvSpPr>
          <p:nvPr>
            <p:ph type="subTitle" idx="1"/>
          </p:nvPr>
        </p:nvSpPr>
        <p:spPr>
          <a:xfrm>
            <a:off x="905775" y="3620700"/>
            <a:ext cx="14838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07" name="Google Shape;307;p30"/>
          <p:cNvSpPr txBox="1">
            <a:spLocks noGrp="1"/>
          </p:cNvSpPr>
          <p:nvPr>
            <p:ph type="subTitle" idx="2"/>
          </p:nvPr>
        </p:nvSpPr>
        <p:spPr>
          <a:xfrm>
            <a:off x="6756828"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08" name="Google Shape;308;p30"/>
          <p:cNvSpPr txBox="1">
            <a:spLocks noGrp="1"/>
          </p:cNvSpPr>
          <p:nvPr>
            <p:ph type="subTitle" idx="3"/>
          </p:nvPr>
        </p:nvSpPr>
        <p:spPr>
          <a:xfrm>
            <a:off x="2857726"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09" name="Google Shape;309;p30"/>
          <p:cNvSpPr txBox="1">
            <a:spLocks noGrp="1"/>
          </p:cNvSpPr>
          <p:nvPr>
            <p:ph type="subTitle" idx="4"/>
          </p:nvPr>
        </p:nvSpPr>
        <p:spPr>
          <a:xfrm>
            <a:off x="4807277"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10" name="Google Shape;310;p30"/>
          <p:cNvSpPr txBox="1">
            <a:spLocks noGrp="1"/>
          </p:cNvSpPr>
          <p:nvPr>
            <p:ph type="title" hasCustomPrompt="1"/>
          </p:nvPr>
        </p:nvSpPr>
        <p:spPr>
          <a:xfrm>
            <a:off x="6756832"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311" name="Google Shape;311;p30"/>
          <p:cNvSpPr txBox="1">
            <a:spLocks noGrp="1"/>
          </p:cNvSpPr>
          <p:nvPr>
            <p:ph type="title" idx="5" hasCustomPrompt="1"/>
          </p:nvPr>
        </p:nvSpPr>
        <p:spPr>
          <a:xfrm>
            <a:off x="2857723"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312" name="Google Shape;312;p30"/>
          <p:cNvSpPr txBox="1">
            <a:spLocks noGrp="1"/>
          </p:cNvSpPr>
          <p:nvPr>
            <p:ph type="title" idx="6" hasCustomPrompt="1"/>
          </p:nvPr>
        </p:nvSpPr>
        <p:spPr>
          <a:xfrm>
            <a:off x="4807277"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313" name="Google Shape;313;p30"/>
          <p:cNvSpPr txBox="1">
            <a:spLocks noGrp="1"/>
          </p:cNvSpPr>
          <p:nvPr>
            <p:ph type="title" idx="7" hasCustomPrompt="1"/>
          </p:nvPr>
        </p:nvSpPr>
        <p:spPr>
          <a:xfrm>
            <a:off x="905768" y="1465300"/>
            <a:ext cx="148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314" name="Google Shape;314;p30"/>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5" name="Google Shape;315;p30"/>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30"/>
          <p:cNvGrpSpPr/>
          <p:nvPr/>
        </p:nvGrpSpPr>
        <p:grpSpPr>
          <a:xfrm rot="-4029500" flipH="1">
            <a:off x="30622" y="3669366"/>
            <a:ext cx="602483" cy="353018"/>
            <a:chOff x="-1131628" y="1250953"/>
            <a:chExt cx="695437" cy="407447"/>
          </a:xfrm>
        </p:grpSpPr>
        <p:sp>
          <p:nvSpPr>
            <p:cNvPr id="317" name="Google Shape;317;p3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30"/>
          <p:cNvSpPr/>
          <p:nvPr/>
        </p:nvSpPr>
        <p:spPr>
          <a:xfrm rot="10800000" flipH="1">
            <a:off x="8629576"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30"/>
          <p:cNvGrpSpPr/>
          <p:nvPr/>
        </p:nvGrpSpPr>
        <p:grpSpPr>
          <a:xfrm rot="5032634" flipH="1">
            <a:off x="8422887" y="802820"/>
            <a:ext cx="643543" cy="377043"/>
            <a:chOff x="-1131628" y="1250953"/>
            <a:chExt cx="695437" cy="407447"/>
          </a:xfrm>
        </p:grpSpPr>
        <p:sp>
          <p:nvSpPr>
            <p:cNvPr id="322" name="Google Shape;322;p3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30"/>
          <p:cNvSpPr/>
          <p:nvPr/>
        </p:nvSpPr>
        <p:spPr>
          <a:xfrm rot="10800000" flipH="1">
            <a:off x="86295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xfrm>
            <a:off x="720000" y="1434150"/>
            <a:ext cx="3050100" cy="11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31"/>
          <p:cNvSpPr txBox="1">
            <a:spLocks noGrp="1"/>
          </p:cNvSpPr>
          <p:nvPr>
            <p:ph type="subTitle" idx="1"/>
          </p:nvPr>
        </p:nvSpPr>
        <p:spPr>
          <a:xfrm>
            <a:off x="720000" y="2571750"/>
            <a:ext cx="3050100" cy="113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31"/>
          <p:cNvSpPr/>
          <p:nvPr/>
        </p:nvSpPr>
        <p:spPr>
          <a:xfrm>
            <a:off x="4362696" y="43596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764725" y="45688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31"/>
          <p:cNvGrpSpPr/>
          <p:nvPr/>
        </p:nvGrpSpPr>
        <p:grpSpPr>
          <a:xfrm>
            <a:off x="355460" y="831325"/>
            <a:ext cx="357775" cy="295791"/>
            <a:chOff x="-783927" y="2108838"/>
            <a:chExt cx="357775" cy="295791"/>
          </a:xfrm>
        </p:grpSpPr>
        <p:sp>
          <p:nvSpPr>
            <p:cNvPr id="335" name="Google Shape;335;p3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337"/>
        <p:cNvGrpSpPr/>
        <p:nvPr/>
      </p:nvGrpSpPr>
      <p:grpSpPr>
        <a:xfrm>
          <a:off x="0" y="0"/>
          <a:ext cx="0" cy="0"/>
          <a:chOff x="0" y="0"/>
          <a:chExt cx="0" cy="0"/>
        </a:xfrm>
      </p:grpSpPr>
      <p:sp>
        <p:nvSpPr>
          <p:cNvPr id="338" name="Google Shape;338;p32"/>
          <p:cNvSpPr txBox="1">
            <a:spLocks noGrp="1"/>
          </p:cNvSpPr>
          <p:nvPr>
            <p:ph type="title"/>
          </p:nvPr>
        </p:nvSpPr>
        <p:spPr>
          <a:xfrm>
            <a:off x="5158200" y="1434150"/>
            <a:ext cx="25188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9" name="Google Shape;339;p32"/>
          <p:cNvSpPr txBox="1">
            <a:spLocks noGrp="1"/>
          </p:cNvSpPr>
          <p:nvPr>
            <p:ph type="subTitle" idx="1"/>
          </p:nvPr>
        </p:nvSpPr>
        <p:spPr>
          <a:xfrm>
            <a:off x="5158200" y="2571750"/>
            <a:ext cx="2871300" cy="11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40" name="Google Shape;340;p32"/>
          <p:cNvSpPr/>
          <p:nvPr/>
        </p:nvSpPr>
        <p:spPr>
          <a:xfrm>
            <a:off x="2098121" y="1889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378050" y="433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2"/>
          <p:cNvGrpSpPr/>
          <p:nvPr/>
        </p:nvGrpSpPr>
        <p:grpSpPr>
          <a:xfrm>
            <a:off x="8379460" y="305375"/>
            <a:ext cx="357775" cy="295791"/>
            <a:chOff x="-783927" y="2108838"/>
            <a:chExt cx="357775" cy="295791"/>
          </a:xfrm>
        </p:grpSpPr>
        <p:sp>
          <p:nvSpPr>
            <p:cNvPr id="344" name="Google Shape;344;p3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32"/>
          <p:cNvGrpSpPr/>
          <p:nvPr/>
        </p:nvGrpSpPr>
        <p:grpSpPr>
          <a:xfrm rot="-6220424">
            <a:off x="191876" y="1703353"/>
            <a:ext cx="602495" cy="353003"/>
            <a:chOff x="-1131628" y="1250953"/>
            <a:chExt cx="695437" cy="407447"/>
          </a:xfrm>
        </p:grpSpPr>
        <p:sp>
          <p:nvSpPr>
            <p:cNvPr id="347" name="Google Shape;347;p3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350"/>
        <p:cNvGrpSpPr/>
        <p:nvPr/>
      </p:nvGrpSpPr>
      <p:grpSpPr>
        <a:xfrm>
          <a:off x="0" y="0"/>
          <a:ext cx="0" cy="0"/>
          <a:chOff x="0" y="0"/>
          <a:chExt cx="0" cy="0"/>
        </a:xfrm>
      </p:grpSpPr>
      <p:sp>
        <p:nvSpPr>
          <p:cNvPr id="351" name="Google Shape;351;p33"/>
          <p:cNvSpPr txBox="1">
            <a:spLocks noGrp="1"/>
          </p:cNvSpPr>
          <p:nvPr>
            <p:ph type="title"/>
          </p:nvPr>
        </p:nvSpPr>
        <p:spPr>
          <a:xfrm>
            <a:off x="720000" y="1205550"/>
            <a:ext cx="2385300" cy="1490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2" name="Google Shape;352;p33"/>
          <p:cNvSpPr txBox="1">
            <a:spLocks noGrp="1"/>
          </p:cNvSpPr>
          <p:nvPr>
            <p:ph type="subTitle" idx="1"/>
          </p:nvPr>
        </p:nvSpPr>
        <p:spPr>
          <a:xfrm>
            <a:off x="5777775" y="2800350"/>
            <a:ext cx="2642400" cy="11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3" name="Google Shape;353;p33"/>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3"/>
          <p:cNvGrpSpPr/>
          <p:nvPr/>
        </p:nvGrpSpPr>
        <p:grpSpPr>
          <a:xfrm>
            <a:off x="8178110" y="2061900"/>
            <a:ext cx="357775" cy="295791"/>
            <a:chOff x="-783927" y="2108838"/>
            <a:chExt cx="357775" cy="295791"/>
          </a:xfrm>
        </p:grpSpPr>
        <p:sp>
          <p:nvSpPr>
            <p:cNvPr id="358" name="Google Shape;358;p3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1">
  <p:cSld name="CUSTOM_13">
    <p:spTree>
      <p:nvGrpSpPr>
        <p:cNvPr id="1" name="Shape 360"/>
        <p:cNvGrpSpPr/>
        <p:nvPr/>
      </p:nvGrpSpPr>
      <p:grpSpPr>
        <a:xfrm>
          <a:off x="0" y="0"/>
          <a:ext cx="0" cy="0"/>
          <a:chOff x="0" y="0"/>
          <a:chExt cx="0" cy="0"/>
        </a:xfrm>
      </p:grpSpPr>
      <p:sp>
        <p:nvSpPr>
          <p:cNvPr id="361" name="Google Shape;361;p34"/>
          <p:cNvSpPr txBox="1">
            <a:spLocks noGrp="1"/>
          </p:cNvSpPr>
          <p:nvPr>
            <p:ph type="title"/>
          </p:nvPr>
        </p:nvSpPr>
        <p:spPr>
          <a:xfrm>
            <a:off x="713225" y="1428750"/>
            <a:ext cx="2175300" cy="80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362" name="Google Shape;362;p34"/>
          <p:cNvSpPr txBox="1">
            <a:spLocks noGrp="1"/>
          </p:cNvSpPr>
          <p:nvPr>
            <p:ph type="subTitle" idx="1"/>
          </p:nvPr>
        </p:nvSpPr>
        <p:spPr>
          <a:xfrm>
            <a:off x="713225" y="2260913"/>
            <a:ext cx="21753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363" name="Google Shape;363;p34"/>
          <p:cNvSpPr txBox="1">
            <a:spLocks noGrp="1"/>
          </p:cNvSpPr>
          <p:nvPr>
            <p:ph type="title" idx="2"/>
          </p:nvPr>
        </p:nvSpPr>
        <p:spPr>
          <a:xfrm>
            <a:off x="713225" y="3095500"/>
            <a:ext cx="2175300" cy="80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364" name="Google Shape;364;p34"/>
          <p:cNvSpPr txBox="1">
            <a:spLocks noGrp="1"/>
          </p:cNvSpPr>
          <p:nvPr>
            <p:ph type="subTitle" idx="3"/>
          </p:nvPr>
        </p:nvSpPr>
        <p:spPr>
          <a:xfrm>
            <a:off x="713225" y="3927675"/>
            <a:ext cx="21753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365" name="Google Shape;365;p34"/>
          <p:cNvSpPr txBox="1">
            <a:spLocks noGrp="1"/>
          </p:cNvSpPr>
          <p:nvPr>
            <p:ph type="title" idx="4"/>
          </p:nvPr>
        </p:nvSpPr>
        <p:spPr>
          <a:xfrm>
            <a:off x="713225" y="368825"/>
            <a:ext cx="77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6" name="Google Shape;366;p34"/>
          <p:cNvSpPr/>
          <p:nvPr/>
        </p:nvSpPr>
        <p:spPr>
          <a:xfrm>
            <a:off x="301800" y="368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4"/>
          <p:cNvGrpSpPr/>
          <p:nvPr/>
        </p:nvGrpSpPr>
        <p:grpSpPr>
          <a:xfrm rot="-6220424">
            <a:off x="115626" y="4513228"/>
            <a:ext cx="602495" cy="353003"/>
            <a:chOff x="-1131628" y="1250953"/>
            <a:chExt cx="695437" cy="407447"/>
          </a:xfrm>
        </p:grpSpPr>
        <p:sp>
          <p:nvSpPr>
            <p:cNvPr id="368" name="Google Shape;368;p3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5">
  <p:cSld name="CUSTOM_15">
    <p:spTree>
      <p:nvGrpSpPr>
        <p:cNvPr id="1" name="Shape 371"/>
        <p:cNvGrpSpPr/>
        <p:nvPr/>
      </p:nvGrpSpPr>
      <p:grpSpPr>
        <a:xfrm>
          <a:off x="0" y="0"/>
          <a:ext cx="0" cy="0"/>
          <a:chOff x="0" y="0"/>
          <a:chExt cx="0" cy="0"/>
        </a:xfrm>
      </p:grpSpPr>
      <p:sp>
        <p:nvSpPr>
          <p:cNvPr id="372" name="Google Shape;372;p35"/>
          <p:cNvSpPr txBox="1">
            <a:spLocks noGrp="1"/>
          </p:cNvSpPr>
          <p:nvPr>
            <p:ph type="body" idx="1"/>
          </p:nvPr>
        </p:nvSpPr>
        <p:spPr>
          <a:xfrm flipH="1">
            <a:off x="1170425" y="1519100"/>
            <a:ext cx="3937500" cy="288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rgbClr val="EAAFA0"/>
              </a:buClr>
              <a:buSzPts val="1400"/>
              <a:buChar char="●"/>
              <a:defRPr sz="1600"/>
            </a:lvl1pPr>
            <a:lvl2pPr marL="914400" lvl="1" indent="-317500" rtl="0">
              <a:spcBef>
                <a:spcPts val="5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3" name="Google Shape;373;p3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4" name="Google Shape;374;p35"/>
          <p:cNvSpPr/>
          <p:nvPr/>
        </p:nvSpPr>
        <p:spPr>
          <a:xfrm flipH="1">
            <a:off x="7240256"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8647884" y="15927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317059" y="5401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316517" y="45688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35"/>
          <p:cNvGrpSpPr/>
          <p:nvPr/>
        </p:nvGrpSpPr>
        <p:grpSpPr>
          <a:xfrm flipH="1">
            <a:off x="189419" y="3643900"/>
            <a:ext cx="357775" cy="295791"/>
            <a:chOff x="-783927" y="2108838"/>
            <a:chExt cx="357775" cy="295791"/>
          </a:xfrm>
        </p:grpSpPr>
        <p:sp>
          <p:nvSpPr>
            <p:cNvPr id="379" name="Google Shape;379;p3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5"/>
          <p:cNvGrpSpPr/>
          <p:nvPr/>
        </p:nvGrpSpPr>
        <p:grpSpPr>
          <a:xfrm rot="-2820071" flipH="1">
            <a:off x="909554" y="4495500"/>
            <a:ext cx="643550" cy="377047"/>
            <a:chOff x="-1131628" y="1250953"/>
            <a:chExt cx="695437" cy="407447"/>
          </a:xfrm>
        </p:grpSpPr>
        <p:sp>
          <p:nvSpPr>
            <p:cNvPr id="382" name="Google Shape;382;p3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5"/>
          <p:cNvGrpSpPr/>
          <p:nvPr/>
        </p:nvGrpSpPr>
        <p:grpSpPr>
          <a:xfrm rot="6220639" flipH="1">
            <a:off x="8112759" y="466660"/>
            <a:ext cx="643516" cy="377027"/>
            <a:chOff x="-1131628" y="1250953"/>
            <a:chExt cx="695437" cy="407447"/>
          </a:xfrm>
        </p:grpSpPr>
        <p:sp>
          <p:nvSpPr>
            <p:cNvPr id="386" name="Google Shape;386;p3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CUSTOM_17">
    <p:spTree>
      <p:nvGrpSpPr>
        <p:cNvPr id="1" name="Shape 389"/>
        <p:cNvGrpSpPr/>
        <p:nvPr/>
      </p:nvGrpSpPr>
      <p:grpSpPr>
        <a:xfrm>
          <a:off x="0" y="0"/>
          <a:ext cx="0" cy="0"/>
          <a:chOff x="0" y="0"/>
          <a:chExt cx="0" cy="0"/>
        </a:xfrm>
      </p:grpSpPr>
      <p:sp>
        <p:nvSpPr>
          <p:cNvPr id="390" name="Google Shape;390;p36"/>
          <p:cNvSpPr txBox="1">
            <a:spLocks noGrp="1"/>
          </p:cNvSpPr>
          <p:nvPr>
            <p:ph type="ctrTitle"/>
          </p:nvPr>
        </p:nvSpPr>
        <p:spPr>
          <a:xfrm>
            <a:off x="2644650" y="371475"/>
            <a:ext cx="3854700" cy="99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atin typeface="Bungee"/>
                <a:ea typeface="Bungee"/>
                <a:cs typeface="Bungee"/>
                <a:sym typeface="Bunge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1" name="Google Shape;391;p36"/>
          <p:cNvSpPr txBox="1">
            <a:spLocks noGrp="1"/>
          </p:cNvSpPr>
          <p:nvPr>
            <p:ph type="subTitle" idx="1"/>
          </p:nvPr>
        </p:nvSpPr>
        <p:spPr>
          <a:xfrm>
            <a:off x="2644650" y="2072125"/>
            <a:ext cx="38547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rgbClr val="FFFFFF"/>
                </a:solidFill>
                <a:latin typeface="Cairo"/>
                <a:ea typeface="Cairo"/>
                <a:cs typeface="Cairo"/>
                <a:sym typeface="Cair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2" name="Google Shape;392;p36"/>
          <p:cNvSpPr txBox="1"/>
          <p:nvPr/>
        </p:nvSpPr>
        <p:spPr>
          <a:xfrm>
            <a:off x="2685600" y="3362325"/>
            <a:ext cx="3772800" cy="828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a:solidFill>
                  <a:schemeClr val="dk1"/>
                </a:solidFill>
                <a:latin typeface="Cairo"/>
                <a:ea typeface="Cairo"/>
                <a:cs typeface="Cairo"/>
                <a:sym typeface="Cairo"/>
              </a:rPr>
              <a:t>CREDITS: This presentation template was created by </a:t>
            </a:r>
            <a:r>
              <a:rPr lang="en" b="1">
                <a:solidFill>
                  <a:schemeClr val="dk2"/>
                </a:solidFill>
                <a:uFill>
                  <a:noFill/>
                </a:uFill>
                <a:latin typeface="Cairo"/>
                <a:ea typeface="Cairo"/>
                <a:cs typeface="Cairo"/>
                <a:sym typeface="Cairo"/>
                <a:hlinkClick r:id="rId2">
                  <a:extLst>
                    <a:ext uri="{A12FA001-AC4F-418D-AE19-62706E023703}">
                      <ahyp:hlinkClr xmlns:ahyp="http://schemas.microsoft.com/office/drawing/2018/hyperlinkcolor" val="tx"/>
                    </a:ext>
                  </a:extLst>
                </a:hlinkClick>
              </a:rPr>
              <a:t>Slidesgo</a:t>
            </a:r>
            <a:r>
              <a:rPr lang="en">
                <a:solidFill>
                  <a:schemeClr val="dk1"/>
                </a:solidFill>
                <a:latin typeface="Cairo"/>
                <a:ea typeface="Cairo"/>
                <a:cs typeface="Cairo"/>
                <a:sym typeface="Cairo"/>
              </a:rPr>
              <a:t>, including icons by</a:t>
            </a:r>
            <a:r>
              <a:rPr lang="en">
                <a:solidFill>
                  <a:schemeClr val="accent2"/>
                </a:solidFill>
                <a:latin typeface="Cairo"/>
                <a:ea typeface="Cairo"/>
                <a:cs typeface="Cairo"/>
                <a:sym typeface="Cairo"/>
              </a:rPr>
              <a:t> </a:t>
            </a:r>
            <a:r>
              <a:rPr lang="en" b="1">
                <a:solidFill>
                  <a:schemeClr val="dk2"/>
                </a:solidFill>
                <a:uFill>
                  <a:noFill/>
                </a:u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b="1">
                <a:solidFill>
                  <a:schemeClr val="dk2"/>
                </a:solidFill>
                <a:latin typeface="Cairo"/>
                <a:ea typeface="Cairo"/>
                <a:cs typeface="Cairo"/>
                <a:sym typeface="Cairo"/>
              </a:rPr>
              <a:t> </a:t>
            </a:r>
            <a:r>
              <a:rPr lang="en">
                <a:solidFill>
                  <a:schemeClr val="dk1"/>
                </a:solidFill>
                <a:latin typeface="Cairo"/>
                <a:ea typeface="Cairo"/>
                <a:cs typeface="Cairo"/>
                <a:sym typeface="Cairo"/>
              </a:rPr>
              <a:t>and infographics &amp; images by</a:t>
            </a:r>
            <a:r>
              <a:rPr lang="en">
                <a:solidFill>
                  <a:schemeClr val="accent2"/>
                </a:solidFill>
                <a:latin typeface="Cairo"/>
                <a:ea typeface="Cairo"/>
                <a:cs typeface="Cairo"/>
                <a:sym typeface="Cairo"/>
              </a:rPr>
              <a:t> </a:t>
            </a:r>
            <a:r>
              <a:rPr lang="en" b="1">
                <a:solidFill>
                  <a:schemeClr val="dk2"/>
                </a:solidFill>
                <a:uFill>
                  <a:noFill/>
                </a:uFill>
                <a:latin typeface="Cairo"/>
                <a:ea typeface="Cairo"/>
                <a:cs typeface="Cairo"/>
                <a:sym typeface="Cairo"/>
                <a:hlinkClick r:id="rId4">
                  <a:extLst>
                    <a:ext uri="{A12FA001-AC4F-418D-AE19-62706E023703}">
                      <ahyp:hlinkClr xmlns:ahyp="http://schemas.microsoft.com/office/drawing/2018/hyperlinkcolor" val="tx"/>
                    </a:ext>
                  </a:extLst>
                </a:hlinkClick>
              </a:rPr>
              <a:t>Freepik</a:t>
            </a:r>
            <a:endParaRPr b="1">
              <a:solidFill>
                <a:schemeClr val="dk2"/>
              </a:solidFill>
              <a:latin typeface="Cairo"/>
              <a:ea typeface="Cairo"/>
              <a:cs typeface="Cairo"/>
              <a:sym typeface="Cairo"/>
            </a:endParaRPr>
          </a:p>
        </p:txBody>
      </p:sp>
      <p:sp>
        <p:nvSpPr>
          <p:cNvPr id="393" name="Google Shape;393;p36"/>
          <p:cNvSpPr/>
          <p:nvPr/>
        </p:nvSpPr>
        <p:spPr>
          <a:xfrm>
            <a:off x="421775" y="33263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36"/>
          <p:cNvGrpSpPr/>
          <p:nvPr/>
        </p:nvGrpSpPr>
        <p:grpSpPr>
          <a:xfrm rot="-1300979">
            <a:off x="7892288" y="4261283"/>
            <a:ext cx="643542" cy="377042"/>
            <a:chOff x="-1131628" y="1250953"/>
            <a:chExt cx="695437" cy="407447"/>
          </a:xfrm>
        </p:grpSpPr>
        <p:sp>
          <p:nvSpPr>
            <p:cNvPr id="396" name="Google Shape;396;p3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6"/>
          <p:cNvGrpSpPr/>
          <p:nvPr/>
        </p:nvGrpSpPr>
        <p:grpSpPr>
          <a:xfrm rot="-6220639">
            <a:off x="254530" y="708373"/>
            <a:ext cx="643516" cy="377027"/>
            <a:chOff x="-1131628" y="1250953"/>
            <a:chExt cx="695437" cy="407447"/>
          </a:xfrm>
        </p:grpSpPr>
        <p:sp>
          <p:nvSpPr>
            <p:cNvPr id="400" name="Google Shape;400;p3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2">
  <p:cSld name="CUSTOM_17_1">
    <p:spTree>
      <p:nvGrpSpPr>
        <p:cNvPr id="1" name="Shape 403"/>
        <p:cNvGrpSpPr/>
        <p:nvPr/>
      </p:nvGrpSpPr>
      <p:grpSpPr>
        <a:xfrm>
          <a:off x="0" y="0"/>
          <a:ext cx="0" cy="0"/>
          <a:chOff x="0" y="0"/>
          <a:chExt cx="0" cy="0"/>
        </a:xfrm>
      </p:grpSpPr>
      <p:sp>
        <p:nvSpPr>
          <p:cNvPr id="404" name="Google Shape;404;p37"/>
          <p:cNvSpPr txBox="1">
            <a:spLocks noGrp="1"/>
          </p:cNvSpPr>
          <p:nvPr>
            <p:ph type="body" idx="1"/>
          </p:nvPr>
        </p:nvSpPr>
        <p:spPr>
          <a:xfrm>
            <a:off x="4566600" y="1343123"/>
            <a:ext cx="38589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5" name="Google Shape;405;p37"/>
          <p:cNvSpPr txBox="1">
            <a:spLocks noGrp="1"/>
          </p:cNvSpPr>
          <p:nvPr>
            <p:ph type="body" idx="2"/>
          </p:nvPr>
        </p:nvSpPr>
        <p:spPr>
          <a:xfrm>
            <a:off x="718500" y="1343026"/>
            <a:ext cx="38400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6" name="Google Shape;406;p3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7" name="Google Shape;407;p37"/>
          <p:cNvSpPr/>
          <p:nvPr/>
        </p:nvSpPr>
        <p:spPr>
          <a:xfrm>
            <a:off x="945596" y="265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21750" y="4155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921424" y="47824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37"/>
          <p:cNvGrpSpPr/>
          <p:nvPr/>
        </p:nvGrpSpPr>
        <p:grpSpPr>
          <a:xfrm>
            <a:off x="8602635" y="3741188"/>
            <a:ext cx="357775" cy="295791"/>
            <a:chOff x="-783927" y="2108838"/>
            <a:chExt cx="357775" cy="295791"/>
          </a:xfrm>
        </p:grpSpPr>
        <p:sp>
          <p:nvSpPr>
            <p:cNvPr id="412" name="Google Shape;412;p3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7"/>
          <p:cNvGrpSpPr/>
          <p:nvPr/>
        </p:nvGrpSpPr>
        <p:grpSpPr>
          <a:xfrm rot="-1300979">
            <a:off x="8352613" y="4491458"/>
            <a:ext cx="643542" cy="377042"/>
            <a:chOff x="-1131628" y="1250953"/>
            <a:chExt cx="695437" cy="407447"/>
          </a:xfrm>
        </p:grpSpPr>
        <p:sp>
          <p:nvSpPr>
            <p:cNvPr id="415" name="Google Shape;415;p3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7"/>
          <p:cNvGrpSpPr/>
          <p:nvPr/>
        </p:nvGrpSpPr>
        <p:grpSpPr>
          <a:xfrm rot="-6220639">
            <a:off x="70930" y="350985"/>
            <a:ext cx="643516" cy="377027"/>
            <a:chOff x="-1131628" y="1250953"/>
            <a:chExt cx="695437" cy="407447"/>
          </a:xfrm>
        </p:grpSpPr>
        <p:sp>
          <p:nvSpPr>
            <p:cNvPr id="419" name="Google Shape;419;p3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CUSTOM_18">
    <p:spTree>
      <p:nvGrpSpPr>
        <p:cNvPr id="1" name="Shape 422"/>
        <p:cNvGrpSpPr/>
        <p:nvPr/>
      </p:nvGrpSpPr>
      <p:grpSpPr>
        <a:xfrm>
          <a:off x="0" y="0"/>
          <a:ext cx="0" cy="0"/>
          <a:chOff x="0" y="0"/>
          <a:chExt cx="0" cy="0"/>
        </a:xfrm>
      </p:grpSpPr>
      <p:sp>
        <p:nvSpPr>
          <p:cNvPr id="423" name="Google Shape;423;p38"/>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Arial"/>
              <a:buNone/>
              <a:defRPr>
                <a:latin typeface="Arial"/>
                <a:ea typeface="Arial"/>
                <a:cs typeface="Arial"/>
                <a:sym typeface="Arial"/>
              </a:defRPr>
            </a:lvl1pPr>
            <a:lvl2pPr lvl="1" rtl="0">
              <a:spcBef>
                <a:spcPts val="0"/>
              </a:spcBef>
              <a:spcAft>
                <a:spcPts val="0"/>
              </a:spcAft>
              <a:buSzPts val="2800"/>
              <a:buFont typeface="Arial"/>
              <a:buNone/>
              <a:defRPr>
                <a:latin typeface="Arial"/>
                <a:ea typeface="Arial"/>
                <a:cs typeface="Arial"/>
                <a:sym typeface="Arial"/>
              </a:defRPr>
            </a:lvl2pPr>
            <a:lvl3pPr lvl="2" rtl="0">
              <a:spcBef>
                <a:spcPts val="0"/>
              </a:spcBef>
              <a:spcAft>
                <a:spcPts val="0"/>
              </a:spcAft>
              <a:buSzPts val="2800"/>
              <a:buFont typeface="Arial"/>
              <a:buNone/>
              <a:defRPr>
                <a:latin typeface="Arial"/>
                <a:ea typeface="Arial"/>
                <a:cs typeface="Arial"/>
                <a:sym typeface="Arial"/>
              </a:defRPr>
            </a:lvl3pPr>
            <a:lvl4pPr lvl="3" rtl="0">
              <a:spcBef>
                <a:spcPts val="0"/>
              </a:spcBef>
              <a:spcAft>
                <a:spcPts val="0"/>
              </a:spcAft>
              <a:buSzPts val="2800"/>
              <a:buFont typeface="Arial"/>
              <a:buNone/>
              <a:defRPr>
                <a:latin typeface="Arial"/>
                <a:ea typeface="Arial"/>
                <a:cs typeface="Arial"/>
                <a:sym typeface="Arial"/>
              </a:defRPr>
            </a:lvl4pPr>
            <a:lvl5pPr lvl="4" rtl="0">
              <a:spcBef>
                <a:spcPts val="0"/>
              </a:spcBef>
              <a:spcAft>
                <a:spcPts val="0"/>
              </a:spcAft>
              <a:buSzPts val="2800"/>
              <a:buFont typeface="Arial"/>
              <a:buNone/>
              <a:defRPr>
                <a:latin typeface="Arial"/>
                <a:ea typeface="Arial"/>
                <a:cs typeface="Arial"/>
                <a:sym typeface="Arial"/>
              </a:defRPr>
            </a:lvl5pPr>
            <a:lvl6pPr lvl="5" rtl="0">
              <a:spcBef>
                <a:spcPts val="0"/>
              </a:spcBef>
              <a:spcAft>
                <a:spcPts val="0"/>
              </a:spcAft>
              <a:buSzPts val="2800"/>
              <a:buFont typeface="Arial"/>
              <a:buNone/>
              <a:defRPr>
                <a:latin typeface="Arial"/>
                <a:ea typeface="Arial"/>
                <a:cs typeface="Arial"/>
                <a:sym typeface="Arial"/>
              </a:defRPr>
            </a:lvl6pPr>
            <a:lvl7pPr lvl="6" rtl="0">
              <a:spcBef>
                <a:spcPts val="0"/>
              </a:spcBef>
              <a:spcAft>
                <a:spcPts val="0"/>
              </a:spcAft>
              <a:buSzPts val="2800"/>
              <a:buFont typeface="Arial"/>
              <a:buNone/>
              <a:defRPr>
                <a:latin typeface="Arial"/>
                <a:ea typeface="Arial"/>
                <a:cs typeface="Arial"/>
                <a:sym typeface="Arial"/>
              </a:defRPr>
            </a:lvl7pPr>
            <a:lvl8pPr lvl="7" rtl="0">
              <a:spcBef>
                <a:spcPts val="0"/>
              </a:spcBef>
              <a:spcAft>
                <a:spcPts val="0"/>
              </a:spcAft>
              <a:buSzPts val="2800"/>
              <a:buFont typeface="Arial"/>
              <a:buNone/>
              <a:defRPr>
                <a:latin typeface="Arial"/>
                <a:ea typeface="Arial"/>
                <a:cs typeface="Arial"/>
                <a:sym typeface="Arial"/>
              </a:defRPr>
            </a:lvl8pPr>
            <a:lvl9pPr lvl="8" rtl="0">
              <a:spcBef>
                <a:spcPts val="0"/>
              </a:spcBef>
              <a:spcAft>
                <a:spcPts val="0"/>
              </a:spcAft>
              <a:buSzPts val="28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7"/>
        <p:cNvGrpSpPr/>
        <p:nvPr/>
      </p:nvGrpSpPr>
      <p:grpSpPr>
        <a:xfrm>
          <a:off x="0" y="0"/>
          <a:ext cx="0" cy="0"/>
          <a:chOff x="0" y="0"/>
          <a:chExt cx="0" cy="0"/>
        </a:xfrm>
      </p:grpSpPr>
      <p:sp>
        <p:nvSpPr>
          <p:cNvPr id="428" name="Google Shape;428;p40"/>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atin typeface="Bungee"/>
                <a:ea typeface="Bungee"/>
                <a:cs typeface="Bungee"/>
                <a:sym typeface="Bunge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40"/>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atin typeface="Cairo"/>
                <a:ea typeface="Cairo"/>
                <a:cs typeface="Cairo"/>
                <a:sym typeface="Cair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40"/>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40"/>
          <p:cNvGrpSpPr/>
          <p:nvPr/>
        </p:nvGrpSpPr>
        <p:grpSpPr>
          <a:xfrm rot="-6220424">
            <a:off x="191876" y="474628"/>
            <a:ext cx="602495" cy="353003"/>
            <a:chOff x="-1131628" y="1250953"/>
            <a:chExt cx="695437" cy="407447"/>
          </a:xfrm>
        </p:grpSpPr>
        <p:sp>
          <p:nvSpPr>
            <p:cNvPr id="435" name="Google Shape;435;p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8"/>
        <p:cNvGrpSpPr/>
        <p:nvPr/>
      </p:nvGrpSpPr>
      <p:grpSpPr>
        <a:xfrm>
          <a:off x="0" y="0"/>
          <a:ext cx="0" cy="0"/>
          <a:chOff x="0" y="0"/>
          <a:chExt cx="0" cy="0"/>
        </a:xfrm>
      </p:grpSpPr>
      <p:sp>
        <p:nvSpPr>
          <p:cNvPr id="439" name="Google Shape;439;p41"/>
          <p:cNvSpPr txBox="1">
            <a:spLocks noGrp="1"/>
          </p:cNvSpPr>
          <p:nvPr>
            <p:ph type="title"/>
          </p:nvPr>
        </p:nvSpPr>
        <p:spPr>
          <a:xfrm>
            <a:off x="881925" y="2105025"/>
            <a:ext cx="3114900" cy="143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0" name="Google Shape;440;p41"/>
          <p:cNvSpPr txBox="1">
            <a:spLocks noGrp="1"/>
          </p:cNvSpPr>
          <p:nvPr>
            <p:ph type="title" idx="2" hasCustomPrompt="1"/>
          </p:nvPr>
        </p:nvSpPr>
        <p:spPr>
          <a:xfrm>
            <a:off x="881925"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1" name="Google Shape;441;p41"/>
          <p:cNvSpPr txBox="1">
            <a:spLocks noGrp="1"/>
          </p:cNvSpPr>
          <p:nvPr>
            <p:ph type="subTitle" idx="1"/>
          </p:nvPr>
        </p:nvSpPr>
        <p:spPr>
          <a:xfrm>
            <a:off x="881925" y="3722725"/>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2" name="Google Shape;442;p41"/>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41"/>
          <p:cNvGrpSpPr/>
          <p:nvPr/>
        </p:nvGrpSpPr>
        <p:grpSpPr>
          <a:xfrm rot="-6220424">
            <a:off x="169276" y="4392378"/>
            <a:ext cx="602495" cy="353003"/>
            <a:chOff x="-1131628" y="1250953"/>
            <a:chExt cx="695437" cy="407447"/>
          </a:xfrm>
        </p:grpSpPr>
        <p:sp>
          <p:nvSpPr>
            <p:cNvPr id="446" name="Google Shape;446;p4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9"/>
        <p:cNvGrpSpPr/>
        <p:nvPr/>
      </p:nvGrpSpPr>
      <p:grpSpPr>
        <a:xfrm>
          <a:off x="0" y="0"/>
          <a:ext cx="0" cy="0"/>
          <a:chOff x="0" y="0"/>
          <a:chExt cx="0" cy="0"/>
        </a:xfrm>
      </p:grpSpPr>
      <p:sp>
        <p:nvSpPr>
          <p:cNvPr id="450" name="Google Shape;450;p42"/>
          <p:cNvSpPr txBox="1">
            <a:spLocks noGrp="1"/>
          </p:cNvSpPr>
          <p:nvPr>
            <p:ph type="body" idx="1"/>
          </p:nvPr>
        </p:nvSpPr>
        <p:spPr>
          <a:xfrm>
            <a:off x="713225" y="1266775"/>
            <a:ext cx="7721400" cy="3302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sp>
        <p:nvSpPr>
          <p:cNvPr id="451" name="Google Shape;451;p42"/>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2" name="Google Shape;452;p42"/>
          <p:cNvSpPr/>
          <p:nvPr/>
        </p:nvSpPr>
        <p:spPr>
          <a:xfrm>
            <a:off x="8803396" y="883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237876" y="4696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8673074" y="46961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42"/>
          <p:cNvGrpSpPr/>
          <p:nvPr/>
        </p:nvGrpSpPr>
        <p:grpSpPr>
          <a:xfrm>
            <a:off x="8609810" y="308150"/>
            <a:ext cx="357775" cy="295791"/>
            <a:chOff x="-783927" y="2108838"/>
            <a:chExt cx="357775" cy="295791"/>
          </a:xfrm>
        </p:grpSpPr>
        <p:sp>
          <p:nvSpPr>
            <p:cNvPr id="456" name="Google Shape;456;p4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42"/>
          <p:cNvGrpSpPr/>
          <p:nvPr/>
        </p:nvGrpSpPr>
        <p:grpSpPr>
          <a:xfrm rot="7025802">
            <a:off x="123100" y="540913"/>
            <a:ext cx="643537" cy="377039"/>
            <a:chOff x="-1131628" y="1250953"/>
            <a:chExt cx="695437" cy="407447"/>
          </a:xfrm>
        </p:grpSpPr>
        <p:sp>
          <p:nvSpPr>
            <p:cNvPr id="459" name="Google Shape;459;p4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2"/>
        <p:cNvGrpSpPr/>
        <p:nvPr/>
      </p:nvGrpSpPr>
      <p:grpSpPr>
        <a:xfrm>
          <a:off x="0" y="0"/>
          <a:ext cx="0" cy="0"/>
          <a:chOff x="0" y="0"/>
          <a:chExt cx="0" cy="0"/>
        </a:xfrm>
      </p:grpSpPr>
      <p:sp>
        <p:nvSpPr>
          <p:cNvPr id="463" name="Google Shape;463;p43"/>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4" name="Google Shape;464;p43"/>
          <p:cNvSpPr txBox="1">
            <a:spLocks noGrp="1"/>
          </p:cNvSpPr>
          <p:nvPr>
            <p:ph type="title" idx="2"/>
          </p:nvPr>
        </p:nvSpPr>
        <p:spPr>
          <a:xfrm>
            <a:off x="1368100" y="29503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500"/>
              <a:buNone/>
              <a:defRPr sz="2500" b="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a:endParaRPr/>
          </a:p>
        </p:txBody>
      </p:sp>
      <p:sp>
        <p:nvSpPr>
          <p:cNvPr id="465" name="Google Shape;465;p43"/>
          <p:cNvSpPr txBox="1">
            <a:spLocks noGrp="1"/>
          </p:cNvSpPr>
          <p:nvPr>
            <p:ph type="title" idx="3"/>
          </p:nvPr>
        </p:nvSpPr>
        <p:spPr>
          <a:xfrm>
            <a:off x="4957148" y="29503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500"/>
              <a:buNone/>
              <a:defRPr sz="2500" b="0">
                <a:solidFill>
                  <a:schemeClr val="dk2"/>
                </a:solidFill>
              </a:defRPr>
            </a:lvl1pPr>
            <a:lvl2pPr lvl="1" rtl="0">
              <a:spcBef>
                <a:spcPts val="0"/>
              </a:spcBef>
              <a:spcAft>
                <a:spcPts val="0"/>
              </a:spcAft>
              <a:buClr>
                <a:schemeClr val="dk2"/>
              </a:buClr>
              <a:buSzPts val="2500"/>
              <a:buNone/>
              <a:defRPr sz="2500">
                <a:solidFill>
                  <a:schemeClr val="dk2"/>
                </a:solidFill>
              </a:defRPr>
            </a:lvl2pPr>
            <a:lvl3pPr lvl="2" rtl="0">
              <a:spcBef>
                <a:spcPts val="0"/>
              </a:spcBef>
              <a:spcAft>
                <a:spcPts val="0"/>
              </a:spcAft>
              <a:buClr>
                <a:schemeClr val="dk2"/>
              </a:buClr>
              <a:buSzPts val="2500"/>
              <a:buNone/>
              <a:defRPr sz="2500">
                <a:solidFill>
                  <a:schemeClr val="dk2"/>
                </a:solidFill>
              </a:defRPr>
            </a:lvl3pPr>
            <a:lvl4pPr lvl="3" rtl="0">
              <a:spcBef>
                <a:spcPts val="0"/>
              </a:spcBef>
              <a:spcAft>
                <a:spcPts val="0"/>
              </a:spcAft>
              <a:buClr>
                <a:schemeClr val="dk2"/>
              </a:buClr>
              <a:buSzPts val="2500"/>
              <a:buNone/>
              <a:defRPr sz="2500">
                <a:solidFill>
                  <a:schemeClr val="dk2"/>
                </a:solidFill>
              </a:defRPr>
            </a:lvl4pPr>
            <a:lvl5pPr lvl="4" rtl="0">
              <a:spcBef>
                <a:spcPts val="0"/>
              </a:spcBef>
              <a:spcAft>
                <a:spcPts val="0"/>
              </a:spcAft>
              <a:buClr>
                <a:schemeClr val="dk2"/>
              </a:buClr>
              <a:buSzPts val="2500"/>
              <a:buNone/>
              <a:defRPr sz="2500">
                <a:solidFill>
                  <a:schemeClr val="dk2"/>
                </a:solidFill>
              </a:defRPr>
            </a:lvl5pPr>
            <a:lvl6pPr lvl="5" rtl="0">
              <a:spcBef>
                <a:spcPts val="0"/>
              </a:spcBef>
              <a:spcAft>
                <a:spcPts val="0"/>
              </a:spcAft>
              <a:buClr>
                <a:schemeClr val="dk2"/>
              </a:buClr>
              <a:buSzPts val="2500"/>
              <a:buNone/>
              <a:defRPr sz="2500">
                <a:solidFill>
                  <a:schemeClr val="dk2"/>
                </a:solidFill>
              </a:defRPr>
            </a:lvl6pPr>
            <a:lvl7pPr lvl="6" rtl="0">
              <a:spcBef>
                <a:spcPts val="0"/>
              </a:spcBef>
              <a:spcAft>
                <a:spcPts val="0"/>
              </a:spcAft>
              <a:buClr>
                <a:schemeClr val="dk2"/>
              </a:buClr>
              <a:buSzPts val="2500"/>
              <a:buNone/>
              <a:defRPr sz="2500">
                <a:solidFill>
                  <a:schemeClr val="dk2"/>
                </a:solidFill>
              </a:defRPr>
            </a:lvl7pPr>
            <a:lvl8pPr lvl="7" rtl="0">
              <a:spcBef>
                <a:spcPts val="0"/>
              </a:spcBef>
              <a:spcAft>
                <a:spcPts val="0"/>
              </a:spcAft>
              <a:buClr>
                <a:schemeClr val="dk2"/>
              </a:buClr>
              <a:buSzPts val="2500"/>
              <a:buNone/>
              <a:defRPr sz="2500">
                <a:solidFill>
                  <a:schemeClr val="dk2"/>
                </a:solidFill>
              </a:defRPr>
            </a:lvl8pPr>
            <a:lvl9pPr lvl="8" rtl="0">
              <a:spcBef>
                <a:spcPts val="0"/>
              </a:spcBef>
              <a:spcAft>
                <a:spcPts val="0"/>
              </a:spcAft>
              <a:buClr>
                <a:schemeClr val="dk2"/>
              </a:buClr>
              <a:buSzPts val="2500"/>
              <a:buNone/>
              <a:defRPr sz="2500">
                <a:solidFill>
                  <a:schemeClr val="dk2"/>
                </a:solidFill>
              </a:defRPr>
            </a:lvl9pPr>
          </a:lstStyle>
          <a:p>
            <a:endParaRPr/>
          </a:p>
        </p:txBody>
      </p:sp>
      <p:sp>
        <p:nvSpPr>
          <p:cNvPr id="466" name="Google Shape;466;p43"/>
          <p:cNvSpPr txBox="1">
            <a:spLocks noGrp="1"/>
          </p:cNvSpPr>
          <p:nvPr>
            <p:ph type="subTitle" idx="1"/>
          </p:nvPr>
        </p:nvSpPr>
        <p:spPr>
          <a:xfrm>
            <a:off x="4957148" y="35142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43"/>
          <p:cNvSpPr txBox="1">
            <a:spLocks noGrp="1"/>
          </p:cNvSpPr>
          <p:nvPr>
            <p:ph type="subTitle" idx="4"/>
          </p:nvPr>
        </p:nvSpPr>
        <p:spPr>
          <a:xfrm>
            <a:off x="1368100" y="35142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b="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43"/>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flipH="1">
            <a:off x="145590" y="4105000"/>
            <a:ext cx="357775" cy="295791"/>
            <a:chOff x="-783927" y="2108838"/>
            <a:chExt cx="357775" cy="295791"/>
          </a:xfrm>
        </p:grpSpPr>
        <p:sp>
          <p:nvSpPr>
            <p:cNvPr id="473" name="Google Shape;473;p4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rot="6220639" flipH="1">
            <a:off x="8403879" y="350985"/>
            <a:ext cx="643516" cy="377027"/>
            <a:chOff x="-1131628" y="1250953"/>
            <a:chExt cx="695437" cy="407447"/>
          </a:xfrm>
        </p:grpSpPr>
        <p:sp>
          <p:nvSpPr>
            <p:cNvPr id="476" name="Google Shape;476;p4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1"/>
        <p:cNvGrpSpPr/>
        <p:nvPr/>
      </p:nvGrpSpPr>
      <p:grpSpPr>
        <a:xfrm>
          <a:off x="0" y="0"/>
          <a:ext cx="0" cy="0"/>
          <a:chOff x="0" y="0"/>
          <a:chExt cx="0" cy="0"/>
        </a:xfrm>
      </p:grpSpPr>
      <p:sp>
        <p:nvSpPr>
          <p:cNvPr id="492" name="Google Shape;492;p45"/>
          <p:cNvSpPr txBox="1">
            <a:spLocks noGrp="1"/>
          </p:cNvSpPr>
          <p:nvPr>
            <p:ph type="body" idx="1"/>
          </p:nvPr>
        </p:nvSpPr>
        <p:spPr>
          <a:xfrm>
            <a:off x="872400" y="1471775"/>
            <a:ext cx="3299700" cy="2868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493" name="Google Shape;493;p45"/>
          <p:cNvSpPr txBox="1">
            <a:spLocks noGrp="1"/>
          </p:cNvSpPr>
          <p:nvPr>
            <p:ph type="title"/>
          </p:nvPr>
        </p:nvSpPr>
        <p:spPr>
          <a:xfrm>
            <a:off x="872400" y="344825"/>
            <a:ext cx="4322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4" name="Google Shape;494;p45"/>
          <p:cNvSpPr/>
          <p:nvPr/>
        </p:nvSpPr>
        <p:spPr>
          <a:xfrm>
            <a:off x="245100" y="445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45"/>
          <p:cNvGrpSpPr/>
          <p:nvPr/>
        </p:nvGrpSpPr>
        <p:grpSpPr>
          <a:xfrm>
            <a:off x="426085" y="168425"/>
            <a:ext cx="357775" cy="295791"/>
            <a:chOff x="-783927" y="2108838"/>
            <a:chExt cx="357775" cy="295791"/>
          </a:xfrm>
        </p:grpSpPr>
        <p:sp>
          <p:nvSpPr>
            <p:cNvPr id="496" name="Google Shape;496;p4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45"/>
          <p:cNvGrpSpPr/>
          <p:nvPr/>
        </p:nvGrpSpPr>
        <p:grpSpPr>
          <a:xfrm rot="9651258">
            <a:off x="4063727" y="4556969"/>
            <a:ext cx="643548" cy="377045"/>
            <a:chOff x="-1131628" y="1250953"/>
            <a:chExt cx="695437" cy="407447"/>
          </a:xfrm>
        </p:grpSpPr>
        <p:sp>
          <p:nvSpPr>
            <p:cNvPr id="499" name="Google Shape;499;p4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45"/>
          <p:cNvSpPr/>
          <p:nvPr/>
        </p:nvSpPr>
        <p:spPr>
          <a:xfrm>
            <a:off x="149850" y="6873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3"/>
        <p:cNvGrpSpPr/>
        <p:nvPr/>
      </p:nvGrpSpPr>
      <p:grpSpPr>
        <a:xfrm>
          <a:off x="0" y="0"/>
          <a:ext cx="0" cy="0"/>
          <a:chOff x="0" y="0"/>
          <a:chExt cx="0" cy="0"/>
        </a:xfrm>
      </p:grpSpPr>
      <p:sp>
        <p:nvSpPr>
          <p:cNvPr id="504" name="Google Shape;504;p46"/>
          <p:cNvSpPr txBox="1">
            <a:spLocks noGrp="1"/>
          </p:cNvSpPr>
          <p:nvPr>
            <p:ph type="title"/>
          </p:nvPr>
        </p:nvSpPr>
        <p:spPr>
          <a:xfrm>
            <a:off x="713225" y="2266950"/>
            <a:ext cx="6925800" cy="2426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05" name="Google Shape;505;p46"/>
          <p:cNvSpPr/>
          <p:nvPr/>
        </p:nvSpPr>
        <p:spPr>
          <a:xfrm>
            <a:off x="250425" y="21936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6"/>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6"/>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46"/>
          <p:cNvGrpSpPr/>
          <p:nvPr/>
        </p:nvGrpSpPr>
        <p:grpSpPr>
          <a:xfrm rot="-6220424">
            <a:off x="191876" y="474628"/>
            <a:ext cx="602495" cy="353003"/>
            <a:chOff x="-1131628" y="1250953"/>
            <a:chExt cx="695437" cy="407447"/>
          </a:xfrm>
        </p:grpSpPr>
        <p:sp>
          <p:nvSpPr>
            <p:cNvPr id="509" name="Google Shape;509;p4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2"/>
        <p:cNvGrpSpPr/>
        <p:nvPr/>
      </p:nvGrpSpPr>
      <p:grpSpPr>
        <a:xfrm>
          <a:off x="0" y="0"/>
          <a:ext cx="0" cy="0"/>
          <a:chOff x="0" y="0"/>
          <a:chExt cx="0" cy="0"/>
        </a:xfrm>
      </p:grpSpPr>
      <p:sp>
        <p:nvSpPr>
          <p:cNvPr id="513" name="Google Shape;513;p47"/>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4" name="Google Shape;514;p47"/>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5" name="Google Shape;515;p47"/>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7"/>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7"/>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47"/>
          <p:cNvGrpSpPr/>
          <p:nvPr/>
        </p:nvGrpSpPr>
        <p:grpSpPr>
          <a:xfrm>
            <a:off x="8331835" y="2842950"/>
            <a:ext cx="357775" cy="295791"/>
            <a:chOff x="-783927" y="2108838"/>
            <a:chExt cx="357775" cy="295791"/>
          </a:xfrm>
        </p:grpSpPr>
        <p:sp>
          <p:nvSpPr>
            <p:cNvPr id="519" name="Google Shape;519;p4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521"/>
        <p:cNvGrpSpPr/>
        <p:nvPr/>
      </p:nvGrpSpPr>
      <p:grpSpPr>
        <a:xfrm>
          <a:off x="0" y="0"/>
          <a:ext cx="0" cy="0"/>
          <a:chOff x="0" y="0"/>
          <a:chExt cx="0" cy="0"/>
        </a:xfrm>
      </p:grpSpPr>
      <p:sp>
        <p:nvSpPr>
          <p:cNvPr id="522" name="Google Shape;522;p48"/>
          <p:cNvSpPr txBox="1">
            <a:spLocks noGrp="1"/>
          </p:cNvSpPr>
          <p:nvPr>
            <p:ph type="title"/>
          </p:nvPr>
        </p:nvSpPr>
        <p:spPr>
          <a:xfrm>
            <a:off x="865625" y="1425300"/>
            <a:ext cx="3135000" cy="2292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3" name="Google Shape;523;p48"/>
          <p:cNvSpPr/>
          <p:nvPr/>
        </p:nvSpPr>
        <p:spPr>
          <a:xfrm>
            <a:off x="26937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8"/>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48"/>
          <p:cNvGrpSpPr/>
          <p:nvPr/>
        </p:nvGrpSpPr>
        <p:grpSpPr>
          <a:xfrm>
            <a:off x="8535885" y="2061900"/>
            <a:ext cx="357775" cy="295791"/>
            <a:chOff x="-783927" y="2108838"/>
            <a:chExt cx="357775" cy="295791"/>
          </a:xfrm>
        </p:grpSpPr>
        <p:sp>
          <p:nvSpPr>
            <p:cNvPr id="526" name="Google Shape;526;p4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8"/>
        <p:cNvGrpSpPr/>
        <p:nvPr/>
      </p:nvGrpSpPr>
      <p:grpSpPr>
        <a:xfrm>
          <a:off x="0" y="0"/>
          <a:ext cx="0" cy="0"/>
          <a:chOff x="0" y="0"/>
          <a:chExt cx="0" cy="0"/>
        </a:xfrm>
      </p:grpSpPr>
      <p:sp>
        <p:nvSpPr>
          <p:cNvPr id="529" name="Google Shape;529;p49"/>
          <p:cNvSpPr txBox="1">
            <a:spLocks noGrp="1"/>
          </p:cNvSpPr>
          <p:nvPr>
            <p:ph type="title" hasCustomPrompt="1"/>
          </p:nvPr>
        </p:nvSpPr>
        <p:spPr>
          <a:xfrm>
            <a:off x="1284000" y="990600"/>
            <a:ext cx="6576000" cy="245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8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30" name="Google Shape;530;p49"/>
          <p:cNvSpPr txBox="1">
            <a:spLocks noGrp="1"/>
          </p:cNvSpPr>
          <p:nvPr>
            <p:ph type="subTitle" idx="1"/>
          </p:nvPr>
        </p:nvSpPr>
        <p:spPr>
          <a:xfrm>
            <a:off x="1284000" y="3449575"/>
            <a:ext cx="6576000" cy="7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31" name="Google Shape;531;p49"/>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9"/>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49"/>
          <p:cNvGrpSpPr/>
          <p:nvPr/>
        </p:nvGrpSpPr>
        <p:grpSpPr>
          <a:xfrm>
            <a:off x="8255635" y="2423850"/>
            <a:ext cx="357775" cy="295791"/>
            <a:chOff x="-783927" y="2108838"/>
            <a:chExt cx="357775" cy="295791"/>
          </a:xfrm>
        </p:grpSpPr>
        <p:sp>
          <p:nvSpPr>
            <p:cNvPr id="536" name="Google Shape;536;p4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49"/>
          <p:cNvSpPr/>
          <p:nvPr/>
        </p:nvSpPr>
        <p:spPr>
          <a:xfrm>
            <a:off x="4677200" y="4250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49"/>
          <p:cNvGrpSpPr/>
          <p:nvPr/>
        </p:nvGrpSpPr>
        <p:grpSpPr>
          <a:xfrm rot="9651258">
            <a:off x="448352" y="4380344"/>
            <a:ext cx="643548" cy="377045"/>
            <a:chOff x="-1131628" y="1250953"/>
            <a:chExt cx="695437" cy="407447"/>
          </a:xfrm>
        </p:grpSpPr>
        <p:sp>
          <p:nvSpPr>
            <p:cNvPr id="540" name="Google Shape;540;p4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49"/>
          <p:cNvSpPr/>
          <p:nvPr/>
        </p:nvSpPr>
        <p:spPr>
          <a:xfrm>
            <a:off x="7393975" y="4749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4"/>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545"/>
        <p:cNvGrpSpPr/>
        <p:nvPr/>
      </p:nvGrpSpPr>
      <p:grpSpPr>
        <a:xfrm>
          <a:off x="0" y="0"/>
          <a:ext cx="0" cy="0"/>
          <a:chOff x="0" y="0"/>
          <a:chExt cx="0" cy="0"/>
        </a:xfrm>
      </p:grpSpPr>
      <p:sp>
        <p:nvSpPr>
          <p:cNvPr id="546" name="Google Shape;546;p51"/>
          <p:cNvSpPr txBox="1">
            <a:spLocks noGrp="1"/>
          </p:cNvSpPr>
          <p:nvPr>
            <p:ph type="title"/>
          </p:nvPr>
        </p:nvSpPr>
        <p:spPr>
          <a:xfrm>
            <a:off x="1517352"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47" name="Google Shape;547;p51"/>
          <p:cNvSpPr txBox="1">
            <a:spLocks noGrp="1"/>
          </p:cNvSpPr>
          <p:nvPr>
            <p:ph type="title" idx="2" hasCustomPrompt="1"/>
          </p:nvPr>
        </p:nvSpPr>
        <p:spPr>
          <a:xfrm>
            <a:off x="2326602" y="1249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8" name="Google Shape;548;p51"/>
          <p:cNvSpPr txBox="1">
            <a:spLocks noGrp="1"/>
          </p:cNvSpPr>
          <p:nvPr>
            <p:ph type="subTitle" idx="1"/>
          </p:nvPr>
        </p:nvSpPr>
        <p:spPr>
          <a:xfrm>
            <a:off x="1517352" y="2270900"/>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9" name="Google Shape;549;p51"/>
          <p:cNvSpPr txBox="1">
            <a:spLocks noGrp="1"/>
          </p:cNvSpPr>
          <p:nvPr>
            <p:ph type="title" idx="3"/>
          </p:nvPr>
        </p:nvSpPr>
        <p:spPr>
          <a:xfrm>
            <a:off x="5093748"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0" name="Google Shape;550;p51"/>
          <p:cNvSpPr txBox="1">
            <a:spLocks noGrp="1"/>
          </p:cNvSpPr>
          <p:nvPr>
            <p:ph type="title" idx="4" hasCustomPrompt="1"/>
          </p:nvPr>
        </p:nvSpPr>
        <p:spPr>
          <a:xfrm>
            <a:off x="5902998" y="1249813"/>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1" name="Google Shape;551;p51"/>
          <p:cNvSpPr txBox="1">
            <a:spLocks noGrp="1"/>
          </p:cNvSpPr>
          <p:nvPr>
            <p:ph type="subTitle" idx="5"/>
          </p:nvPr>
        </p:nvSpPr>
        <p:spPr>
          <a:xfrm>
            <a:off x="5093898" y="2270900"/>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2" name="Google Shape;552;p51"/>
          <p:cNvSpPr txBox="1">
            <a:spLocks noGrp="1"/>
          </p:cNvSpPr>
          <p:nvPr>
            <p:ph type="title" idx="6"/>
          </p:nvPr>
        </p:nvSpPr>
        <p:spPr>
          <a:xfrm>
            <a:off x="1518852" y="3681875"/>
            <a:ext cx="2529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3" name="Google Shape;553;p51"/>
          <p:cNvSpPr txBox="1">
            <a:spLocks noGrp="1"/>
          </p:cNvSpPr>
          <p:nvPr>
            <p:ph type="title" idx="7" hasCustomPrompt="1"/>
          </p:nvPr>
        </p:nvSpPr>
        <p:spPr>
          <a:xfrm>
            <a:off x="2326602"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4" name="Google Shape;554;p51"/>
          <p:cNvSpPr txBox="1">
            <a:spLocks noGrp="1"/>
          </p:cNvSpPr>
          <p:nvPr>
            <p:ph type="subTitle" idx="8"/>
          </p:nvPr>
        </p:nvSpPr>
        <p:spPr>
          <a:xfrm>
            <a:off x="1517352" y="4059888"/>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5" name="Google Shape;555;p51"/>
          <p:cNvSpPr txBox="1">
            <a:spLocks noGrp="1"/>
          </p:cNvSpPr>
          <p:nvPr>
            <p:ph type="title" idx="9"/>
          </p:nvPr>
        </p:nvSpPr>
        <p:spPr>
          <a:xfrm>
            <a:off x="5093898" y="3681872"/>
            <a:ext cx="2532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56" name="Google Shape;556;p51"/>
          <p:cNvSpPr txBox="1">
            <a:spLocks noGrp="1"/>
          </p:cNvSpPr>
          <p:nvPr>
            <p:ph type="title" idx="13" hasCustomPrompt="1"/>
          </p:nvPr>
        </p:nvSpPr>
        <p:spPr>
          <a:xfrm>
            <a:off x="5902998"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7" name="Google Shape;557;p51"/>
          <p:cNvSpPr txBox="1">
            <a:spLocks noGrp="1"/>
          </p:cNvSpPr>
          <p:nvPr>
            <p:ph type="subTitle" idx="14"/>
          </p:nvPr>
        </p:nvSpPr>
        <p:spPr>
          <a:xfrm>
            <a:off x="5093898" y="4059888"/>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8" name="Google Shape;558;p51"/>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9" name="Google Shape;559;p51"/>
          <p:cNvSpPr/>
          <p:nvPr/>
        </p:nvSpPr>
        <p:spPr>
          <a:xfrm>
            <a:off x="378050"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1"/>
          <p:cNvSpPr/>
          <p:nvPr/>
        </p:nvSpPr>
        <p:spPr>
          <a:xfrm>
            <a:off x="831945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51"/>
          <p:cNvGrpSpPr/>
          <p:nvPr/>
        </p:nvGrpSpPr>
        <p:grpSpPr>
          <a:xfrm>
            <a:off x="8589735" y="316675"/>
            <a:ext cx="357775" cy="295791"/>
            <a:chOff x="-783927" y="2108838"/>
            <a:chExt cx="357775" cy="295791"/>
          </a:xfrm>
        </p:grpSpPr>
        <p:sp>
          <p:nvSpPr>
            <p:cNvPr id="562" name="Google Shape;562;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51"/>
          <p:cNvGrpSpPr/>
          <p:nvPr/>
        </p:nvGrpSpPr>
        <p:grpSpPr>
          <a:xfrm rot="-6220424">
            <a:off x="191876" y="474628"/>
            <a:ext cx="602495" cy="353003"/>
            <a:chOff x="-1131628" y="1250953"/>
            <a:chExt cx="695437" cy="407447"/>
          </a:xfrm>
        </p:grpSpPr>
        <p:sp>
          <p:nvSpPr>
            <p:cNvPr id="565" name="Google Shape;565;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51"/>
          <p:cNvGrpSpPr/>
          <p:nvPr/>
        </p:nvGrpSpPr>
        <p:grpSpPr>
          <a:xfrm rot="9651258">
            <a:off x="294452" y="4475444"/>
            <a:ext cx="643548" cy="377045"/>
            <a:chOff x="-1131628" y="1250953"/>
            <a:chExt cx="695437" cy="407447"/>
          </a:xfrm>
        </p:grpSpPr>
        <p:sp>
          <p:nvSpPr>
            <p:cNvPr id="569" name="Google Shape;569;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51"/>
          <p:cNvGrpSpPr/>
          <p:nvPr/>
        </p:nvGrpSpPr>
        <p:grpSpPr>
          <a:xfrm rot="-7140317">
            <a:off x="8304849" y="4386268"/>
            <a:ext cx="643533" cy="377037"/>
            <a:chOff x="-1131628" y="1250953"/>
            <a:chExt cx="695437" cy="407447"/>
          </a:xfrm>
        </p:grpSpPr>
        <p:sp>
          <p:nvSpPr>
            <p:cNvPr id="573" name="Google Shape;573;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76"/>
        <p:cNvGrpSpPr/>
        <p:nvPr/>
      </p:nvGrpSpPr>
      <p:grpSpPr>
        <a:xfrm>
          <a:off x="0" y="0"/>
          <a:ext cx="0" cy="0"/>
          <a:chOff x="0" y="0"/>
          <a:chExt cx="0" cy="0"/>
        </a:xfrm>
      </p:grpSpPr>
      <p:sp>
        <p:nvSpPr>
          <p:cNvPr id="577" name="Google Shape;577;p52"/>
          <p:cNvSpPr txBox="1">
            <a:spLocks noGrp="1"/>
          </p:cNvSpPr>
          <p:nvPr>
            <p:ph type="subTitle" idx="1"/>
          </p:nvPr>
        </p:nvSpPr>
        <p:spPr>
          <a:xfrm>
            <a:off x="728125" y="3993000"/>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78" name="Google Shape;578;p52"/>
          <p:cNvSpPr txBox="1">
            <a:spLocks noGrp="1"/>
          </p:cNvSpPr>
          <p:nvPr>
            <p:ph type="subTitle" idx="2"/>
          </p:nvPr>
        </p:nvSpPr>
        <p:spPr>
          <a:xfrm>
            <a:off x="4968575" y="3993000"/>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79" name="Google Shape;579;p52"/>
          <p:cNvSpPr txBox="1">
            <a:spLocks noGrp="1"/>
          </p:cNvSpPr>
          <p:nvPr>
            <p:ph type="title" hasCustomPrompt="1"/>
          </p:nvPr>
        </p:nvSpPr>
        <p:spPr>
          <a:xfrm>
            <a:off x="4968575" y="3546225"/>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580" name="Google Shape;580;p52"/>
          <p:cNvSpPr txBox="1">
            <a:spLocks noGrp="1"/>
          </p:cNvSpPr>
          <p:nvPr>
            <p:ph type="title" idx="3" hasCustomPrompt="1"/>
          </p:nvPr>
        </p:nvSpPr>
        <p:spPr>
          <a:xfrm>
            <a:off x="728125" y="3546225"/>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581" name="Google Shape;581;p52"/>
          <p:cNvSpPr txBox="1">
            <a:spLocks noGrp="1"/>
          </p:cNvSpPr>
          <p:nvPr>
            <p:ph type="subTitle" idx="4"/>
          </p:nvPr>
        </p:nvSpPr>
        <p:spPr>
          <a:xfrm>
            <a:off x="728125" y="2178775"/>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2" name="Google Shape;582;p52"/>
          <p:cNvSpPr txBox="1">
            <a:spLocks noGrp="1"/>
          </p:cNvSpPr>
          <p:nvPr>
            <p:ph type="subTitle" idx="5"/>
          </p:nvPr>
        </p:nvSpPr>
        <p:spPr>
          <a:xfrm>
            <a:off x="4968575" y="2178775"/>
            <a:ext cx="34473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3" name="Google Shape;583;p52"/>
          <p:cNvSpPr txBox="1">
            <a:spLocks noGrp="1"/>
          </p:cNvSpPr>
          <p:nvPr>
            <p:ph type="title" idx="6" hasCustomPrompt="1"/>
          </p:nvPr>
        </p:nvSpPr>
        <p:spPr>
          <a:xfrm>
            <a:off x="4968575" y="1732000"/>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584" name="Google Shape;584;p52"/>
          <p:cNvSpPr txBox="1">
            <a:spLocks noGrp="1"/>
          </p:cNvSpPr>
          <p:nvPr>
            <p:ph type="title" idx="7" hasCustomPrompt="1"/>
          </p:nvPr>
        </p:nvSpPr>
        <p:spPr>
          <a:xfrm>
            <a:off x="728125" y="1732000"/>
            <a:ext cx="3447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2500">
                <a:solidFill>
                  <a:schemeClr val="dk2"/>
                </a:solidFill>
              </a:defRPr>
            </a:lvl1pPr>
            <a:lvl2pPr lvl="1"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2pPr>
            <a:lvl3pPr lvl="2"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3pPr>
            <a:lvl4pPr lvl="3"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4pPr>
            <a:lvl5pPr lvl="4"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5pPr>
            <a:lvl6pPr lvl="5"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6pPr>
            <a:lvl7pPr lvl="6"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7pPr>
            <a:lvl8pPr lvl="7"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8pPr>
            <a:lvl9pPr lvl="8" algn="ctr" rtl="0">
              <a:spcBef>
                <a:spcPts val="0"/>
              </a:spcBef>
              <a:spcAft>
                <a:spcPts val="0"/>
              </a:spcAft>
              <a:buClr>
                <a:schemeClr val="dk2"/>
              </a:buClr>
              <a:buSzPts val="3600"/>
              <a:buFont typeface="DM Sans"/>
              <a:buNone/>
              <a:defRPr sz="3600">
                <a:solidFill>
                  <a:schemeClr val="dk2"/>
                </a:solidFill>
                <a:latin typeface="DM Sans"/>
                <a:ea typeface="DM Sans"/>
                <a:cs typeface="DM Sans"/>
                <a:sym typeface="DM Sans"/>
              </a:defRPr>
            </a:lvl9pPr>
          </a:lstStyle>
          <a:p>
            <a:r>
              <a:t>xx%</a:t>
            </a:r>
          </a:p>
        </p:txBody>
      </p:sp>
      <p:sp>
        <p:nvSpPr>
          <p:cNvPr id="585" name="Google Shape;585;p52"/>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6" name="Google Shape;586;p52"/>
          <p:cNvSpPr/>
          <p:nvPr/>
        </p:nvSpPr>
        <p:spPr>
          <a:xfrm>
            <a:off x="404408" y="16173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2"/>
          <p:cNvGrpSpPr/>
          <p:nvPr/>
        </p:nvGrpSpPr>
        <p:grpSpPr>
          <a:xfrm rot="-6770500">
            <a:off x="30622" y="903812"/>
            <a:ext cx="602483" cy="353018"/>
            <a:chOff x="-1131628" y="1250953"/>
            <a:chExt cx="695437" cy="407447"/>
          </a:xfrm>
        </p:grpSpPr>
        <p:sp>
          <p:nvSpPr>
            <p:cNvPr id="588" name="Google Shape;588;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52"/>
          <p:cNvSpPr/>
          <p:nvPr/>
        </p:nvSpPr>
        <p:spPr>
          <a:xfrm>
            <a:off x="8629576" y="7719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52"/>
          <p:cNvGrpSpPr/>
          <p:nvPr/>
        </p:nvGrpSpPr>
        <p:grpSpPr>
          <a:xfrm rot="432063">
            <a:off x="7964935" y="76752"/>
            <a:ext cx="643557" cy="377051"/>
            <a:chOff x="-1131628" y="1250953"/>
            <a:chExt cx="695437" cy="407447"/>
          </a:xfrm>
        </p:grpSpPr>
        <p:sp>
          <p:nvSpPr>
            <p:cNvPr id="593" name="Google Shape;593;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52"/>
          <p:cNvSpPr/>
          <p:nvPr/>
        </p:nvSpPr>
        <p:spPr>
          <a:xfrm>
            <a:off x="8629576" y="46581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2"/>
          <p:cNvSpPr/>
          <p:nvPr/>
        </p:nvSpPr>
        <p:spPr>
          <a:xfrm>
            <a:off x="171376" y="4505747"/>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and text 1">
  <p:cSld name="CUSTOM_9">
    <p:spTree>
      <p:nvGrpSpPr>
        <p:cNvPr id="1" name="Shape 598"/>
        <p:cNvGrpSpPr/>
        <p:nvPr/>
      </p:nvGrpSpPr>
      <p:grpSpPr>
        <a:xfrm>
          <a:off x="0" y="0"/>
          <a:ext cx="0" cy="0"/>
          <a:chOff x="0" y="0"/>
          <a:chExt cx="0" cy="0"/>
        </a:xfrm>
      </p:grpSpPr>
      <p:sp>
        <p:nvSpPr>
          <p:cNvPr id="599" name="Google Shape;599;p53"/>
          <p:cNvSpPr txBox="1">
            <a:spLocks noGrp="1"/>
          </p:cNvSpPr>
          <p:nvPr>
            <p:ph type="subTitle" idx="1"/>
          </p:nvPr>
        </p:nvSpPr>
        <p:spPr>
          <a:xfrm>
            <a:off x="905775" y="3620700"/>
            <a:ext cx="14838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00" name="Google Shape;600;p53"/>
          <p:cNvSpPr txBox="1">
            <a:spLocks noGrp="1"/>
          </p:cNvSpPr>
          <p:nvPr>
            <p:ph type="subTitle" idx="2"/>
          </p:nvPr>
        </p:nvSpPr>
        <p:spPr>
          <a:xfrm>
            <a:off x="6756828"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01" name="Google Shape;601;p53"/>
          <p:cNvSpPr txBox="1">
            <a:spLocks noGrp="1"/>
          </p:cNvSpPr>
          <p:nvPr>
            <p:ph type="subTitle" idx="3"/>
          </p:nvPr>
        </p:nvSpPr>
        <p:spPr>
          <a:xfrm>
            <a:off x="2857726"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02" name="Google Shape;602;p53"/>
          <p:cNvSpPr txBox="1">
            <a:spLocks noGrp="1"/>
          </p:cNvSpPr>
          <p:nvPr>
            <p:ph type="subTitle" idx="4"/>
          </p:nvPr>
        </p:nvSpPr>
        <p:spPr>
          <a:xfrm>
            <a:off x="4807277" y="3620700"/>
            <a:ext cx="1481400" cy="9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03" name="Google Shape;603;p53"/>
          <p:cNvSpPr txBox="1">
            <a:spLocks noGrp="1"/>
          </p:cNvSpPr>
          <p:nvPr>
            <p:ph type="title" hasCustomPrompt="1"/>
          </p:nvPr>
        </p:nvSpPr>
        <p:spPr>
          <a:xfrm>
            <a:off x="6756832"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604" name="Google Shape;604;p53"/>
          <p:cNvSpPr txBox="1">
            <a:spLocks noGrp="1"/>
          </p:cNvSpPr>
          <p:nvPr>
            <p:ph type="title" idx="5" hasCustomPrompt="1"/>
          </p:nvPr>
        </p:nvSpPr>
        <p:spPr>
          <a:xfrm>
            <a:off x="2857723"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605" name="Google Shape;605;p53"/>
          <p:cNvSpPr txBox="1">
            <a:spLocks noGrp="1"/>
          </p:cNvSpPr>
          <p:nvPr>
            <p:ph type="title" idx="6" hasCustomPrompt="1"/>
          </p:nvPr>
        </p:nvSpPr>
        <p:spPr>
          <a:xfrm>
            <a:off x="4807277" y="1465300"/>
            <a:ext cx="1481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606" name="Google Shape;606;p53"/>
          <p:cNvSpPr txBox="1">
            <a:spLocks noGrp="1"/>
          </p:cNvSpPr>
          <p:nvPr>
            <p:ph type="title" idx="7" hasCustomPrompt="1"/>
          </p:nvPr>
        </p:nvSpPr>
        <p:spPr>
          <a:xfrm>
            <a:off x="905768" y="1465300"/>
            <a:ext cx="148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3000">
                <a:solidFill>
                  <a:schemeClr val="accent1"/>
                </a:solidFill>
              </a:defRPr>
            </a:lvl1pPr>
            <a:lvl2pPr lvl="1"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2pPr>
            <a:lvl3pPr lvl="2"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3pPr>
            <a:lvl4pPr lvl="3"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4pPr>
            <a:lvl5pPr lvl="4"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5pPr>
            <a:lvl6pPr lvl="5"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6pPr>
            <a:lvl7pPr lvl="6"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7pPr>
            <a:lvl8pPr lvl="7"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8pPr>
            <a:lvl9pPr lvl="8" algn="ctr" rtl="0">
              <a:spcBef>
                <a:spcPts val="0"/>
              </a:spcBef>
              <a:spcAft>
                <a:spcPts val="0"/>
              </a:spcAft>
              <a:buClr>
                <a:schemeClr val="dk2"/>
              </a:buClr>
              <a:buSzPts val="2700"/>
              <a:buFont typeface="DM Sans"/>
              <a:buNone/>
              <a:defRPr sz="2700">
                <a:solidFill>
                  <a:schemeClr val="dk2"/>
                </a:solidFill>
                <a:latin typeface="DM Sans"/>
                <a:ea typeface="DM Sans"/>
                <a:cs typeface="DM Sans"/>
                <a:sym typeface="DM Sans"/>
              </a:defRPr>
            </a:lvl9pPr>
          </a:lstStyle>
          <a:p>
            <a:r>
              <a:t>xx%</a:t>
            </a:r>
          </a:p>
        </p:txBody>
      </p:sp>
      <p:sp>
        <p:nvSpPr>
          <p:cNvPr id="607" name="Google Shape;607;p53"/>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8" name="Google Shape;608;p53"/>
          <p:cNvSpPr/>
          <p:nvPr/>
        </p:nvSpPr>
        <p:spPr>
          <a:xfrm rot="10800000" flipH="1">
            <a:off x="404408"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53"/>
          <p:cNvGrpSpPr/>
          <p:nvPr/>
        </p:nvGrpSpPr>
        <p:grpSpPr>
          <a:xfrm rot="-4029500" flipH="1">
            <a:off x="30622" y="3669366"/>
            <a:ext cx="602483" cy="353018"/>
            <a:chOff x="-1131628" y="1250953"/>
            <a:chExt cx="695437" cy="407447"/>
          </a:xfrm>
        </p:grpSpPr>
        <p:sp>
          <p:nvSpPr>
            <p:cNvPr id="610" name="Google Shape;610;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53"/>
          <p:cNvSpPr/>
          <p:nvPr/>
        </p:nvSpPr>
        <p:spPr>
          <a:xfrm rot="10800000" flipH="1">
            <a:off x="8629576"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53"/>
          <p:cNvGrpSpPr/>
          <p:nvPr/>
        </p:nvGrpSpPr>
        <p:grpSpPr>
          <a:xfrm rot="5032634" flipH="1">
            <a:off x="8422887" y="802820"/>
            <a:ext cx="643543" cy="377043"/>
            <a:chOff x="-1131628" y="1250953"/>
            <a:chExt cx="695437" cy="407447"/>
          </a:xfrm>
        </p:grpSpPr>
        <p:sp>
          <p:nvSpPr>
            <p:cNvPr id="615" name="Google Shape;615;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53"/>
          <p:cNvSpPr/>
          <p:nvPr/>
        </p:nvSpPr>
        <p:spPr>
          <a:xfrm rot="10800000" flipH="1">
            <a:off x="86295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3"/>
          <p:cNvSpPr/>
          <p:nvPr/>
        </p:nvSpPr>
        <p:spPr>
          <a:xfrm rot="10800000" flipH="1">
            <a:off x="171376"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620"/>
        <p:cNvGrpSpPr/>
        <p:nvPr/>
      </p:nvGrpSpPr>
      <p:grpSpPr>
        <a:xfrm>
          <a:off x="0" y="0"/>
          <a:ext cx="0" cy="0"/>
          <a:chOff x="0" y="0"/>
          <a:chExt cx="0" cy="0"/>
        </a:xfrm>
      </p:grpSpPr>
      <p:sp>
        <p:nvSpPr>
          <p:cNvPr id="621" name="Google Shape;621;p54"/>
          <p:cNvSpPr txBox="1">
            <a:spLocks noGrp="1"/>
          </p:cNvSpPr>
          <p:nvPr>
            <p:ph type="title"/>
          </p:nvPr>
        </p:nvSpPr>
        <p:spPr>
          <a:xfrm>
            <a:off x="693000" y="3652750"/>
            <a:ext cx="42411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2" name="Google Shape;622;p54"/>
          <p:cNvSpPr txBox="1">
            <a:spLocks noGrp="1"/>
          </p:cNvSpPr>
          <p:nvPr>
            <p:ph type="subTitle" idx="1"/>
          </p:nvPr>
        </p:nvSpPr>
        <p:spPr>
          <a:xfrm>
            <a:off x="693000" y="982275"/>
            <a:ext cx="4241100" cy="254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623" name="Google Shape;623;p54"/>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4"/>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54"/>
          <p:cNvGrpSpPr/>
          <p:nvPr/>
        </p:nvGrpSpPr>
        <p:grpSpPr>
          <a:xfrm>
            <a:off x="4754960" y="316675"/>
            <a:ext cx="357775" cy="295791"/>
            <a:chOff x="-783927" y="2108838"/>
            <a:chExt cx="357775" cy="295791"/>
          </a:xfrm>
        </p:grpSpPr>
        <p:sp>
          <p:nvSpPr>
            <p:cNvPr id="626" name="Google Shape;626;p5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54"/>
          <p:cNvGrpSpPr/>
          <p:nvPr/>
        </p:nvGrpSpPr>
        <p:grpSpPr>
          <a:xfrm rot="-6220424">
            <a:off x="191876" y="474628"/>
            <a:ext cx="602495" cy="353003"/>
            <a:chOff x="-1131628" y="1250953"/>
            <a:chExt cx="695437" cy="407447"/>
          </a:xfrm>
        </p:grpSpPr>
        <p:sp>
          <p:nvSpPr>
            <p:cNvPr id="629" name="Google Shape;629;p5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54"/>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3739425" y="2105025"/>
            <a:ext cx="4528200" cy="14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5" name="Google Shape;635;p55"/>
          <p:cNvSpPr txBox="1">
            <a:spLocks noGrp="1"/>
          </p:cNvSpPr>
          <p:nvPr>
            <p:ph type="title" idx="2" hasCustomPrompt="1"/>
          </p:nvPr>
        </p:nvSpPr>
        <p:spPr>
          <a:xfrm>
            <a:off x="6692025" y="709175"/>
            <a:ext cx="1575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6" name="Google Shape;636;p55"/>
          <p:cNvSpPr txBox="1">
            <a:spLocks noGrp="1"/>
          </p:cNvSpPr>
          <p:nvPr>
            <p:ph type="subTitle" idx="1"/>
          </p:nvPr>
        </p:nvSpPr>
        <p:spPr>
          <a:xfrm>
            <a:off x="5492025" y="3722725"/>
            <a:ext cx="2775600" cy="73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7" name="Google Shape;637;p55"/>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55"/>
          <p:cNvGrpSpPr/>
          <p:nvPr/>
        </p:nvGrpSpPr>
        <p:grpSpPr>
          <a:xfrm rot="9651258">
            <a:off x="1268727" y="4433144"/>
            <a:ext cx="643548" cy="377045"/>
            <a:chOff x="-1131628" y="1250953"/>
            <a:chExt cx="695437" cy="407447"/>
          </a:xfrm>
        </p:grpSpPr>
        <p:sp>
          <p:nvSpPr>
            <p:cNvPr id="642" name="Google Shape;642;p5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645"/>
        <p:cNvGrpSpPr/>
        <p:nvPr/>
      </p:nvGrpSpPr>
      <p:grpSpPr>
        <a:xfrm>
          <a:off x="0" y="0"/>
          <a:ext cx="0" cy="0"/>
          <a:chOff x="0" y="0"/>
          <a:chExt cx="0" cy="0"/>
        </a:xfrm>
      </p:grpSpPr>
      <p:sp>
        <p:nvSpPr>
          <p:cNvPr id="646" name="Google Shape;646;p5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7" name="Google Shape;647;p56"/>
          <p:cNvSpPr/>
          <p:nvPr/>
        </p:nvSpPr>
        <p:spPr>
          <a:xfrm>
            <a:off x="8162851"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6"/>
          <p:cNvSpPr/>
          <p:nvPr/>
        </p:nvSpPr>
        <p:spPr>
          <a:xfrm>
            <a:off x="8614099"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56"/>
          <p:cNvGrpSpPr/>
          <p:nvPr/>
        </p:nvGrpSpPr>
        <p:grpSpPr>
          <a:xfrm>
            <a:off x="8550835" y="539488"/>
            <a:ext cx="357775" cy="295791"/>
            <a:chOff x="-783927" y="2108838"/>
            <a:chExt cx="357775" cy="295791"/>
          </a:xfrm>
        </p:grpSpPr>
        <p:sp>
          <p:nvSpPr>
            <p:cNvPr id="650" name="Google Shape;650;p5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56"/>
          <p:cNvGrpSpPr/>
          <p:nvPr/>
        </p:nvGrpSpPr>
        <p:grpSpPr>
          <a:xfrm rot="4467977">
            <a:off x="113783" y="4499639"/>
            <a:ext cx="632709" cy="411772"/>
            <a:chOff x="-6156016" y="2887633"/>
            <a:chExt cx="683789" cy="445016"/>
          </a:xfrm>
        </p:grpSpPr>
        <p:sp>
          <p:nvSpPr>
            <p:cNvPr id="653" name="Google Shape;653;p5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56"/>
          <p:cNvSpPr/>
          <p:nvPr/>
        </p:nvSpPr>
        <p:spPr>
          <a:xfrm>
            <a:off x="224075"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2">
  <p:cSld name="CUSTOM_16_1">
    <p:spTree>
      <p:nvGrpSpPr>
        <p:cNvPr id="1" name="Shape 657"/>
        <p:cNvGrpSpPr/>
        <p:nvPr/>
      </p:nvGrpSpPr>
      <p:grpSpPr>
        <a:xfrm>
          <a:off x="0" y="0"/>
          <a:ext cx="0" cy="0"/>
          <a:chOff x="0" y="0"/>
          <a:chExt cx="0" cy="0"/>
        </a:xfrm>
      </p:grpSpPr>
      <p:sp>
        <p:nvSpPr>
          <p:cNvPr id="658" name="Google Shape;658;p5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9" name="Google Shape;659;p57"/>
          <p:cNvSpPr/>
          <p:nvPr/>
        </p:nvSpPr>
        <p:spPr>
          <a:xfrm rot="10800000" flipH="1">
            <a:off x="8162851" y="4835316"/>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7"/>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57"/>
          <p:cNvGrpSpPr/>
          <p:nvPr/>
        </p:nvGrpSpPr>
        <p:grpSpPr>
          <a:xfrm rot="10800000" flipH="1">
            <a:off x="8550835" y="4412267"/>
            <a:ext cx="357775" cy="295791"/>
            <a:chOff x="-783927" y="2108838"/>
            <a:chExt cx="357775" cy="295791"/>
          </a:xfrm>
        </p:grpSpPr>
        <p:sp>
          <p:nvSpPr>
            <p:cNvPr id="662" name="Google Shape;662;p5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57"/>
          <p:cNvGrpSpPr/>
          <p:nvPr/>
        </p:nvGrpSpPr>
        <p:grpSpPr>
          <a:xfrm rot="6332023" flipH="1">
            <a:off x="113783" y="336134"/>
            <a:ext cx="632709" cy="411772"/>
            <a:chOff x="-6156016" y="2887633"/>
            <a:chExt cx="683789" cy="445016"/>
          </a:xfrm>
        </p:grpSpPr>
        <p:sp>
          <p:nvSpPr>
            <p:cNvPr id="665" name="Google Shape;665;p57"/>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7"/>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7"/>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57"/>
          <p:cNvSpPr/>
          <p:nvPr/>
        </p:nvSpPr>
        <p:spPr>
          <a:xfrm rot="10800000" flipH="1">
            <a:off x="224075" y="4746991"/>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69"/>
        <p:cNvGrpSpPr/>
        <p:nvPr/>
      </p:nvGrpSpPr>
      <p:grpSpPr>
        <a:xfrm>
          <a:off x="0" y="0"/>
          <a:ext cx="0" cy="0"/>
          <a:chOff x="0" y="0"/>
          <a:chExt cx="0" cy="0"/>
        </a:xfrm>
      </p:grpSpPr>
      <p:sp>
        <p:nvSpPr>
          <p:cNvPr id="670" name="Google Shape;670;p58"/>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71" name="Google Shape;671;p58"/>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2" name="Google Shape;672;p58"/>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8"/>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8"/>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58"/>
          <p:cNvGrpSpPr/>
          <p:nvPr/>
        </p:nvGrpSpPr>
        <p:grpSpPr>
          <a:xfrm>
            <a:off x="355460" y="1460025"/>
            <a:ext cx="357775" cy="295791"/>
            <a:chOff x="-783927" y="2108838"/>
            <a:chExt cx="357775" cy="295791"/>
          </a:xfrm>
        </p:grpSpPr>
        <p:sp>
          <p:nvSpPr>
            <p:cNvPr id="676" name="Google Shape;676;p5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678"/>
        <p:cNvGrpSpPr/>
        <p:nvPr/>
      </p:nvGrpSpPr>
      <p:grpSpPr>
        <a:xfrm>
          <a:off x="0" y="0"/>
          <a:ext cx="0" cy="0"/>
          <a:chOff x="0" y="0"/>
          <a:chExt cx="0" cy="0"/>
        </a:xfrm>
      </p:grpSpPr>
      <p:sp>
        <p:nvSpPr>
          <p:cNvPr id="679" name="Google Shape;679;p59"/>
          <p:cNvSpPr txBox="1">
            <a:spLocks noGrp="1"/>
          </p:cNvSpPr>
          <p:nvPr>
            <p:ph type="title"/>
          </p:nvPr>
        </p:nvSpPr>
        <p:spPr>
          <a:xfrm>
            <a:off x="720000" y="2764650"/>
            <a:ext cx="6976200" cy="1235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0" name="Google Shape;680;p59"/>
          <p:cNvSpPr txBox="1">
            <a:spLocks noGrp="1"/>
          </p:cNvSpPr>
          <p:nvPr>
            <p:ph type="subTitle" idx="1"/>
          </p:nvPr>
        </p:nvSpPr>
        <p:spPr>
          <a:xfrm>
            <a:off x="720000" y="3990975"/>
            <a:ext cx="6976200" cy="59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1" name="Google Shape;681;p59"/>
          <p:cNvSpPr/>
          <p:nvPr/>
        </p:nvSpPr>
        <p:spPr>
          <a:xfrm>
            <a:off x="250425" y="46750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a:off x="8627024" y="391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59"/>
          <p:cNvGrpSpPr/>
          <p:nvPr/>
        </p:nvGrpSpPr>
        <p:grpSpPr>
          <a:xfrm rot="-7140317">
            <a:off x="8291649" y="4433155"/>
            <a:ext cx="643533" cy="377037"/>
            <a:chOff x="-1131628" y="1250953"/>
            <a:chExt cx="695437" cy="407447"/>
          </a:xfrm>
        </p:grpSpPr>
        <p:sp>
          <p:nvSpPr>
            <p:cNvPr id="684" name="Google Shape;684;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687"/>
        <p:cNvGrpSpPr/>
        <p:nvPr/>
      </p:nvGrpSpPr>
      <p:grpSpPr>
        <a:xfrm>
          <a:off x="0" y="0"/>
          <a:ext cx="0" cy="0"/>
          <a:chOff x="0" y="0"/>
          <a:chExt cx="0" cy="0"/>
        </a:xfrm>
      </p:grpSpPr>
      <p:sp>
        <p:nvSpPr>
          <p:cNvPr id="688" name="Google Shape;688;p60"/>
          <p:cNvSpPr txBox="1">
            <a:spLocks noGrp="1"/>
          </p:cNvSpPr>
          <p:nvPr>
            <p:ph type="title"/>
          </p:nvPr>
        </p:nvSpPr>
        <p:spPr>
          <a:xfrm>
            <a:off x="720000" y="1434150"/>
            <a:ext cx="3050100" cy="11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9" name="Google Shape;689;p60"/>
          <p:cNvSpPr txBox="1">
            <a:spLocks noGrp="1"/>
          </p:cNvSpPr>
          <p:nvPr>
            <p:ph type="subTitle" idx="1"/>
          </p:nvPr>
        </p:nvSpPr>
        <p:spPr>
          <a:xfrm>
            <a:off x="720000" y="2571750"/>
            <a:ext cx="3050100" cy="113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0" name="Google Shape;690;p60"/>
          <p:cNvSpPr/>
          <p:nvPr/>
        </p:nvSpPr>
        <p:spPr>
          <a:xfrm>
            <a:off x="4362696" y="43596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0"/>
          <p:cNvSpPr/>
          <p:nvPr/>
        </p:nvSpPr>
        <p:spPr>
          <a:xfrm>
            <a:off x="764725" y="45688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0"/>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0"/>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60"/>
          <p:cNvGrpSpPr/>
          <p:nvPr/>
        </p:nvGrpSpPr>
        <p:grpSpPr>
          <a:xfrm>
            <a:off x="355460" y="831325"/>
            <a:ext cx="357775" cy="295791"/>
            <a:chOff x="-783927" y="2108838"/>
            <a:chExt cx="357775" cy="295791"/>
          </a:xfrm>
        </p:grpSpPr>
        <p:sp>
          <p:nvSpPr>
            <p:cNvPr id="695" name="Google Shape;695;p6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697"/>
        <p:cNvGrpSpPr/>
        <p:nvPr/>
      </p:nvGrpSpPr>
      <p:grpSpPr>
        <a:xfrm>
          <a:off x="0" y="0"/>
          <a:ext cx="0" cy="0"/>
          <a:chOff x="0" y="0"/>
          <a:chExt cx="0" cy="0"/>
        </a:xfrm>
      </p:grpSpPr>
      <p:sp>
        <p:nvSpPr>
          <p:cNvPr id="698" name="Google Shape;698;p61"/>
          <p:cNvSpPr txBox="1">
            <a:spLocks noGrp="1"/>
          </p:cNvSpPr>
          <p:nvPr>
            <p:ph type="title"/>
          </p:nvPr>
        </p:nvSpPr>
        <p:spPr>
          <a:xfrm>
            <a:off x="5158200" y="1434150"/>
            <a:ext cx="2518800" cy="113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9" name="Google Shape;699;p61"/>
          <p:cNvSpPr txBox="1">
            <a:spLocks noGrp="1"/>
          </p:cNvSpPr>
          <p:nvPr>
            <p:ph type="subTitle" idx="1"/>
          </p:nvPr>
        </p:nvSpPr>
        <p:spPr>
          <a:xfrm>
            <a:off x="5158200" y="2571750"/>
            <a:ext cx="2871300" cy="11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0" name="Google Shape;700;p61"/>
          <p:cNvSpPr/>
          <p:nvPr/>
        </p:nvSpPr>
        <p:spPr>
          <a:xfrm>
            <a:off x="2098121" y="1889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1"/>
          <p:cNvSpPr/>
          <p:nvPr/>
        </p:nvSpPr>
        <p:spPr>
          <a:xfrm>
            <a:off x="378050" y="433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1"/>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61"/>
          <p:cNvGrpSpPr/>
          <p:nvPr/>
        </p:nvGrpSpPr>
        <p:grpSpPr>
          <a:xfrm>
            <a:off x="8379460" y="305375"/>
            <a:ext cx="357775" cy="295791"/>
            <a:chOff x="-783927" y="2108838"/>
            <a:chExt cx="357775" cy="295791"/>
          </a:xfrm>
        </p:grpSpPr>
        <p:sp>
          <p:nvSpPr>
            <p:cNvPr id="704" name="Google Shape;704;p6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61"/>
          <p:cNvGrpSpPr/>
          <p:nvPr/>
        </p:nvGrpSpPr>
        <p:grpSpPr>
          <a:xfrm rot="-6220424">
            <a:off x="191876" y="1703353"/>
            <a:ext cx="602495" cy="353003"/>
            <a:chOff x="-1131628" y="1250953"/>
            <a:chExt cx="695437" cy="407447"/>
          </a:xfrm>
        </p:grpSpPr>
        <p:sp>
          <p:nvSpPr>
            <p:cNvPr id="707" name="Google Shape;707;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710"/>
        <p:cNvGrpSpPr/>
        <p:nvPr/>
      </p:nvGrpSpPr>
      <p:grpSpPr>
        <a:xfrm>
          <a:off x="0" y="0"/>
          <a:ext cx="0" cy="0"/>
          <a:chOff x="0" y="0"/>
          <a:chExt cx="0" cy="0"/>
        </a:xfrm>
      </p:grpSpPr>
      <p:sp>
        <p:nvSpPr>
          <p:cNvPr id="711" name="Google Shape;711;p62"/>
          <p:cNvSpPr txBox="1">
            <a:spLocks noGrp="1"/>
          </p:cNvSpPr>
          <p:nvPr>
            <p:ph type="title"/>
          </p:nvPr>
        </p:nvSpPr>
        <p:spPr>
          <a:xfrm>
            <a:off x="720000" y="1205550"/>
            <a:ext cx="2385300" cy="14901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2" name="Google Shape;712;p62"/>
          <p:cNvSpPr txBox="1">
            <a:spLocks noGrp="1"/>
          </p:cNvSpPr>
          <p:nvPr>
            <p:ph type="subTitle" idx="1"/>
          </p:nvPr>
        </p:nvSpPr>
        <p:spPr>
          <a:xfrm>
            <a:off x="5777775" y="2800350"/>
            <a:ext cx="2642400" cy="11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3" name="Google Shape;713;p6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62"/>
          <p:cNvGrpSpPr/>
          <p:nvPr/>
        </p:nvGrpSpPr>
        <p:grpSpPr>
          <a:xfrm>
            <a:off x="8178110" y="2061900"/>
            <a:ext cx="357775" cy="295791"/>
            <a:chOff x="-783927" y="2108838"/>
            <a:chExt cx="357775" cy="295791"/>
          </a:xfrm>
        </p:grpSpPr>
        <p:sp>
          <p:nvSpPr>
            <p:cNvPr id="718" name="Google Shape;718;p6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ext 5">
  <p:cSld name="CUSTOM_15">
    <p:spTree>
      <p:nvGrpSpPr>
        <p:cNvPr id="1" name="Shape 720"/>
        <p:cNvGrpSpPr/>
        <p:nvPr/>
      </p:nvGrpSpPr>
      <p:grpSpPr>
        <a:xfrm>
          <a:off x="0" y="0"/>
          <a:ext cx="0" cy="0"/>
          <a:chOff x="0" y="0"/>
          <a:chExt cx="0" cy="0"/>
        </a:xfrm>
      </p:grpSpPr>
      <p:sp>
        <p:nvSpPr>
          <p:cNvPr id="721" name="Google Shape;721;p63"/>
          <p:cNvSpPr txBox="1">
            <a:spLocks noGrp="1"/>
          </p:cNvSpPr>
          <p:nvPr>
            <p:ph type="body" idx="1"/>
          </p:nvPr>
        </p:nvSpPr>
        <p:spPr>
          <a:xfrm flipH="1">
            <a:off x="1170425" y="1519100"/>
            <a:ext cx="3937500" cy="288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rgbClr val="EAAFA0"/>
              </a:buClr>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22" name="Google Shape;722;p63"/>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3" name="Google Shape;723;p63"/>
          <p:cNvSpPr/>
          <p:nvPr/>
        </p:nvSpPr>
        <p:spPr>
          <a:xfrm flipH="1">
            <a:off x="7240256"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3"/>
          <p:cNvSpPr/>
          <p:nvPr/>
        </p:nvSpPr>
        <p:spPr>
          <a:xfrm flipH="1">
            <a:off x="8647884" y="15927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3"/>
          <p:cNvSpPr/>
          <p:nvPr/>
        </p:nvSpPr>
        <p:spPr>
          <a:xfrm flipH="1">
            <a:off x="317059" y="5401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3"/>
          <p:cNvSpPr/>
          <p:nvPr/>
        </p:nvSpPr>
        <p:spPr>
          <a:xfrm flipH="1">
            <a:off x="316517" y="45688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63"/>
          <p:cNvGrpSpPr/>
          <p:nvPr/>
        </p:nvGrpSpPr>
        <p:grpSpPr>
          <a:xfrm flipH="1">
            <a:off x="189419" y="3643900"/>
            <a:ext cx="357775" cy="295791"/>
            <a:chOff x="-783927" y="2108838"/>
            <a:chExt cx="357775" cy="295791"/>
          </a:xfrm>
        </p:grpSpPr>
        <p:sp>
          <p:nvSpPr>
            <p:cNvPr id="728" name="Google Shape;728;p6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63"/>
          <p:cNvGrpSpPr/>
          <p:nvPr/>
        </p:nvGrpSpPr>
        <p:grpSpPr>
          <a:xfrm rot="-2820071" flipH="1">
            <a:off x="909554" y="4495500"/>
            <a:ext cx="643550" cy="377047"/>
            <a:chOff x="-1131628" y="1250953"/>
            <a:chExt cx="695437" cy="407447"/>
          </a:xfrm>
        </p:grpSpPr>
        <p:sp>
          <p:nvSpPr>
            <p:cNvPr id="731" name="Google Shape;731;p6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63"/>
          <p:cNvGrpSpPr/>
          <p:nvPr/>
        </p:nvGrpSpPr>
        <p:grpSpPr>
          <a:xfrm rot="6220639" flipH="1">
            <a:off x="8112759" y="466660"/>
            <a:ext cx="643516" cy="377027"/>
            <a:chOff x="-1131628" y="1250953"/>
            <a:chExt cx="695437" cy="407447"/>
          </a:xfrm>
        </p:grpSpPr>
        <p:sp>
          <p:nvSpPr>
            <p:cNvPr id="735" name="Google Shape;735;p6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38"/>
        <p:cNvGrpSpPr/>
        <p:nvPr/>
      </p:nvGrpSpPr>
      <p:grpSpPr>
        <a:xfrm>
          <a:off x="0" y="0"/>
          <a:ext cx="0" cy="0"/>
          <a:chOff x="0" y="0"/>
          <a:chExt cx="0" cy="0"/>
        </a:xfrm>
      </p:grpSpPr>
      <p:sp>
        <p:nvSpPr>
          <p:cNvPr id="739" name="Google Shape;739;p64"/>
          <p:cNvSpPr txBox="1">
            <a:spLocks noGrp="1"/>
          </p:cNvSpPr>
          <p:nvPr>
            <p:ph type="title"/>
          </p:nvPr>
        </p:nvSpPr>
        <p:spPr>
          <a:xfrm>
            <a:off x="713225" y="1428750"/>
            <a:ext cx="2175300" cy="80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740" name="Google Shape;740;p64"/>
          <p:cNvSpPr txBox="1">
            <a:spLocks noGrp="1"/>
          </p:cNvSpPr>
          <p:nvPr>
            <p:ph type="subTitle" idx="1"/>
          </p:nvPr>
        </p:nvSpPr>
        <p:spPr>
          <a:xfrm>
            <a:off x="713225" y="2260913"/>
            <a:ext cx="21753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41" name="Google Shape;741;p64"/>
          <p:cNvSpPr txBox="1">
            <a:spLocks noGrp="1"/>
          </p:cNvSpPr>
          <p:nvPr>
            <p:ph type="title" idx="2"/>
          </p:nvPr>
        </p:nvSpPr>
        <p:spPr>
          <a:xfrm>
            <a:off x="713225" y="3095500"/>
            <a:ext cx="2175300" cy="80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742" name="Google Shape;742;p64"/>
          <p:cNvSpPr txBox="1">
            <a:spLocks noGrp="1"/>
          </p:cNvSpPr>
          <p:nvPr>
            <p:ph type="subTitle" idx="3"/>
          </p:nvPr>
        </p:nvSpPr>
        <p:spPr>
          <a:xfrm>
            <a:off x="713225" y="3927675"/>
            <a:ext cx="2175300" cy="63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43" name="Google Shape;743;p64"/>
          <p:cNvSpPr txBox="1">
            <a:spLocks noGrp="1"/>
          </p:cNvSpPr>
          <p:nvPr>
            <p:ph type="title" idx="4"/>
          </p:nvPr>
        </p:nvSpPr>
        <p:spPr>
          <a:xfrm>
            <a:off x="713225" y="368825"/>
            <a:ext cx="77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4" name="Google Shape;744;p64"/>
          <p:cNvSpPr/>
          <p:nvPr/>
        </p:nvSpPr>
        <p:spPr>
          <a:xfrm>
            <a:off x="301800" y="368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64"/>
          <p:cNvGrpSpPr/>
          <p:nvPr/>
        </p:nvGrpSpPr>
        <p:grpSpPr>
          <a:xfrm rot="-6220424">
            <a:off x="115626" y="4513228"/>
            <a:ext cx="602495" cy="353003"/>
            <a:chOff x="-1131628" y="1250953"/>
            <a:chExt cx="695437" cy="407447"/>
          </a:xfrm>
        </p:grpSpPr>
        <p:sp>
          <p:nvSpPr>
            <p:cNvPr id="746" name="Google Shape;746;p6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749"/>
        <p:cNvGrpSpPr/>
        <p:nvPr/>
      </p:nvGrpSpPr>
      <p:grpSpPr>
        <a:xfrm>
          <a:off x="0" y="0"/>
          <a:ext cx="0" cy="0"/>
          <a:chOff x="0" y="0"/>
          <a:chExt cx="0" cy="0"/>
        </a:xfrm>
      </p:grpSpPr>
      <p:sp>
        <p:nvSpPr>
          <p:cNvPr id="750" name="Google Shape;750;p65"/>
          <p:cNvSpPr txBox="1">
            <a:spLocks noGrp="1"/>
          </p:cNvSpPr>
          <p:nvPr>
            <p:ph type="body" idx="1"/>
          </p:nvPr>
        </p:nvSpPr>
        <p:spPr>
          <a:xfrm>
            <a:off x="4566600" y="1343123"/>
            <a:ext cx="38589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51" name="Google Shape;751;p65"/>
          <p:cNvSpPr txBox="1">
            <a:spLocks noGrp="1"/>
          </p:cNvSpPr>
          <p:nvPr>
            <p:ph type="body" idx="2"/>
          </p:nvPr>
        </p:nvSpPr>
        <p:spPr>
          <a:xfrm>
            <a:off x="718500" y="1343026"/>
            <a:ext cx="38400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52" name="Google Shape;752;p6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3" name="Google Shape;753;p65"/>
          <p:cNvSpPr/>
          <p:nvPr/>
        </p:nvSpPr>
        <p:spPr>
          <a:xfrm>
            <a:off x="945596" y="265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5"/>
          <p:cNvSpPr/>
          <p:nvPr/>
        </p:nvSpPr>
        <p:spPr>
          <a:xfrm>
            <a:off x="221750" y="4155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5"/>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5"/>
          <p:cNvSpPr/>
          <p:nvPr/>
        </p:nvSpPr>
        <p:spPr>
          <a:xfrm>
            <a:off x="921424" y="47824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65"/>
          <p:cNvGrpSpPr/>
          <p:nvPr/>
        </p:nvGrpSpPr>
        <p:grpSpPr>
          <a:xfrm>
            <a:off x="8602635" y="3741188"/>
            <a:ext cx="357775" cy="295791"/>
            <a:chOff x="-783927" y="2108838"/>
            <a:chExt cx="357775" cy="295791"/>
          </a:xfrm>
        </p:grpSpPr>
        <p:sp>
          <p:nvSpPr>
            <p:cNvPr id="758" name="Google Shape;758;p6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65"/>
          <p:cNvGrpSpPr/>
          <p:nvPr/>
        </p:nvGrpSpPr>
        <p:grpSpPr>
          <a:xfrm rot="-1300979">
            <a:off x="8352613" y="4491458"/>
            <a:ext cx="643542" cy="377042"/>
            <a:chOff x="-1131628" y="1250953"/>
            <a:chExt cx="695437" cy="407447"/>
          </a:xfrm>
        </p:grpSpPr>
        <p:sp>
          <p:nvSpPr>
            <p:cNvPr id="761" name="Google Shape;761;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65"/>
          <p:cNvGrpSpPr/>
          <p:nvPr/>
        </p:nvGrpSpPr>
        <p:grpSpPr>
          <a:xfrm rot="-6220639">
            <a:off x="70930" y="350985"/>
            <a:ext cx="643516" cy="377027"/>
            <a:chOff x="-1131628" y="1250953"/>
            <a:chExt cx="695437" cy="407447"/>
          </a:xfrm>
        </p:grpSpPr>
        <p:sp>
          <p:nvSpPr>
            <p:cNvPr id="765" name="Google Shape;765;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68"/>
        <p:cNvGrpSpPr/>
        <p:nvPr/>
      </p:nvGrpSpPr>
      <p:grpSpPr>
        <a:xfrm>
          <a:off x="0" y="0"/>
          <a:ext cx="0" cy="0"/>
          <a:chOff x="0" y="0"/>
          <a:chExt cx="0" cy="0"/>
        </a:xfrm>
      </p:grpSpPr>
      <p:sp>
        <p:nvSpPr>
          <p:cNvPr id="769" name="Google Shape;769;p66"/>
          <p:cNvSpPr txBox="1">
            <a:spLocks noGrp="1"/>
          </p:cNvSpPr>
          <p:nvPr>
            <p:ph type="title"/>
          </p:nvPr>
        </p:nvSpPr>
        <p:spPr>
          <a:xfrm>
            <a:off x="937700"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770" name="Google Shape;770;p66"/>
          <p:cNvSpPr txBox="1">
            <a:spLocks noGrp="1"/>
          </p:cNvSpPr>
          <p:nvPr>
            <p:ph type="subTitle" idx="1"/>
          </p:nvPr>
        </p:nvSpPr>
        <p:spPr>
          <a:xfrm>
            <a:off x="937700"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1" name="Google Shape;771;p66"/>
          <p:cNvSpPr txBox="1">
            <a:spLocks noGrp="1"/>
          </p:cNvSpPr>
          <p:nvPr>
            <p:ph type="title" idx="2"/>
          </p:nvPr>
        </p:nvSpPr>
        <p:spPr>
          <a:xfrm>
            <a:off x="3484420"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772" name="Google Shape;772;p66"/>
          <p:cNvSpPr txBox="1">
            <a:spLocks noGrp="1"/>
          </p:cNvSpPr>
          <p:nvPr>
            <p:ph type="subTitle" idx="3"/>
          </p:nvPr>
        </p:nvSpPr>
        <p:spPr>
          <a:xfrm>
            <a:off x="3484420"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3" name="Google Shape;773;p66"/>
          <p:cNvSpPr txBox="1">
            <a:spLocks noGrp="1"/>
          </p:cNvSpPr>
          <p:nvPr>
            <p:ph type="title" idx="4"/>
          </p:nvPr>
        </p:nvSpPr>
        <p:spPr>
          <a:xfrm>
            <a:off x="6031147" y="29379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500">
                <a:solidFill>
                  <a:schemeClr val="dk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774" name="Google Shape;774;p66"/>
          <p:cNvSpPr txBox="1">
            <a:spLocks noGrp="1"/>
          </p:cNvSpPr>
          <p:nvPr>
            <p:ph type="subTitle" idx="5"/>
          </p:nvPr>
        </p:nvSpPr>
        <p:spPr>
          <a:xfrm>
            <a:off x="6031147" y="35607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5" name="Google Shape;775;p66"/>
          <p:cNvSpPr txBox="1">
            <a:spLocks noGrp="1"/>
          </p:cNvSpPr>
          <p:nvPr>
            <p:ph type="title" idx="6"/>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6" name="Google Shape;776;p66"/>
          <p:cNvSpPr/>
          <p:nvPr/>
        </p:nvSpPr>
        <p:spPr>
          <a:xfrm>
            <a:off x="138967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6"/>
          <p:cNvSpPr/>
          <p:nvPr/>
        </p:nvSpPr>
        <p:spPr>
          <a:xfrm>
            <a:off x="355100"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6"/>
          <p:cNvSpPr/>
          <p:nvPr/>
        </p:nvSpPr>
        <p:spPr>
          <a:xfrm>
            <a:off x="8627101"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6"/>
          <p:cNvSpPr/>
          <p:nvPr/>
        </p:nvSpPr>
        <p:spPr>
          <a:xfrm>
            <a:off x="8318911"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66"/>
          <p:cNvGrpSpPr/>
          <p:nvPr/>
        </p:nvGrpSpPr>
        <p:grpSpPr>
          <a:xfrm>
            <a:off x="8627110" y="4105000"/>
            <a:ext cx="357775" cy="295791"/>
            <a:chOff x="-783927" y="2108838"/>
            <a:chExt cx="357775" cy="295791"/>
          </a:xfrm>
        </p:grpSpPr>
        <p:sp>
          <p:nvSpPr>
            <p:cNvPr id="781" name="Google Shape;781;p6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66"/>
          <p:cNvGrpSpPr/>
          <p:nvPr/>
        </p:nvGrpSpPr>
        <p:grpSpPr>
          <a:xfrm rot="-6220639">
            <a:off x="83080" y="350985"/>
            <a:ext cx="643516" cy="377027"/>
            <a:chOff x="-1131628" y="1250953"/>
            <a:chExt cx="695437" cy="407447"/>
          </a:xfrm>
        </p:grpSpPr>
        <p:sp>
          <p:nvSpPr>
            <p:cNvPr id="784" name="Google Shape;784;p6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787"/>
        <p:cNvGrpSpPr/>
        <p:nvPr/>
      </p:nvGrpSpPr>
      <p:grpSpPr>
        <a:xfrm>
          <a:off x="0" y="0"/>
          <a:ext cx="0" cy="0"/>
          <a:chOff x="0" y="0"/>
          <a:chExt cx="0" cy="0"/>
        </a:xfrm>
      </p:grpSpPr>
      <p:sp>
        <p:nvSpPr>
          <p:cNvPr id="788" name="Google Shape;788;p67"/>
          <p:cNvSpPr txBox="1">
            <a:spLocks noGrp="1"/>
          </p:cNvSpPr>
          <p:nvPr>
            <p:ph type="title"/>
          </p:nvPr>
        </p:nvSpPr>
        <p:spPr>
          <a:xfrm>
            <a:off x="2000848" y="1466850"/>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789" name="Google Shape;789;p67"/>
          <p:cNvSpPr txBox="1">
            <a:spLocks noGrp="1"/>
          </p:cNvSpPr>
          <p:nvPr>
            <p:ph type="subTitle" idx="1"/>
          </p:nvPr>
        </p:nvSpPr>
        <p:spPr>
          <a:xfrm>
            <a:off x="2002798" y="220477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0" name="Google Shape;790;p67"/>
          <p:cNvSpPr txBox="1">
            <a:spLocks noGrp="1"/>
          </p:cNvSpPr>
          <p:nvPr>
            <p:ph type="title" idx="2"/>
          </p:nvPr>
        </p:nvSpPr>
        <p:spPr>
          <a:xfrm>
            <a:off x="5936247" y="1466850"/>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791" name="Google Shape;791;p67"/>
          <p:cNvSpPr txBox="1">
            <a:spLocks noGrp="1"/>
          </p:cNvSpPr>
          <p:nvPr>
            <p:ph type="subTitle" idx="3"/>
          </p:nvPr>
        </p:nvSpPr>
        <p:spPr>
          <a:xfrm>
            <a:off x="5938197" y="220477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2" name="Google Shape;792;p67"/>
          <p:cNvSpPr txBox="1">
            <a:spLocks noGrp="1"/>
          </p:cNvSpPr>
          <p:nvPr>
            <p:ph type="title" idx="4"/>
          </p:nvPr>
        </p:nvSpPr>
        <p:spPr>
          <a:xfrm>
            <a:off x="2000848" y="3147875"/>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793" name="Google Shape;793;p67"/>
          <p:cNvSpPr txBox="1">
            <a:spLocks noGrp="1"/>
          </p:cNvSpPr>
          <p:nvPr>
            <p:ph type="subTitle" idx="5"/>
          </p:nvPr>
        </p:nvSpPr>
        <p:spPr>
          <a:xfrm>
            <a:off x="2002798" y="388582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4" name="Google Shape;794;p67"/>
          <p:cNvSpPr txBox="1">
            <a:spLocks noGrp="1"/>
          </p:cNvSpPr>
          <p:nvPr>
            <p:ph type="title" idx="6"/>
          </p:nvPr>
        </p:nvSpPr>
        <p:spPr>
          <a:xfrm>
            <a:off x="5936247" y="3147875"/>
            <a:ext cx="2317200" cy="78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795" name="Google Shape;795;p67"/>
          <p:cNvSpPr txBox="1">
            <a:spLocks noGrp="1"/>
          </p:cNvSpPr>
          <p:nvPr>
            <p:ph type="subTitle" idx="7"/>
          </p:nvPr>
        </p:nvSpPr>
        <p:spPr>
          <a:xfrm>
            <a:off x="5938197" y="3885825"/>
            <a:ext cx="23133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6" name="Google Shape;796;p67"/>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7" name="Google Shape;797;p67"/>
          <p:cNvSpPr/>
          <p:nvPr/>
        </p:nvSpPr>
        <p:spPr>
          <a:xfrm>
            <a:off x="1450421"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7"/>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7"/>
          <p:cNvSpPr/>
          <p:nvPr/>
        </p:nvSpPr>
        <p:spPr>
          <a:xfrm>
            <a:off x="8610526" y="3688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7"/>
          <p:cNvSpPr/>
          <p:nvPr/>
        </p:nvSpPr>
        <p:spPr>
          <a:xfrm>
            <a:off x="8655599" y="36170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67"/>
          <p:cNvGrpSpPr/>
          <p:nvPr/>
        </p:nvGrpSpPr>
        <p:grpSpPr>
          <a:xfrm>
            <a:off x="7895685" y="4700325"/>
            <a:ext cx="357775" cy="295791"/>
            <a:chOff x="-783927" y="2108838"/>
            <a:chExt cx="357775" cy="295791"/>
          </a:xfrm>
        </p:grpSpPr>
        <p:sp>
          <p:nvSpPr>
            <p:cNvPr id="802" name="Google Shape;802;p6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67"/>
          <p:cNvGrpSpPr/>
          <p:nvPr/>
        </p:nvGrpSpPr>
        <p:grpSpPr>
          <a:xfrm rot="-6220424">
            <a:off x="191876" y="474628"/>
            <a:ext cx="602495" cy="353003"/>
            <a:chOff x="-1131628" y="1250953"/>
            <a:chExt cx="695437" cy="407447"/>
          </a:xfrm>
        </p:grpSpPr>
        <p:sp>
          <p:nvSpPr>
            <p:cNvPr id="805" name="Google Shape;805;p6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808"/>
        <p:cNvGrpSpPr/>
        <p:nvPr/>
      </p:nvGrpSpPr>
      <p:grpSpPr>
        <a:xfrm>
          <a:off x="0" y="0"/>
          <a:ext cx="0" cy="0"/>
          <a:chOff x="0" y="0"/>
          <a:chExt cx="0" cy="0"/>
        </a:xfrm>
      </p:grpSpPr>
      <p:sp>
        <p:nvSpPr>
          <p:cNvPr id="809" name="Google Shape;809;p68"/>
          <p:cNvSpPr txBox="1">
            <a:spLocks noGrp="1"/>
          </p:cNvSpPr>
          <p:nvPr>
            <p:ph type="title"/>
          </p:nvPr>
        </p:nvSpPr>
        <p:spPr>
          <a:xfrm>
            <a:off x="1101175"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810" name="Google Shape;810;p68"/>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11" name="Google Shape;811;p68"/>
          <p:cNvSpPr txBox="1">
            <a:spLocks noGrp="1"/>
          </p:cNvSpPr>
          <p:nvPr>
            <p:ph type="title" idx="2"/>
          </p:nvPr>
        </p:nvSpPr>
        <p:spPr>
          <a:xfrm>
            <a:off x="3578948"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812" name="Google Shape;812;p68"/>
          <p:cNvSpPr txBox="1">
            <a:spLocks noGrp="1"/>
          </p:cNvSpPr>
          <p:nvPr>
            <p:ph type="subTitle" idx="3"/>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13" name="Google Shape;813;p68"/>
          <p:cNvSpPr txBox="1">
            <a:spLocks noGrp="1"/>
          </p:cNvSpPr>
          <p:nvPr>
            <p:ph type="title" idx="4"/>
          </p:nvPr>
        </p:nvSpPr>
        <p:spPr>
          <a:xfrm>
            <a:off x="1101175"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814" name="Google Shape;814;p68"/>
          <p:cNvSpPr txBox="1">
            <a:spLocks noGrp="1"/>
          </p:cNvSpPr>
          <p:nvPr>
            <p:ph type="subTitle" idx="5"/>
          </p:nvPr>
        </p:nvSpPr>
        <p:spPr>
          <a:xfrm>
            <a:off x="1101175"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15" name="Google Shape;815;p68"/>
          <p:cNvSpPr txBox="1">
            <a:spLocks noGrp="1"/>
          </p:cNvSpPr>
          <p:nvPr>
            <p:ph type="title" idx="6"/>
          </p:nvPr>
        </p:nvSpPr>
        <p:spPr>
          <a:xfrm>
            <a:off x="3578948"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816" name="Google Shape;816;p68"/>
          <p:cNvSpPr txBox="1">
            <a:spLocks noGrp="1"/>
          </p:cNvSpPr>
          <p:nvPr>
            <p:ph type="subTitle" idx="7"/>
          </p:nvPr>
        </p:nvSpPr>
        <p:spPr>
          <a:xfrm>
            <a:off x="3578948"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17" name="Google Shape;817;p68"/>
          <p:cNvSpPr txBox="1">
            <a:spLocks noGrp="1"/>
          </p:cNvSpPr>
          <p:nvPr>
            <p:ph type="title" idx="8"/>
          </p:nvPr>
        </p:nvSpPr>
        <p:spPr>
          <a:xfrm>
            <a:off x="6056727" y="17590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818" name="Google Shape;818;p68"/>
          <p:cNvSpPr txBox="1">
            <a:spLocks noGrp="1"/>
          </p:cNvSpPr>
          <p:nvPr>
            <p:ph type="subTitle" idx="9"/>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19" name="Google Shape;819;p68"/>
          <p:cNvSpPr txBox="1">
            <a:spLocks noGrp="1"/>
          </p:cNvSpPr>
          <p:nvPr>
            <p:ph type="title" idx="13"/>
          </p:nvPr>
        </p:nvSpPr>
        <p:spPr>
          <a:xfrm>
            <a:off x="6056727" y="3497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820" name="Google Shape;820;p68"/>
          <p:cNvSpPr txBox="1">
            <a:spLocks noGrp="1"/>
          </p:cNvSpPr>
          <p:nvPr>
            <p:ph type="subTitle" idx="14"/>
          </p:nvPr>
        </p:nvSpPr>
        <p:spPr>
          <a:xfrm>
            <a:off x="6056727" y="40075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21" name="Google Shape;821;p68"/>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2" name="Google Shape;822;p68"/>
          <p:cNvSpPr/>
          <p:nvPr/>
        </p:nvSpPr>
        <p:spPr>
          <a:xfrm>
            <a:off x="993221"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8"/>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8"/>
          <p:cNvSpPr/>
          <p:nvPr/>
        </p:nvSpPr>
        <p:spPr>
          <a:xfrm>
            <a:off x="8712674" y="4134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68"/>
          <p:cNvGrpSpPr/>
          <p:nvPr/>
        </p:nvGrpSpPr>
        <p:grpSpPr>
          <a:xfrm rot="-6220424">
            <a:off x="191876" y="474628"/>
            <a:ext cx="602495" cy="353003"/>
            <a:chOff x="-1131628" y="1250953"/>
            <a:chExt cx="695437" cy="407447"/>
          </a:xfrm>
        </p:grpSpPr>
        <p:sp>
          <p:nvSpPr>
            <p:cNvPr id="826" name="Google Shape;826;p6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68"/>
          <p:cNvSpPr/>
          <p:nvPr/>
        </p:nvSpPr>
        <p:spPr>
          <a:xfrm>
            <a:off x="8360788"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8"/>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831"/>
        <p:cNvGrpSpPr/>
        <p:nvPr/>
      </p:nvGrpSpPr>
      <p:grpSpPr>
        <a:xfrm>
          <a:off x="0" y="0"/>
          <a:ext cx="0" cy="0"/>
          <a:chOff x="0" y="0"/>
          <a:chExt cx="0" cy="0"/>
        </a:xfrm>
      </p:grpSpPr>
      <p:sp>
        <p:nvSpPr>
          <p:cNvPr id="832" name="Google Shape;832;p69"/>
          <p:cNvSpPr txBox="1">
            <a:spLocks noGrp="1"/>
          </p:cNvSpPr>
          <p:nvPr>
            <p:ph type="ctrTitle"/>
          </p:nvPr>
        </p:nvSpPr>
        <p:spPr>
          <a:xfrm>
            <a:off x="2644650" y="371475"/>
            <a:ext cx="3854700" cy="99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atin typeface="Bungee"/>
                <a:ea typeface="Bungee"/>
                <a:cs typeface="Bungee"/>
                <a:sym typeface="Bunge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33" name="Google Shape;833;p69"/>
          <p:cNvSpPr txBox="1">
            <a:spLocks noGrp="1"/>
          </p:cNvSpPr>
          <p:nvPr>
            <p:ph type="subTitle" idx="1"/>
          </p:nvPr>
        </p:nvSpPr>
        <p:spPr>
          <a:xfrm>
            <a:off x="2644650" y="2072125"/>
            <a:ext cx="38547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rgbClr val="FFFFFF"/>
                </a:solidFill>
                <a:latin typeface="Cairo"/>
                <a:ea typeface="Cairo"/>
                <a:cs typeface="Cairo"/>
                <a:sym typeface="Cair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34" name="Google Shape;834;p69"/>
          <p:cNvSpPr txBox="1"/>
          <p:nvPr/>
        </p:nvSpPr>
        <p:spPr>
          <a:xfrm>
            <a:off x="2685600" y="3362325"/>
            <a:ext cx="3772800" cy="828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a:solidFill>
                  <a:schemeClr val="dk1"/>
                </a:solidFill>
                <a:latin typeface="Cairo"/>
                <a:ea typeface="Cairo"/>
                <a:cs typeface="Cairo"/>
                <a:sym typeface="Cairo"/>
              </a:rPr>
              <a:t>CREDITS: This presentation template was created by </a:t>
            </a:r>
            <a:r>
              <a:rPr lang="en" b="1">
                <a:solidFill>
                  <a:schemeClr val="dk2"/>
                </a:solidFill>
                <a:uFill>
                  <a:noFill/>
                </a:uFill>
                <a:latin typeface="Cairo"/>
                <a:ea typeface="Cairo"/>
                <a:cs typeface="Cairo"/>
                <a:sym typeface="Cairo"/>
                <a:hlinkClick r:id="rId2">
                  <a:extLst>
                    <a:ext uri="{A12FA001-AC4F-418D-AE19-62706E023703}">
                      <ahyp:hlinkClr xmlns:ahyp="http://schemas.microsoft.com/office/drawing/2018/hyperlinkcolor" val="tx"/>
                    </a:ext>
                  </a:extLst>
                </a:hlinkClick>
              </a:rPr>
              <a:t>Slidesgo</a:t>
            </a:r>
            <a:r>
              <a:rPr lang="en">
                <a:solidFill>
                  <a:schemeClr val="dk1"/>
                </a:solidFill>
                <a:latin typeface="Cairo"/>
                <a:ea typeface="Cairo"/>
                <a:cs typeface="Cairo"/>
                <a:sym typeface="Cairo"/>
              </a:rPr>
              <a:t>, including icons by</a:t>
            </a:r>
            <a:r>
              <a:rPr lang="en">
                <a:solidFill>
                  <a:schemeClr val="accent2"/>
                </a:solidFill>
                <a:latin typeface="Cairo"/>
                <a:ea typeface="Cairo"/>
                <a:cs typeface="Cairo"/>
                <a:sym typeface="Cairo"/>
              </a:rPr>
              <a:t> </a:t>
            </a:r>
            <a:r>
              <a:rPr lang="en" b="1">
                <a:solidFill>
                  <a:schemeClr val="dk2"/>
                </a:solidFill>
                <a:uFill>
                  <a:noFill/>
                </a:u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b="1">
                <a:solidFill>
                  <a:schemeClr val="dk2"/>
                </a:solidFill>
                <a:latin typeface="Cairo"/>
                <a:ea typeface="Cairo"/>
                <a:cs typeface="Cairo"/>
                <a:sym typeface="Cairo"/>
              </a:rPr>
              <a:t> </a:t>
            </a:r>
            <a:r>
              <a:rPr lang="en">
                <a:solidFill>
                  <a:schemeClr val="dk1"/>
                </a:solidFill>
                <a:latin typeface="Cairo"/>
                <a:ea typeface="Cairo"/>
                <a:cs typeface="Cairo"/>
                <a:sym typeface="Cairo"/>
              </a:rPr>
              <a:t>and infographics &amp; images by</a:t>
            </a:r>
            <a:r>
              <a:rPr lang="en">
                <a:solidFill>
                  <a:schemeClr val="accent2"/>
                </a:solidFill>
                <a:latin typeface="Cairo"/>
                <a:ea typeface="Cairo"/>
                <a:cs typeface="Cairo"/>
                <a:sym typeface="Cairo"/>
              </a:rPr>
              <a:t> </a:t>
            </a:r>
            <a:r>
              <a:rPr lang="en" b="1">
                <a:solidFill>
                  <a:schemeClr val="dk2"/>
                </a:solidFill>
                <a:uFill>
                  <a:noFill/>
                </a:uFill>
                <a:latin typeface="Cairo"/>
                <a:ea typeface="Cairo"/>
                <a:cs typeface="Cairo"/>
                <a:sym typeface="Cairo"/>
                <a:hlinkClick r:id="rId4">
                  <a:extLst>
                    <a:ext uri="{A12FA001-AC4F-418D-AE19-62706E023703}">
                      <ahyp:hlinkClr xmlns:ahyp="http://schemas.microsoft.com/office/drawing/2018/hyperlinkcolor" val="tx"/>
                    </a:ext>
                  </a:extLst>
                </a:hlinkClick>
              </a:rPr>
              <a:t>Freepik</a:t>
            </a:r>
            <a:endParaRPr b="1">
              <a:solidFill>
                <a:schemeClr val="dk2"/>
              </a:solidFill>
              <a:latin typeface="Cairo"/>
              <a:ea typeface="Cairo"/>
              <a:cs typeface="Cairo"/>
              <a:sym typeface="Cairo"/>
            </a:endParaRPr>
          </a:p>
        </p:txBody>
      </p:sp>
      <p:sp>
        <p:nvSpPr>
          <p:cNvPr id="835" name="Google Shape;835;p69"/>
          <p:cNvSpPr/>
          <p:nvPr/>
        </p:nvSpPr>
        <p:spPr>
          <a:xfrm>
            <a:off x="421775" y="33263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69"/>
          <p:cNvGrpSpPr/>
          <p:nvPr/>
        </p:nvGrpSpPr>
        <p:grpSpPr>
          <a:xfrm rot="-1300979">
            <a:off x="7892288" y="4261283"/>
            <a:ext cx="643542" cy="377042"/>
            <a:chOff x="-1131628" y="1250953"/>
            <a:chExt cx="695437" cy="407447"/>
          </a:xfrm>
        </p:grpSpPr>
        <p:sp>
          <p:nvSpPr>
            <p:cNvPr id="838" name="Google Shape;838;p6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69"/>
          <p:cNvGrpSpPr/>
          <p:nvPr/>
        </p:nvGrpSpPr>
        <p:grpSpPr>
          <a:xfrm rot="-6220639">
            <a:off x="254530" y="708373"/>
            <a:ext cx="643516" cy="377027"/>
            <a:chOff x="-1131628" y="1250953"/>
            <a:chExt cx="695437" cy="407447"/>
          </a:xfrm>
        </p:grpSpPr>
        <p:sp>
          <p:nvSpPr>
            <p:cNvPr id="842" name="Google Shape;842;p6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845"/>
        <p:cNvGrpSpPr/>
        <p:nvPr/>
      </p:nvGrpSpPr>
      <p:grpSpPr>
        <a:xfrm>
          <a:off x="0" y="0"/>
          <a:ext cx="0" cy="0"/>
          <a:chOff x="0" y="0"/>
          <a:chExt cx="0" cy="0"/>
        </a:xfrm>
      </p:grpSpPr>
      <p:sp>
        <p:nvSpPr>
          <p:cNvPr id="846" name="Google Shape;846;p7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70"/>
          <p:cNvGrpSpPr/>
          <p:nvPr/>
        </p:nvGrpSpPr>
        <p:grpSpPr>
          <a:xfrm flipH="1">
            <a:off x="145590" y="4105000"/>
            <a:ext cx="357775" cy="295791"/>
            <a:chOff x="-783927" y="2108838"/>
            <a:chExt cx="357775" cy="295791"/>
          </a:xfrm>
        </p:grpSpPr>
        <p:sp>
          <p:nvSpPr>
            <p:cNvPr id="851" name="Google Shape;851;p7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70"/>
          <p:cNvGrpSpPr/>
          <p:nvPr/>
        </p:nvGrpSpPr>
        <p:grpSpPr>
          <a:xfrm rot="6220639" flipH="1">
            <a:off x="8403879" y="350985"/>
            <a:ext cx="643516" cy="377027"/>
            <a:chOff x="-1131628" y="1250953"/>
            <a:chExt cx="695437" cy="407447"/>
          </a:xfrm>
        </p:grpSpPr>
        <p:sp>
          <p:nvSpPr>
            <p:cNvPr id="854" name="Google Shape;854;p7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857"/>
        <p:cNvGrpSpPr/>
        <p:nvPr/>
      </p:nvGrpSpPr>
      <p:grpSpPr>
        <a:xfrm>
          <a:off x="0" y="0"/>
          <a:ext cx="0" cy="0"/>
          <a:chOff x="0" y="0"/>
          <a:chExt cx="0" cy="0"/>
        </a:xfrm>
      </p:grpSpPr>
      <p:sp>
        <p:nvSpPr>
          <p:cNvPr id="858" name="Google Shape;858;p7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71"/>
          <p:cNvGrpSpPr/>
          <p:nvPr/>
        </p:nvGrpSpPr>
        <p:grpSpPr>
          <a:xfrm rot="10800000">
            <a:off x="216069" y="1157911"/>
            <a:ext cx="357775" cy="295791"/>
            <a:chOff x="-783927" y="2108838"/>
            <a:chExt cx="357775" cy="295791"/>
          </a:xfrm>
        </p:grpSpPr>
        <p:sp>
          <p:nvSpPr>
            <p:cNvPr id="863" name="Google Shape;863;p7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71"/>
          <p:cNvGrpSpPr/>
          <p:nvPr/>
        </p:nvGrpSpPr>
        <p:grpSpPr>
          <a:xfrm rot="9499021">
            <a:off x="180325" y="326389"/>
            <a:ext cx="643542" cy="377042"/>
            <a:chOff x="-1131628" y="1250953"/>
            <a:chExt cx="695437" cy="407447"/>
          </a:xfrm>
        </p:grpSpPr>
        <p:sp>
          <p:nvSpPr>
            <p:cNvPr id="866" name="Google Shape;866;p7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71"/>
          <p:cNvGrpSpPr/>
          <p:nvPr/>
        </p:nvGrpSpPr>
        <p:grpSpPr>
          <a:xfrm rot="4579361">
            <a:off x="8462034" y="4466877"/>
            <a:ext cx="643516" cy="377027"/>
            <a:chOff x="-1131628" y="1250953"/>
            <a:chExt cx="695437" cy="407447"/>
          </a:xfrm>
        </p:grpSpPr>
        <p:sp>
          <p:nvSpPr>
            <p:cNvPr id="870" name="Google Shape;870;p7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873"/>
        <p:cNvGrpSpPr/>
        <p:nvPr/>
      </p:nvGrpSpPr>
      <p:grpSpPr>
        <a:xfrm>
          <a:off x="0" y="0"/>
          <a:ext cx="0" cy="0"/>
          <a:chOff x="0" y="0"/>
          <a:chExt cx="0" cy="0"/>
        </a:xfrm>
      </p:grpSpPr>
      <p:sp>
        <p:nvSpPr>
          <p:cNvPr id="874" name="Google Shape;874;p7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72"/>
          <p:cNvGrpSpPr/>
          <p:nvPr/>
        </p:nvGrpSpPr>
        <p:grpSpPr>
          <a:xfrm>
            <a:off x="4935935" y="4656350"/>
            <a:ext cx="357775" cy="295791"/>
            <a:chOff x="-783927" y="2108838"/>
            <a:chExt cx="357775" cy="295791"/>
          </a:xfrm>
        </p:grpSpPr>
        <p:sp>
          <p:nvSpPr>
            <p:cNvPr id="877" name="Google Shape;877;p7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72"/>
          <p:cNvGrpSpPr/>
          <p:nvPr/>
        </p:nvGrpSpPr>
        <p:grpSpPr>
          <a:xfrm rot="-6220424">
            <a:off x="153776" y="4551328"/>
            <a:ext cx="602495" cy="353003"/>
            <a:chOff x="-1131628" y="1250953"/>
            <a:chExt cx="695437" cy="407447"/>
          </a:xfrm>
        </p:grpSpPr>
        <p:sp>
          <p:nvSpPr>
            <p:cNvPr id="880" name="Google Shape;880;p7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3" name="Google Shape;883;p7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885"/>
        <p:cNvGrpSpPr/>
        <p:nvPr/>
      </p:nvGrpSpPr>
      <p:grpSpPr>
        <a:xfrm>
          <a:off x="0" y="0"/>
          <a:ext cx="0" cy="0"/>
          <a:chOff x="0" y="0"/>
          <a:chExt cx="0" cy="0"/>
        </a:xfrm>
      </p:grpSpPr>
      <p:sp>
        <p:nvSpPr>
          <p:cNvPr id="886" name="Google Shape;886;p7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73"/>
          <p:cNvGrpSpPr/>
          <p:nvPr/>
        </p:nvGrpSpPr>
        <p:grpSpPr>
          <a:xfrm flipH="1">
            <a:off x="250417" y="316675"/>
            <a:ext cx="357775" cy="295791"/>
            <a:chOff x="-783927" y="2108838"/>
            <a:chExt cx="357775" cy="295791"/>
          </a:xfrm>
        </p:grpSpPr>
        <p:sp>
          <p:nvSpPr>
            <p:cNvPr id="889" name="Google Shape;889;p7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73"/>
          <p:cNvGrpSpPr/>
          <p:nvPr/>
        </p:nvGrpSpPr>
        <p:grpSpPr>
          <a:xfrm rot="6220424" flipH="1">
            <a:off x="8403556" y="474628"/>
            <a:ext cx="602495" cy="353003"/>
            <a:chOff x="-1131628" y="1250953"/>
            <a:chExt cx="695437" cy="407447"/>
          </a:xfrm>
        </p:grpSpPr>
        <p:sp>
          <p:nvSpPr>
            <p:cNvPr id="892" name="Google Shape;892;p7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73"/>
          <p:cNvGrpSpPr/>
          <p:nvPr/>
        </p:nvGrpSpPr>
        <p:grpSpPr>
          <a:xfrm rot="-9651258" flipH="1">
            <a:off x="8259928" y="4475444"/>
            <a:ext cx="643548" cy="377045"/>
            <a:chOff x="-1131628" y="1250953"/>
            <a:chExt cx="695437" cy="407447"/>
          </a:xfrm>
        </p:grpSpPr>
        <p:sp>
          <p:nvSpPr>
            <p:cNvPr id="896" name="Google Shape;896;p7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73"/>
          <p:cNvGrpSpPr/>
          <p:nvPr/>
        </p:nvGrpSpPr>
        <p:grpSpPr>
          <a:xfrm rot="7140317" flipH="1">
            <a:off x="249546" y="4386268"/>
            <a:ext cx="643533" cy="377037"/>
            <a:chOff x="-1131628" y="1250953"/>
            <a:chExt cx="695437" cy="407447"/>
          </a:xfrm>
        </p:grpSpPr>
        <p:sp>
          <p:nvSpPr>
            <p:cNvPr id="900" name="Google Shape;900;p7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theme" Target="../theme/theme2.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4"/>
        <p:cNvGrpSpPr/>
        <p:nvPr/>
      </p:nvGrpSpPr>
      <p:grpSpPr>
        <a:xfrm>
          <a:off x="0" y="0"/>
          <a:ext cx="0" cy="0"/>
          <a:chOff x="0" y="0"/>
          <a:chExt cx="0" cy="0"/>
        </a:xfrm>
      </p:grpSpPr>
      <p:sp>
        <p:nvSpPr>
          <p:cNvPr id="425" name="Google Shape;425;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426" name="Google Shape;426;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rtl="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0.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0.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4.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6"/>
        <p:cNvGrpSpPr/>
        <p:nvPr/>
      </p:nvGrpSpPr>
      <p:grpSpPr>
        <a:xfrm>
          <a:off x="0" y="0"/>
          <a:ext cx="0" cy="0"/>
          <a:chOff x="0" y="0"/>
          <a:chExt cx="0" cy="0"/>
        </a:xfrm>
      </p:grpSpPr>
      <p:sp>
        <p:nvSpPr>
          <p:cNvPr id="907" name="Google Shape;907;p74"/>
          <p:cNvSpPr txBox="1">
            <a:spLocks noGrp="1"/>
          </p:cNvSpPr>
          <p:nvPr>
            <p:ph type="ctrTitle"/>
          </p:nvPr>
        </p:nvSpPr>
        <p:spPr>
          <a:xfrm>
            <a:off x="668350" y="1731625"/>
            <a:ext cx="5460600" cy="20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solidFill>
                  <a:schemeClr val="dk2"/>
                </a:solidFill>
              </a:rPr>
              <a:t>health metrics </a:t>
            </a:r>
            <a:r>
              <a:rPr lang="en" sz="3800"/>
              <a:t>in predicting </a:t>
            </a:r>
            <a:r>
              <a:rPr lang="en" sz="3800">
                <a:solidFill>
                  <a:schemeClr val="accent1"/>
                </a:solidFill>
              </a:rPr>
              <a:t>diabetes</a:t>
            </a:r>
            <a:endParaRPr sz="3800">
              <a:solidFill>
                <a:schemeClr val="accent1"/>
              </a:solidFill>
            </a:endParaRPr>
          </a:p>
        </p:txBody>
      </p:sp>
      <p:grpSp>
        <p:nvGrpSpPr>
          <p:cNvPr id="908" name="Google Shape;908;p74"/>
          <p:cNvGrpSpPr/>
          <p:nvPr/>
        </p:nvGrpSpPr>
        <p:grpSpPr>
          <a:xfrm rot="1083497">
            <a:off x="5142418" y="113509"/>
            <a:ext cx="1361691" cy="1675062"/>
            <a:chOff x="-6040512" y="733529"/>
            <a:chExt cx="1401404" cy="1723744"/>
          </a:xfrm>
        </p:grpSpPr>
        <p:sp>
          <p:nvSpPr>
            <p:cNvPr id="909" name="Google Shape;909;p74"/>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4"/>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4"/>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4"/>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4"/>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4"/>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4"/>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4"/>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4"/>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4"/>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4"/>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4"/>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4"/>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74"/>
          <p:cNvGrpSpPr/>
          <p:nvPr/>
        </p:nvGrpSpPr>
        <p:grpSpPr>
          <a:xfrm>
            <a:off x="8255635" y="2423850"/>
            <a:ext cx="357775" cy="295791"/>
            <a:chOff x="-783927" y="2108838"/>
            <a:chExt cx="357775" cy="295791"/>
          </a:xfrm>
        </p:grpSpPr>
        <p:sp>
          <p:nvSpPr>
            <p:cNvPr id="923" name="Google Shape;923;p7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74"/>
          <p:cNvSpPr/>
          <p:nvPr/>
        </p:nvSpPr>
        <p:spPr>
          <a:xfrm>
            <a:off x="4105700" y="15014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74"/>
          <p:cNvGrpSpPr/>
          <p:nvPr/>
        </p:nvGrpSpPr>
        <p:grpSpPr>
          <a:xfrm rot="9651258">
            <a:off x="1049652" y="4433144"/>
            <a:ext cx="643548" cy="377045"/>
            <a:chOff x="-1131628" y="1250953"/>
            <a:chExt cx="695437" cy="407447"/>
          </a:xfrm>
        </p:grpSpPr>
        <p:sp>
          <p:nvSpPr>
            <p:cNvPr id="927" name="Google Shape;927;p7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74"/>
          <p:cNvGrpSpPr/>
          <p:nvPr/>
        </p:nvGrpSpPr>
        <p:grpSpPr>
          <a:xfrm rot="-7140317">
            <a:off x="5329549" y="3847843"/>
            <a:ext cx="643533" cy="377037"/>
            <a:chOff x="-1131628" y="1250953"/>
            <a:chExt cx="695437" cy="407447"/>
          </a:xfrm>
        </p:grpSpPr>
        <p:sp>
          <p:nvSpPr>
            <p:cNvPr id="931" name="Google Shape;931;p7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74"/>
          <p:cNvGrpSpPr/>
          <p:nvPr/>
        </p:nvGrpSpPr>
        <p:grpSpPr>
          <a:xfrm>
            <a:off x="6358316" y="756641"/>
            <a:ext cx="1667923" cy="4618010"/>
            <a:chOff x="6358316" y="756641"/>
            <a:chExt cx="1667923" cy="4618010"/>
          </a:xfrm>
        </p:grpSpPr>
        <p:grpSp>
          <p:nvGrpSpPr>
            <p:cNvPr id="935" name="Google Shape;935;p74"/>
            <p:cNvGrpSpPr/>
            <p:nvPr/>
          </p:nvGrpSpPr>
          <p:grpSpPr>
            <a:xfrm flipH="1">
              <a:off x="6363558" y="756641"/>
              <a:ext cx="1662681" cy="4618010"/>
              <a:chOff x="1183630" y="885542"/>
              <a:chExt cx="1787637" cy="4965068"/>
            </a:xfrm>
          </p:grpSpPr>
          <p:sp>
            <p:nvSpPr>
              <p:cNvPr id="936" name="Google Shape;936;p74"/>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4"/>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4"/>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4"/>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4"/>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4"/>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4"/>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4"/>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4"/>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4"/>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4"/>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4"/>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4"/>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4"/>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4"/>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4"/>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4"/>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4"/>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4"/>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4"/>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4"/>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4"/>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4"/>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4"/>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4"/>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74"/>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962" name="Google Shape;962;p74"/>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85"/>
          <p:cNvSpPr txBox="1">
            <a:spLocks noGrp="1"/>
          </p:cNvSpPr>
          <p:nvPr>
            <p:ph type="title"/>
          </p:nvPr>
        </p:nvSpPr>
        <p:spPr>
          <a:xfrm>
            <a:off x="1221375" y="274700"/>
            <a:ext cx="6999300" cy="72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VARIABLES AT A GLANCE</a:t>
            </a:r>
            <a:endParaRPr/>
          </a:p>
        </p:txBody>
      </p:sp>
      <p:cxnSp>
        <p:nvCxnSpPr>
          <p:cNvPr id="1421" name="Google Shape;1421;p85"/>
          <p:cNvCxnSpPr/>
          <p:nvPr/>
        </p:nvCxnSpPr>
        <p:spPr>
          <a:xfrm rot="10800000" flipH="1">
            <a:off x="2314275" y="1193225"/>
            <a:ext cx="4813500" cy="2962200"/>
          </a:xfrm>
          <a:prstGeom prst="straightConnector1">
            <a:avLst/>
          </a:prstGeom>
          <a:noFill/>
          <a:ln w="38100" cap="flat" cmpd="sng">
            <a:solidFill>
              <a:schemeClr val="lt1"/>
            </a:solidFill>
            <a:prstDash val="solid"/>
            <a:round/>
            <a:headEnd type="none" w="med" len="med"/>
            <a:tailEnd type="triangle" w="med" len="med"/>
          </a:ln>
        </p:spPr>
      </p:cxnSp>
      <p:graphicFrame>
        <p:nvGraphicFramePr>
          <p:cNvPr id="1422" name="Google Shape;1422;p85"/>
          <p:cNvGraphicFramePr/>
          <p:nvPr/>
        </p:nvGraphicFramePr>
        <p:xfrm>
          <a:off x="318625" y="1124025"/>
          <a:ext cx="8506725" cy="2895450"/>
        </p:xfrm>
        <a:graphic>
          <a:graphicData uri="http://schemas.openxmlformats.org/drawingml/2006/table">
            <a:tbl>
              <a:tblPr>
                <a:noFill/>
                <a:tableStyleId>{17A3056D-A2CE-454A-B394-E85D38C21738}</a:tableStyleId>
              </a:tblPr>
              <a:tblGrid>
                <a:gridCol w="2835575">
                  <a:extLst>
                    <a:ext uri="{9D8B030D-6E8A-4147-A177-3AD203B41FA5}">
                      <a16:colId xmlns:a16="http://schemas.microsoft.com/office/drawing/2014/main" val="20000"/>
                    </a:ext>
                  </a:extLst>
                </a:gridCol>
                <a:gridCol w="2835575">
                  <a:extLst>
                    <a:ext uri="{9D8B030D-6E8A-4147-A177-3AD203B41FA5}">
                      <a16:colId xmlns:a16="http://schemas.microsoft.com/office/drawing/2014/main" val="20001"/>
                    </a:ext>
                  </a:extLst>
                </a:gridCol>
                <a:gridCol w="28355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1200"/>
                        </a:spcAft>
                        <a:buNone/>
                      </a:pPr>
                      <a:r>
                        <a:rPr lang="en" sz="2600">
                          <a:solidFill>
                            <a:schemeClr val="accent1"/>
                          </a:solidFill>
                          <a:latin typeface="Cairo Black"/>
                          <a:ea typeface="Cairo Black"/>
                          <a:cs typeface="Cairo Black"/>
                          <a:sym typeface="Cairo Black"/>
                        </a:rPr>
                        <a:t>BMI</a:t>
                      </a:r>
                      <a:endParaRPr>
                        <a:solidFill>
                          <a:schemeClr val="accen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accent1"/>
                          </a:solidFill>
                          <a:latin typeface="Cairo Black"/>
                          <a:ea typeface="Cairo Black"/>
                          <a:cs typeface="Cairo Black"/>
                          <a:sym typeface="Cairo Black"/>
                        </a:rPr>
                        <a:t>Sleep Time</a:t>
                      </a:r>
                      <a:endParaRPr>
                        <a:solidFill>
                          <a:schemeClr val="accent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Sex</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Age Category</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General Health</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Race</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Physical Activity</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Alcohol Drinking</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Smoking</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Difficulty Walking</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Asthma</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Kidney Disease</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Skin Cancer</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Heart Disease</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200"/>
                        </a:spcAft>
                        <a:buNone/>
                      </a:pPr>
                      <a:r>
                        <a:rPr lang="en" sz="2600">
                          <a:solidFill>
                            <a:schemeClr val="dk2"/>
                          </a:solidFill>
                          <a:latin typeface="Cairo Black"/>
                          <a:ea typeface="Cairo Black"/>
                          <a:cs typeface="Cairo Black"/>
                          <a:sym typeface="Cairo Black"/>
                        </a:rPr>
                        <a:t>Stroke</a:t>
                      </a:r>
                      <a:endParaRPr>
                        <a:solidFill>
                          <a:schemeClr val="dk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23" name="Google Shape;1423;p85"/>
          <p:cNvSpPr txBox="1"/>
          <p:nvPr/>
        </p:nvSpPr>
        <p:spPr>
          <a:xfrm>
            <a:off x="3230238" y="4146100"/>
            <a:ext cx="2683500" cy="846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a:solidFill>
                  <a:schemeClr val="dk1"/>
                </a:solidFill>
                <a:latin typeface="Cairo Black"/>
                <a:ea typeface="Cairo Black"/>
                <a:cs typeface="Cairo Black"/>
                <a:sym typeface="Cairo Black"/>
              </a:rPr>
              <a:t>Legend:</a:t>
            </a:r>
            <a:endParaRPr sz="2000">
              <a:solidFill>
                <a:schemeClr val="dk1"/>
              </a:solidFill>
              <a:latin typeface="Cairo Black"/>
              <a:ea typeface="Cairo Black"/>
              <a:cs typeface="Cairo Black"/>
              <a:sym typeface="Cairo Black"/>
            </a:endParaRPr>
          </a:p>
          <a:p>
            <a:pPr marL="0" lvl="0" indent="0" algn="ctr" rtl="0">
              <a:lnSpc>
                <a:spcPct val="115000"/>
              </a:lnSpc>
              <a:spcBef>
                <a:spcPts val="0"/>
              </a:spcBef>
              <a:spcAft>
                <a:spcPts val="0"/>
              </a:spcAft>
              <a:buNone/>
            </a:pPr>
            <a:r>
              <a:rPr lang="en" sz="2000">
                <a:solidFill>
                  <a:schemeClr val="accent1"/>
                </a:solidFill>
                <a:latin typeface="Cairo Black"/>
                <a:ea typeface="Cairo Black"/>
                <a:cs typeface="Cairo Black"/>
                <a:sym typeface="Cairo Black"/>
              </a:rPr>
              <a:t>Numeric</a:t>
            </a:r>
            <a:r>
              <a:rPr lang="en" sz="2000">
                <a:solidFill>
                  <a:schemeClr val="dk1"/>
                </a:solidFill>
                <a:latin typeface="Cairo Black"/>
                <a:ea typeface="Cairo Black"/>
                <a:cs typeface="Cairo Black"/>
                <a:sym typeface="Cairo Black"/>
              </a:rPr>
              <a:t> </a:t>
            </a:r>
            <a:r>
              <a:rPr lang="en" sz="2000">
                <a:solidFill>
                  <a:schemeClr val="dk2"/>
                </a:solidFill>
                <a:latin typeface="Cairo Black"/>
                <a:ea typeface="Cairo Black"/>
                <a:cs typeface="Cairo Black"/>
                <a:sym typeface="Cairo Black"/>
              </a:rPr>
              <a:t>Categorical</a:t>
            </a:r>
            <a:endParaRPr sz="2000">
              <a:solidFill>
                <a:schemeClr val="dk2"/>
              </a:solidFill>
              <a:latin typeface="Cairo Black"/>
              <a:ea typeface="Cairo Black"/>
              <a:cs typeface="Cairo Black"/>
              <a:sym typeface="Cair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2"/>
                                        </p:tgtEl>
                                        <p:attrNameLst>
                                          <p:attrName>style.visibility</p:attrName>
                                        </p:attrNameLst>
                                      </p:cBhvr>
                                      <p:to>
                                        <p:strVal val="visible"/>
                                      </p:to>
                                    </p:set>
                                    <p:animEffect transition="in" filter="fade">
                                      <p:cBhvr>
                                        <p:cTn id="7" dur="1000"/>
                                        <p:tgtEl>
                                          <p:spTgt spid="1422"/>
                                        </p:tgtEl>
                                      </p:cBhvr>
                                    </p:animEffect>
                                  </p:childTnLst>
                                </p:cTn>
                              </p:par>
                              <p:par>
                                <p:cTn id="8" presetID="10" presetClass="entr" presetSubtype="0" fill="hold" nodeType="withEffect">
                                  <p:stCondLst>
                                    <p:cond delay="0"/>
                                  </p:stCondLst>
                                  <p:childTnLst>
                                    <p:set>
                                      <p:cBhvr>
                                        <p:cTn id="9" dur="1" fill="hold">
                                          <p:stCondLst>
                                            <p:cond delay="0"/>
                                          </p:stCondLst>
                                        </p:cTn>
                                        <p:tgtEl>
                                          <p:spTgt spid="1423"/>
                                        </p:tgtEl>
                                        <p:attrNameLst>
                                          <p:attrName>style.visibility</p:attrName>
                                        </p:attrNameLst>
                                      </p:cBhvr>
                                      <p:to>
                                        <p:strVal val="visible"/>
                                      </p:to>
                                    </p:set>
                                    <p:animEffect transition="in" filter="fade">
                                      <p:cBhvr>
                                        <p:cTn id="10" dur="1000"/>
                                        <p:tgtEl>
                                          <p:spTgt spid="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86"/>
          <p:cNvSpPr txBox="1">
            <a:spLocks noGrp="1"/>
          </p:cNvSpPr>
          <p:nvPr>
            <p:ph type="title"/>
          </p:nvPr>
        </p:nvSpPr>
        <p:spPr>
          <a:xfrm>
            <a:off x="713225" y="170850"/>
            <a:ext cx="77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BMI &amp; Diabetes</a:t>
            </a:r>
            <a:endParaRPr/>
          </a:p>
        </p:txBody>
      </p:sp>
      <p:sp>
        <p:nvSpPr>
          <p:cNvPr id="1429" name="Google Shape;1429;p86"/>
          <p:cNvSpPr txBox="1">
            <a:spLocks noGrp="1"/>
          </p:cNvSpPr>
          <p:nvPr>
            <p:ph type="body" idx="1"/>
          </p:nvPr>
        </p:nvSpPr>
        <p:spPr>
          <a:xfrm>
            <a:off x="713225" y="1408450"/>
            <a:ext cx="7721400" cy="330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a:p>
        </p:txBody>
      </p:sp>
      <p:pic>
        <p:nvPicPr>
          <p:cNvPr id="1430" name="Google Shape;1430;p86"/>
          <p:cNvPicPr preferRelativeResize="0"/>
          <p:nvPr/>
        </p:nvPicPr>
        <p:blipFill rotWithShape="1">
          <a:blip r:embed="rId3">
            <a:alphaModFix/>
          </a:blip>
          <a:srcRect l="8126" t="11933" r="9792" b="2398"/>
          <a:stretch/>
        </p:blipFill>
        <p:spPr>
          <a:xfrm>
            <a:off x="713225" y="838475"/>
            <a:ext cx="7721401" cy="3898125"/>
          </a:xfrm>
          <a:prstGeom prst="rect">
            <a:avLst/>
          </a:prstGeom>
          <a:noFill/>
          <a:ln>
            <a:noFill/>
          </a:ln>
        </p:spPr>
      </p:pic>
      <p:cxnSp>
        <p:nvCxnSpPr>
          <p:cNvPr id="1431" name="Google Shape;1431;p86"/>
          <p:cNvCxnSpPr/>
          <p:nvPr/>
        </p:nvCxnSpPr>
        <p:spPr>
          <a:xfrm rot="10800000">
            <a:off x="4498675" y="1106400"/>
            <a:ext cx="25500" cy="3210000"/>
          </a:xfrm>
          <a:prstGeom prst="straightConnector1">
            <a:avLst/>
          </a:prstGeom>
          <a:noFill/>
          <a:ln w="9525" cap="flat" cmpd="sng">
            <a:solidFill>
              <a:schemeClr val="accent1"/>
            </a:solidFill>
            <a:prstDash val="solid"/>
            <a:round/>
            <a:headEnd type="none" w="med" len="med"/>
            <a:tailEnd type="none" w="med" len="med"/>
          </a:ln>
        </p:spPr>
      </p:cxnSp>
      <p:cxnSp>
        <p:nvCxnSpPr>
          <p:cNvPr id="1432" name="Google Shape;1432;p86"/>
          <p:cNvCxnSpPr/>
          <p:nvPr/>
        </p:nvCxnSpPr>
        <p:spPr>
          <a:xfrm rot="10800000" flipH="1">
            <a:off x="6540775" y="1098125"/>
            <a:ext cx="21600" cy="3195600"/>
          </a:xfrm>
          <a:prstGeom prst="straightConnector1">
            <a:avLst/>
          </a:prstGeom>
          <a:noFill/>
          <a:ln w="9525" cap="flat" cmpd="sng">
            <a:solidFill>
              <a:schemeClr val="accent1"/>
            </a:solidFill>
            <a:prstDash val="solid"/>
            <a:round/>
            <a:headEnd type="none" w="med" len="med"/>
            <a:tailEnd type="none" w="med" len="med"/>
          </a:ln>
        </p:spPr>
      </p:cxnSp>
      <p:sp>
        <p:nvSpPr>
          <p:cNvPr id="1433" name="Google Shape;1433;p86"/>
          <p:cNvSpPr txBox="1"/>
          <p:nvPr/>
        </p:nvSpPr>
        <p:spPr>
          <a:xfrm>
            <a:off x="2075125" y="4679250"/>
            <a:ext cx="4872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4: </a:t>
            </a:r>
            <a:r>
              <a:rPr lang="en" sz="1600" i="1">
                <a:solidFill>
                  <a:schemeClr val="dk1"/>
                </a:solidFill>
                <a:latin typeface="Cairo"/>
                <a:ea typeface="Cairo"/>
                <a:cs typeface="Cairo"/>
                <a:sym typeface="Cairo"/>
              </a:rPr>
              <a:t>Proportion of diabetic individuals against BMI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2"/>
                                        </p:tgtEl>
                                        <p:attrNameLst>
                                          <p:attrName>style.visibility</p:attrName>
                                        </p:attrNameLst>
                                      </p:cBhvr>
                                      <p:to>
                                        <p:strVal val="visible"/>
                                      </p:to>
                                    </p:set>
                                    <p:animEffect transition="in" filter="fade">
                                      <p:cBhvr>
                                        <p:cTn id="7" dur="1000"/>
                                        <p:tgtEl>
                                          <p:spTgt spid="14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1"/>
                                        </p:tgtEl>
                                        <p:attrNameLst>
                                          <p:attrName>style.visibility</p:attrName>
                                        </p:attrNameLst>
                                      </p:cBhvr>
                                      <p:to>
                                        <p:strVal val="visible"/>
                                      </p:to>
                                    </p:set>
                                    <p:animEffect transition="in" filter="fade">
                                      <p:cBhvr>
                                        <p:cTn id="12" dur="1000"/>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87"/>
          <p:cNvSpPr txBox="1">
            <a:spLocks noGrp="1"/>
          </p:cNvSpPr>
          <p:nvPr>
            <p:ph type="title"/>
          </p:nvPr>
        </p:nvSpPr>
        <p:spPr>
          <a:xfrm>
            <a:off x="711300" y="170850"/>
            <a:ext cx="77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sleep time &amp; Diabetes</a:t>
            </a:r>
            <a:endParaRPr/>
          </a:p>
        </p:txBody>
      </p:sp>
      <p:sp>
        <p:nvSpPr>
          <p:cNvPr id="1439" name="Google Shape;1439;p87"/>
          <p:cNvSpPr txBox="1">
            <a:spLocks noGrp="1"/>
          </p:cNvSpPr>
          <p:nvPr>
            <p:ph type="body" idx="1"/>
          </p:nvPr>
        </p:nvSpPr>
        <p:spPr>
          <a:xfrm>
            <a:off x="713225" y="1440625"/>
            <a:ext cx="7721400" cy="330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a:p>
        </p:txBody>
      </p:sp>
      <p:pic>
        <p:nvPicPr>
          <p:cNvPr id="1440" name="Google Shape;1440;p87"/>
          <p:cNvPicPr preferRelativeResize="0"/>
          <p:nvPr/>
        </p:nvPicPr>
        <p:blipFill rotWithShape="1">
          <a:blip r:embed="rId3">
            <a:alphaModFix/>
          </a:blip>
          <a:srcRect l="7796" t="11224" r="9443" b="1156"/>
          <a:stretch/>
        </p:blipFill>
        <p:spPr>
          <a:xfrm>
            <a:off x="713225" y="769500"/>
            <a:ext cx="7721401" cy="3911499"/>
          </a:xfrm>
          <a:prstGeom prst="rect">
            <a:avLst/>
          </a:prstGeom>
          <a:noFill/>
          <a:ln>
            <a:noFill/>
          </a:ln>
        </p:spPr>
      </p:pic>
      <p:sp>
        <p:nvSpPr>
          <p:cNvPr id="1441" name="Google Shape;1441;p87"/>
          <p:cNvSpPr/>
          <p:nvPr/>
        </p:nvSpPr>
        <p:spPr>
          <a:xfrm>
            <a:off x="7167700" y="2574775"/>
            <a:ext cx="264300" cy="271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7"/>
          <p:cNvSpPr/>
          <p:nvPr/>
        </p:nvSpPr>
        <p:spPr>
          <a:xfrm>
            <a:off x="6489300" y="846500"/>
            <a:ext cx="264300" cy="271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7"/>
          <p:cNvSpPr/>
          <p:nvPr/>
        </p:nvSpPr>
        <p:spPr>
          <a:xfrm>
            <a:off x="7653775" y="2811600"/>
            <a:ext cx="264300" cy="271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7"/>
          <p:cNvSpPr/>
          <p:nvPr/>
        </p:nvSpPr>
        <p:spPr>
          <a:xfrm>
            <a:off x="1722050" y="2428800"/>
            <a:ext cx="5377650" cy="1575575"/>
          </a:xfrm>
          <a:custGeom>
            <a:avLst/>
            <a:gdLst/>
            <a:ahLst/>
            <a:cxnLst/>
            <a:rect l="l" t="t" r="r" b="b"/>
            <a:pathLst>
              <a:path w="215106" h="63023" extrusionOk="0">
                <a:moveTo>
                  <a:pt x="0" y="34441"/>
                </a:moveTo>
                <a:cubicBezTo>
                  <a:pt x="11732" y="39074"/>
                  <a:pt x="34542" y="67976"/>
                  <a:pt x="70393" y="62236"/>
                </a:cubicBezTo>
                <a:cubicBezTo>
                  <a:pt x="106244" y="56496"/>
                  <a:pt x="190987" y="10373"/>
                  <a:pt x="215106" y="0"/>
                </a:cubicBezTo>
              </a:path>
            </a:pathLst>
          </a:custGeom>
          <a:noFill/>
          <a:ln w="19050" cap="flat" cmpd="sng">
            <a:solidFill>
              <a:schemeClr val="lt1"/>
            </a:solidFill>
            <a:prstDash val="solid"/>
            <a:round/>
            <a:headEnd type="none" w="med" len="med"/>
            <a:tailEnd type="none" w="med" len="med"/>
          </a:ln>
        </p:spPr>
      </p:sp>
      <p:sp>
        <p:nvSpPr>
          <p:cNvPr id="1445" name="Google Shape;1445;p87"/>
          <p:cNvSpPr txBox="1"/>
          <p:nvPr/>
        </p:nvSpPr>
        <p:spPr>
          <a:xfrm>
            <a:off x="1885025" y="4677800"/>
            <a:ext cx="5377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5: </a:t>
            </a:r>
            <a:r>
              <a:rPr lang="en" sz="1600" i="1">
                <a:solidFill>
                  <a:schemeClr val="dk1"/>
                </a:solidFill>
                <a:latin typeface="Cairo"/>
                <a:ea typeface="Cairo"/>
                <a:cs typeface="Cairo"/>
                <a:sym typeface="Cairo"/>
              </a:rPr>
              <a:t>Proportion of diabetic individuals against sleep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4"/>
                                        </p:tgtEl>
                                        <p:attrNameLst>
                                          <p:attrName>style.visibility</p:attrName>
                                        </p:attrNameLst>
                                      </p:cBhvr>
                                      <p:to>
                                        <p:strVal val="visible"/>
                                      </p:to>
                                    </p:set>
                                    <p:animEffect transition="in" filter="fade">
                                      <p:cBhvr>
                                        <p:cTn id="7" dur="1000"/>
                                        <p:tgtEl>
                                          <p:spTgt spid="14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2"/>
                                        </p:tgtEl>
                                        <p:attrNameLst>
                                          <p:attrName>style.visibility</p:attrName>
                                        </p:attrNameLst>
                                      </p:cBhvr>
                                      <p:to>
                                        <p:strVal val="visible"/>
                                      </p:to>
                                    </p:set>
                                    <p:animEffect transition="in" filter="fade">
                                      <p:cBhvr>
                                        <p:cTn id="12" dur="1000"/>
                                        <p:tgtEl>
                                          <p:spTgt spid="1442"/>
                                        </p:tgtEl>
                                      </p:cBhvr>
                                    </p:animEffect>
                                  </p:childTnLst>
                                </p:cTn>
                              </p:par>
                              <p:par>
                                <p:cTn id="13" presetID="10" presetClass="entr" presetSubtype="0" fill="hold" nodeType="withEffect">
                                  <p:stCondLst>
                                    <p:cond delay="0"/>
                                  </p:stCondLst>
                                  <p:childTnLst>
                                    <p:set>
                                      <p:cBhvr>
                                        <p:cTn id="14" dur="1" fill="hold">
                                          <p:stCondLst>
                                            <p:cond delay="0"/>
                                          </p:stCondLst>
                                        </p:cTn>
                                        <p:tgtEl>
                                          <p:spTgt spid="1441"/>
                                        </p:tgtEl>
                                        <p:attrNameLst>
                                          <p:attrName>style.visibility</p:attrName>
                                        </p:attrNameLst>
                                      </p:cBhvr>
                                      <p:to>
                                        <p:strVal val="visible"/>
                                      </p:to>
                                    </p:set>
                                    <p:animEffect transition="in" filter="fade">
                                      <p:cBhvr>
                                        <p:cTn id="15" dur="1000"/>
                                        <p:tgtEl>
                                          <p:spTgt spid="1441"/>
                                        </p:tgtEl>
                                      </p:cBhvr>
                                    </p:animEffect>
                                  </p:childTnLst>
                                </p:cTn>
                              </p:par>
                              <p:par>
                                <p:cTn id="16" presetID="10" presetClass="entr" presetSubtype="0" fill="hold" nodeType="withEffect">
                                  <p:stCondLst>
                                    <p:cond delay="0"/>
                                  </p:stCondLst>
                                  <p:childTnLst>
                                    <p:set>
                                      <p:cBhvr>
                                        <p:cTn id="17" dur="1" fill="hold">
                                          <p:stCondLst>
                                            <p:cond delay="0"/>
                                          </p:stCondLst>
                                        </p:cTn>
                                        <p:tgtEl>
                                          <p:spTgt spid="1443"/>
                                        </p:tgtEl>
                                        <p:attrNameLst>
                                          <p:attrName>style.visibility</p:attrName>
                                        </p:attrNameLst>
                                      </p:cBhvr>
                                      <p:to>
                                        <p:strVal val="visible"/>
                                      </p:to>
                                    </p:set>
                                    <p:animEffect transition="in" filter="fade">
                                      <p:cBhvr>
                                        <p:cTn id="18" dur="1000"/>
                                        <p:tgtEl>
                                          <p:spTgt spid="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8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Modifications to dataset</a:t>
            </a:r>
            <a:endParaRPr/>
          </a:p>
        </p:txBody>
      </p:sp>
      <p:sp>
        <p:nvSpPr>
          <p:cNvPr id="1451" name="Google Shape;1451;p88"/>
          <p:cNvSpPr txBox="1">
            <a:spLocks noGrp="1"/>
          </p:cNvSpPr>
          <p:nvPr>
            <p:ph type="body" idx="1"/>
          </p:nvPr>
        </p:nvSpPr>
        <p:spPr>
          <a:xfrm>
            <a:off x="713225" y="1125150"/>
            <a:ext cx="7721400" cy="35361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300">
              <a:latin typeface="Cairo Black"/>
              <a:ea typeface="Cairo Black"/>
              <a:cs typeface="Cairo Black"/>
              <a:sym typeface="Cairo Black"/>
            </a:endParaRPr>
          </a:p>
          <a:p>
            <a:pPr marL="457200" lvl="0" indent="-393700" algn="l" rtl="0">
              <a:lnSpc>
                <a:spcPct val="150000"/>
              </a:lnSpc>
              <a:spcBef>
                <a:spcPts val="1200"/>
              </a:spcBef>
              <a:spcAft>
                <a:spcPts val="0"/>
              </a:spcAft>
              <a:buSzPts val="2600"/>
              <a:buFont typeface="Cairo Black"/>
              <a:buChar char="●"/>
            </a:pPr>
            <a:r>
              <a:rPr lang="en" sz="2600">
                <a:solidFill>
                  <a:schemeClr val="dk2"/>
                </a:solidFill>
                <a:latin typeface="Cairo Black"/>
                <a:ea typeface="Cairo Black"/>
                <a:cs typeface="Cairo Black"/>
                <a:sym typeface="Cairo Black"/>
              </a:rPr>
              <a:t>Polynomial Feature</a:t>
            </a:r>
            <a:r>
              <a:rPr lang="en" sz="2600">
                <a:latin typeface="Cairo Black"/>
                <a:ea typeface="Cairo Black"/>
                <a:cs typeface="Cairo Black"/>
                <a:sym typeface="Cairo Black"/>
              </a:rPr>
              <a:t> was used to model sleep time.</a:t>
            </a:r>
            <a:endParaRPr sz="2600">
              <a:latin typeface="Cairo Black"/>
              <a:ea typeface="Cairo Black"/>
              <a:cs typeface="Cairo Black"/>
              <a:sym typeface="Cairo Black"/>
            </a:endParaRPr>
          </a:p>
          <a:p>
            <a:pPr marL="457200" lvl="0" indent="-393700" algn="l" rtl="0">
              <a:lnSpc>
                <a:spcPct val="150000"/>
              </a:lnSpc>
              <a:spcBef>
                <a:spcPts val="0"/>
              </a:spcBef>
              <a:spcAft>
                <a:spcPts val="0"/>
              </a:spcAft>
              <a:buSzPts val="2600"/>
              <a:buFont typeface="Cairo Black"/>
              <a:buChar char="●"/>
            </a:pPr>
            <a:r>
              <a:rPr lang="en" sz="2600">
                <a:latin typeface="Cairo Black"/>
                <a:ea typeface="Cairo Black"/>
                <a:cs typeface="Cairo Black"/>
                <a:sym typeface="Cairo Black"/>
              </a:rPr>
              <a:t>Dropping </a:t>
            </a:r>
            <a:r>
              <a:rPr lang="en" sz="2600">
                <a:solidFill>
                  <a:schemeClr val="dk2"/>
                </a:solidFill>
                <a:latin typeface="Cairo Black"/>
                <a:ea typeface="Cairo Black"/>
                <a:cs typeface="Cairo Black"/>
                <a:sym typeface="Cairo Black"/>
              </a:rPr>
              <a:t>outliers</a:t>
            </a:r>
            <a:r>
              <a:rPr lang="en" sz="2600">
                <a:latin typeface="Cairo Black"/>
                <a:ea typeface="Cairo Black"/>
                <a:cs typeface="Cairo Black"/>
                <a:sym typeface="Cairo Black"/>
              </a:rPr>
              <a:t> based on box plots. </a:t>
            </a:r>
            <a:endParaRPr sz="2600">
              <a:solidFill>
                <a:schemeClr val="accent1"/>
              </a:solidFill>
              <a:latin typeface="Cairo Black"/>
              <a:ea typeface="Cairo Black"/>
              <a:cs typeface="Cairo Black"/>
              <a:sym typeface="Cairo Black"/>
            </a:endParaRPr>
          </a:p>
          <a:p>
            <a:pPr marL="457200" lvl="0" indent="-393700" algn="l" rtl="0">
              <a:lnSpc>
                <a:spcPct val="150000"/>
              </a:lnSpc>
              <a:spcBef>
                <a:spcPts val="0"/>
              </a:spcBef>
              <a:spcAft>
                <a:spcPts val="0"/>
              </a:spcAft>
              <a:buSzPts val="2600"/>
              <a:buFont typeface="Cairo Black"/>
              <a:buChar char="●"/>
            </a:pPr>
            <a:r>
              <a:rPr lang="en" sz="2600">
                <a:latin typeface="Cairo Black"/>
                <a:ea typeface="Cairo Black"/>
                <a:cs typeface="Cairo Black"/>
                <a:sym typeface="Cairo Black"/>
              </a:rPr>
              <a:t>The data was transformed into a </a:t>
            </a:r>
            <a:r>
              <a:rPr lang="en" sz="2600">
                <a:solidFill>
                  <a:schemeClr val="dk2"/>
                </a:solidFill>
                <a:latin typeface="Cairo Black"/>
                <a:ea typeface="Cairo Black"/>
                <a:cs typeface="Cairo Black"/>
                <a:sym typeface="Cairo Black"/>
              </a:rPr>
              <a:t>Gaussian distribution</a:t>
            </a:r>
            <a:r>
              <a:rPr lang="en" sz="2600">
                <a:latin typeface="Cairo Black"/>
                <a:ea typeface="Cairo Black"/>
                <a:cs typeface="Cairo Black"/>
                <a:sym typeface="Cairo Black"/>
              </a:rPr>
              <a:t> of </a:t>
            </a:r>
            <a:r>
              <a:rPr lang="en" sz="2600">
                <a:solidFill>
                  <a:schemeClr val="accent1"/>
                </a:solidFill>
                <a:latin typeface="Cairo Black"/>
                <a:ea typeface="Cairo Black"/>
                <a:cs typeface="Cairo Black"/>
                <a:sym typeface="Cairo Black"/>
              </a:rPr>
              <a:t>mean = 0</a:t>
            </a:r>
            <a:r>
              <a:rPr lang="en" sz="2600">
                <a:latin typeface="Cairo Black"/>
                <a:ea typeface="Cairo Black"/>
                <a:cs typeface="Cairo Black"/>
                <a:sym typeface="Cairo Black"/>
              </a:rPr>
              <a:t> and</a:t>
            </a:r>
            <a:r>
              <a:rPr lang="en" sz="2600">
                <a:solidFill>
                  <a:schemeClr val="accent1"/>
                </a:solidFill>
                <a:latin typeface="Cairo Black"/>
                <a:ea typeface="Cairo Black"/>
                <a:cs typeface="Cairo Black"/>
                <a:sym typeface="Cairo Black"/>
              </a:rPr>
              <a:t> s.d. = 1.</a:t>
            </a:r>
            <a:endParaRPr sz="2600">
              <a:solidFill>
                <a:schemeClr val="accent1"/>
              </a:solidFill>
              <a:latin typeface="Cairo Black"/>
              <a:ea typeface="Cairo Black"/>
              <a:cs typeface="Cairo Black"/>
              <a:sym typeface="Cair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1"/>
                                        </p:tgtEl>
                                        <p:attrNameLst>
                                          <p:attrName>style.visibility</p:attrName>
                                        </p:attrNameLst>
                                      </p:cBhvr>
                                      <p:to>
                                        <p:strVal val="visible"/>
                                      </p:to>
                                    </p:set>
                                    <p:animEffect transition="in" filter="fade">
                                      <p:cBhvr>
                                        <p:cTn id="7" dur="10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pic>
        <p:nvPicPr>
          <p:cNvPr id="1456" name="Google Shape;1456;p89"/>
          <p:cNvPicPr preferRelativeResize="0"/>
          <p:nvPr/>
        </p:nvPicPr>
        <p:blipFill rotWithShape="1">
          <a:blip r:embed="rId3">
            <a:alphaModFix/>
          </a:blip>
          <a:srcRect l="7722" t="8890" r="9687" b="3436"/>
          <a:stretch/>
        </p:blipFill>
        <p:spPr>
          <a:xfrm>
            <a:off x="966575" y="704400"/>
            <a:ext cx="5281500" cy="4204424"/>
          </a:xfrm>
          <a:prstGeom prst="rect">
            <a:avLst/>
          </a:prstGeom>
          <a:noFill/>
          <a:ln>
            <a:noFill/>
          </a:ln>
        </p:spPr>
      </p:pic>
      <p:sp>
        <p:nvSpPr>
          <p:cNvPr id="1457" name="Google Shape;1457;p89"/>
          <p:cNvSpPr txBox="1">
            <a:spLocks noGrp="1"/>
          </p:cNvSpPr>
          <p:nvPr>
            <p:ph type="title"/>
          </p:nvPr>
        </p:nvSpPr>
        <p:spPr>
          <a:xfrm>
            <a:off x="663450" y="71725"/>
            <a:ext cx="7817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 Category &amp; diabetes</a:t>
            </a:r>
            <a:endParaRPr/>
          </a:p>
        </p:txBody>
      </p:sp>
      <p:cxnSp>
        <p:nvCxnSpPr>
          <p:cNvPr id="1458" name="Google Shape;1458;p89"/>
          <p:cNvCxnSpPr/>
          <p:nvPr/>
        </p:nvCxnSpPr>
        <p:spPr>
          <a:xfrm rot="10800000" flipH="1">
            <a:off x="1452475" y="1072825"/>
            <a:ext cx="3795300" cy="3250200"/>
          </a:xfrm>
          <a:prstGeom prst="straightConnector1">
            <a:avLst/>
          </a:prstGeom>
          <a:noFill/>
          <a:ln w="38100" cap="flat" cmpd="sng">
            <a:solidFill>
              <a:schemeClr val="lt1"/>
            </a:solidFill>
            <a:prstDash val="solid"/>
            <a:round/>
            <a:headEnd type="none" w="med" len="med"/>
            <a:tailEnd type="triangle" w="med" len="med"/>
          </a:ln>
        </p:spPr>
      </p:cxnSp>
      <p:sp>
        <p:nvSpPr>
          <p:cNvPr id="1459" name="Google Shape;1459;p89"/>
          <p:cNvSpPr txBox="1"/>
          <p:nvPr/>
        </p:nvSpPr>
        <p:spPr>
          <a:xfrm>
            <a:off x="6402175" y="3859675"/>
            <a:ext cx="2026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Cairo"/>
                <a:ea typeface="Cairo"/>
                <a:cs typeface="Cairo"/>
                <a:sym typeface="Cairo"/>
              </a:rPr>
              <a:t>Fig. 6: </a:t>
            </a:r>
            <a:r>
              <a:rPr lang="en" sz="1600" i="1">
                <a:solidFill>
                  <a:schemeClr val="dk1"/>
                </a:solidFill>
                <a:latin typeface="Cairo"/>
                <a:ea typeface="Cairo"/>
                <a:cs typeface="Cairo"/>
                <a:sym typeface="Cairo"/>
              </a:rPr>
              <a:t>Percentage of diabetic individuals with age category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6"/>
                                        </p:tgtEl>
                                        <p:attrNameLst>
                                          <p:attrName>style.visibility</p:attrName>
                                        </p:attrNameLst>
                                      </p:cBhvr>
                                      <p:to>
                                        <p:strVal val="visible"/>
                                      </p:to>
                                    </p:set>
                                    <p:animEffect transition="in" filter="fade">
                                      <p:cBhvr>
                                        <p:cTn id="7" dur="1000"/>
                                        <p:tgtEl>
                                          <p:spTgt spid="1456"/>
                                        </p:tgtEl>
                                      </p:cBhvr>
                                    </p:animEffect>
                                  </p:childTnLst>
                                </p:cTn>
                              </p:par>
                              <p:par>
                                <p:cTn id="8" presetID="10" presetClass="entr" presetSubtype="0" fill="hold" nodeType="withEffect">
                                  <p:stCondLst>
                                    <p:cond delay="0"/>
                                  </p:stCondLst>
                                  <p:childTnLst>
                                    <p:set>
                                      <p:cBhvr>
                                        <p:cTn id="9" dur="1" fill="hold">
                                          <p:stCondLst>
                                            <p:cond delay="0"/>
                                          </p:stCondLst>
                                        </p:cTn>
                                        <p:tgtEl>
                                          <p:spTgt spid="1457"/>
                                        </p:tgtEl>
                                        <p:attrNameLst>
                                          <p:attrName>style.visibility</p:attrName>
                                        </p:attrNameLst>
                                      </p:cBhvr>
                                      <p:to>
                                        <p:strVal val="visible"/>
                                      </p:to>
                                    </p:set>
                                    <p:animEffect transition="in" filter="fade">
                                      <p:cBhvr>
                                        <p:cTn id="10" dur="1000"/>
                                        <p:tgtEl>
                                          <p:spTgt spid="1457"/>
                                        </p:tgtEl>
                                      </p:cBhvr>
                                    </p:animEffect>
                                  </p:childTnLst>
                                </p:cTn>
                              </p:par>
                              <p:par>
                                <p:cTn id="11" presetID="10" presetClass="entr" presetSubtype="0" fill="hold" nodeType="withEffect">
                                  <p:stCondLst>
                                    <p:cond delay="0"/>
                                  </p:stCondLst>
                                  <p:childTnLst>
                                    <p:set>
                                      <p:cBhvr>
                                        <p:cTn id="12" dur="1" fill="hold">
                                          <p:stCondLst>
                                            <p:cond delay="0"/>
                                          </p:stCondLst>
                                        </p:cTn>
                                        <p:tgtEl>
                                          <p:spTgt spid="1459"/>
                                        </p:tgtEl>
                                        <p:attrNameLst>
                                          <p:attrName>style.visibility</p:attrName>
                                        </p:attrNameLst>
                                      </p:cBhvr>
                                      <p:to>
                                        <p:strVal val="visible"/>
                                      </p:to>
                                    </p:set>
                                    <p:animEffect transition="in" filter="fade">
                                      <p:cBhvr>
                                        <p:cTn id="13" dur="1000"/>
                                        <p:tgtEl>
                                          <p:spTgt spid="14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58"/>
                                        </p:tgtEl>
                                        <p:attrNameLst>
                                          <p:attrName>style.visibility</p:attrName>
                                        </p:attrNameLst>
                                      </p:cBhvr>
                                      <p:to>
                                        <p:strVal val="visible"/>
                                      </p:to>
                                    </p:set>
                                    <p:animEffect transition="in" filter="fade">
                                      <p:cBhvr>
                                        <p:cTn id="18" dur="1000"/>
                                        <p:tgtEl>
                                          <p:spTgt spid="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90"/>
          <p:cNvSpPr txBox="1">
            <a:spLocks noGrp="1"/>
          </p:cNvSpPr>
          <p:nvPr>
            <p:ph type="title"/>
          </p:nvPr>
        </p:nvSpPr>
        <p:spPr>
          <a:xfrm>
            <a:off x="713225" y="378600"/>
            <a:ext cx="502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insights</a:t>
            </a:r>
            <a:endParaRPr/>
          </a:p>
          <a:p>
            <a:pPr marL="0" lvl="0" indent="0" algn="r" rtl="0">
              <a:spcBef>
                <a:spcPts val="0"/>
              </a:spcBef>
              <a:spcAft>
                <a:spcPts val="0"/>
              </a:spcAft>
              <a:buNone/>
            </a:pPr>
            <a:endParaRPr/>
          </a:p>
        </p:txBody>
      </p:sp>
      <p:graphicFrame>
        <p:nvGraphicFramePr>
          <p:cNvPr id="1465" name="Google Shape;1465;p90"/>
          <p:cNvGraphicFramePr/>
          <p:nvPr/>
        </p:nvGraphicFramePr>
        <p:xfrm>
          <a:off x="952500" y="1136363"/>
          <a:ext cx="7239000" cy="2870750"/>
        </p:xfrm>
        <a:graphic>
          <a:graphicData uri="http://schemas.openxmlformats.org/drawingml/2006/table">
            <a:tbl>
              <a:tblPr>
                <a:noFill/>
                <a:tableStyleId>{17A3056D-A2CE-454A-B394-E85D38C21738}</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920350">
                <a:tc>
                  <a:txBody>
                    <a:bodyPr/>
                    <a:lstStyle/>
                    <a:p>
                      <a:pPr marL="0" lvl="0" indent="0" algn="ctr" rtl="0">
                        <a:spcBef>
                          <a:spcPts val="0"/>
                        </a:spcBef>
                        <a:spcAft>
                          <a:spcPts val="1000"/>
                        </a:spcAft>
                        <a:buNone/>
                      </a:pPr>
                      <a:r>
                        <a:rPr lang="en" sz="2400">
                          <a:solidFill>
                            <a:schemeClr val="dk1"/>
                          </a:solidFill>
                          <a:latin typeface="Cairo Black"/>
                          <a:ea typeface="Cairo Black"/>
                          <a:cs typeface="Cairo Black"/>
                          <a:sym typeface="Cairo Black"/>
                        </a:rPr>
                        <a:t>Categorical variable</a:t>
                      </a:r>
                      <a:endParaRPr sz="2400">
                        <a:solidFill>
                          <a:schemeClr val="dk1"/>
                        </a:solidFill>
                      </a:endParaRPr>
                    </a:p>
                  </a:txBody>
                  <a:tcPr marL="91425" marR="91425" marT="91425" marB="91425"/>
                </a:tc>
                <a:tc gridSpan="2">
                  <a:txBody>
                    <a:bodyPr/>
                    <a:lstStyle/>
                    <a:p>
                      <a:pPr marL="0" lvl="0" indent="0" algn="ctr" rtl="0">
                        <a:spcBef>
                          <a:spcPts val="0"/>
                        </a:spcBef>
                        <a:spcAft>
                          <a:spcPts val="0"/>
                        </a:spcAft>
                        <a:buNone/>
                      </a:pPr>
                      <a:r>
                        <a:rPr lang="en" sz="2400">
                          <a:solidFill>
                            <a:schemeClr val="dk1"/>
                          </a:solidFill>
                          <a:latin typeface="Cairo Black"/>
                          <a:ea typeface="Cairo Black"/>
                          <a:cs typeface="Cairo Black"/>
                          <a:sym typeface="Cairo Black"/>
                        </a:rPr>
                        <a:t>Relationship with Diabetes</a:t>
                      </a:r>
                      <a:endParaRPr sz="2400">
                        <a:solidFill>
                          <a:schemeClr val="dk1"/>
                        </a:solidFill>
                        <a:latin typeface="Cairo Black"/>
                        <a:ea typeface="Cairo Black"/>
                        <a:cs typeface="Cairo Black"/>
                        <a:sym typeface="Cairo Black"/>
                      </a:endParaRPr>
                    </a:p>
                    <a:p>
                      <a:pPr marL="0" lvl="0" indent="0" algn="ctr" rtl="0">
                        <a:spcBef>
                          <a:spcPts val="0"/>
                        </a:spcBef>
                        <a:spcAft>
                          <a:spcPts val="0"/>
                        </a:spcAft>
                        <a:buNone/>
                      </a:pPr>
                      <a:r>
                        <a:rPr lang="en" sz="2400">
                          <a:solidFill>
                            <a:schemeClr val="dk1"/>
                          </a:solidFill>
                          <a:latin typeface="Cairo Black"/>
                          <a:ea typeface="Cairo Black"/>
                          <a:cs typeface="Cairo Black"/>
                          <a:sym typeface="Cairo Black"/>
                        </a:rPr>
                        <a:t>(response variable)</a:t>
                      </a:r>
                      <a:endParaRPr sz="2400">
                        <a:solidFill>
                          <a:schemeClr val="dk1"/>
                        </a:solidFill>
                      </a:endParaRPr>
                    </a:p>
                  </a:txBody>
                  <a:tcPr marL="91425" marR="91425" marT="91425" marB="91425">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578975">
                <a:tc>
                  <a:txBody>
                    <a:bodyPr/>
                    <a:lstStyle/>
                    <a:p>
                      <a:pPr marL="0" lvl="0" indent="0" algn="ctr" rtl="0">
                        <a:spcBef>
                          <a:spcPts val="0"/>
                        </a:spcBef>
                        <a:spcAft>
                          <a:spcPts val="0"/>
                        </a:spcAft>
                        <a:buNone/>
                      </a:pPr>
                      <a:r>
                        <a:rPr lang="en" sz="2000">
                          <a:solidFill>
                            <a:schemeClr val="dk2"/>
                          </a:solidFill>
                          <a:latin typeface="Cairo Black"/>
                          <a:ea typeface="Cairo Black"/>
                          <a:cs typeface="Cairo Black"/>
                          <a:sym typeface="Cairo Black"/>
                        </a:rPr>
                        <a:t>Age Category</a:t>
                      </a:r>
                      <a:endParaRPr sz="2000">
                        <a:solidFill>
                          <a:schemeClr val="dk2"/>
                        </a:solidFill>
                        <a:latin typeface="Cairo"/>
                        <a:ea typeface="Cairo"/>
                        <a:cs typeface="Cairo"/>
                        <a:sym typeface="Cairo"/>
                      </a:endParaRPr>
                    </a:p>
                  </a:txBody>
                  <a:tcPr marL="91425" marR="91425" marT="91425" marB="91425">
                    <a:lnR w="9525" cap="flat" cmpd="sng">
                      <a:solidFill>
                        <a:srgbClr val="9E9E9E"/>
                      </a:solidFill>
                      <a:prstDash val="solid"/>
                      <a:round/>
                      <a:headEnd type="none" w="sm" len="sm"/>
                      <a:tailEnd type="none" w="sm" len="sm"/>
                    </a:lnR>
                  </a:tcPr>
                </a:tc>
                <a:tc gridSpan="2">
                  <a:txBody>
                    <a:bodyPr/>
                    <a:lstStyle/>
                    <a:p>
                      <a:pPr marL="0" lvl="0" indent="0" algn="ctr" rtl="0">
                        <a:spcBef>
                          <a:spcPts val="0"/>
                        </a:spcBef>
                        <a:spcAft>
                          <a:spcPts val="0"/>
                        </a:spcAft>
                        <a:buNone/>
                      </a:pPr>
                      <a:r>
                        <a:rPr lang="en" sz="2000">
                          <a:solidFill>
                            <a:schemeClr val="dk1"/>
                          </a:solidFill>
                          <a:latin typeface="Cairo Black"/>
                          <a:ea typeface="Cairo Black"/>
                          <a:cs typeface="Cairo Black"/>
                          <a:sym typeface="Cairo Black"/>
                        </a:rPr>
                        <a:t>Proportion </a:t>
                      </a:r>
                      <a:r>
                        <a:rPr lang="en" sz="2000">
                          <a:solidFill>
                            <a:schemeClr val="accent1"/>
                          </a:solidFill>
                          <a:latin typeface="Cairo Black"/>
                          <a:ea typeface="Cairo Black"/>
                          <a:cs typeface="Cairo Black"/>
                          <a:sym typeface="Cairo Black"/>
                        </a:rPr>
                        <a:t>increases</a:t>
                      </a:r>
                      <a:r>
                        <a:rPr lang="en" sz="2000">
                          <a:solidFill>
                            <a:schemeClr val="dk1"/>
                          </a:solidFill>
                          <a:latin typeface="Cairo Black"/>
                          <a:ea typeface="Cairo Black"/>
                          <a:cs typeface="Cairo Black"/>
                          <a:sym typeface="Cairo Black"/>
                        </a:rPr>
                        <a:t> with age</a:t>
                      </a:r>
                      <a:endParaRPr sz="2000">
                        <a:solidFill>
                          <a:schemeClr val="dk1"/>
                        </a:solidFill>
                        <a:latin typeface="Cairo"/>
                        <a:ea typeface="Cairo"/>
                        <a:cs typeface="Cairo"/>
                        <a:sym typeface="Cairo"/>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78975">
                <a:tc>
                  <a:txBody>
                    <a:bodyPr/>
                    <a:lstStyle/>
                    <a:p>
                      <a:pPr marL="0" lvl="0" indent="0" algn="ctr" rtl="0">
                        <a:spcBef>
                          <a:spcPts val="0"/>
                        </a:spcBef>
                        <a:spcAft>
                          <a:spcPts val="0"/>
                        </a:spcAft>
                        <a:buNone/>
                      </a:pPr>
                      <a:r>
                        <a:rPr lang="en" sz="2000">
                          <a:solidFill>
                            <a:schemeClr val="dk2"/>
                          </a:solidFill>
                          <a:latin typeface="Cairo Black"/>
                          <a:ea typeface="Cairo Black"/>
                          <a:cs typeface="Cairo Black"/>
                          <a:sym typeface="Cairo Black"/>
                        </a:rPr>
                        <a:t>Others</a:t>
                      </a:r>
                      <a:endParaRPr sz="2000">
                        <a:solidFill>
                          <a:schemeClr val="dk2"/>
                        </a:solidFill>
                        <a:latin typeface="Cairo Black"/>
                        <a:ea typeface="Cairo Black"/>
                        <a:cs typeface="Cairo Black"/>
                        <a:sym typeface="Cairo Black"/>
                      </a:endParaRPr>
                    </a:p>
                  </a:txBody>
                  <a:tcPr marL="91425" marR="91425" marT="91425" marB="91425">
                    <a:lnR w="9525" cap="flat" cmpd="sng">
                      <a:solidFill>
                        <a:srgbClr val="9E9E9E"/>
                      </a:solidFill>
                      <a:prstDash val="solid"/>
                      <a:round/>
                      <a:headEnd type="none" w="sm" len="sm"/>
                      <a:tailEnd type="none" w="sm" len="sm"/>
                    </a:lnR>
                  </a:tcPr>
                </a:tc>
                <a:tc gridSpan="2">
                  <a:txBody>
                    <a:bodyPr/>
                    <a:lstStyle/>
                    <a:p>
                      <a:pPr marL="0" lvl="0" indent="0" algn="ctr" rtl="0">
                        <a:spcBef>
                          <a:spcPts val="0"/>
                        </a:spcBef>
                        <a:spcAft>
                          <a:spcPts val="0"/>
                        </a:spcAft>
                        <a:buNone/>
                      </a:pPr>
                      <a:r>
                        <a:rPr lang="en" sz="2000">
                          <a:solidFill>
                            <a:schemeClr val="dk1"/>
                          </a:solidFill>
                          <a:latin typeface="Cairo Black"/>
                          <a:ea typeface="Cairo Black"/>
                          <a:cs typeface="Cairo Black"/>
                          <a:sym typeface="Cairo Black"/>
                        </a:rPr>
                        <a:t>Proportion </a:t>
                      </a:r>
                      <a:r>
                        <a:rPr lang="en" sz="2000">
                          <a:solidFill>
                            <a:schemeClr val="accent1"/>
                          </a:solidFill>
                          <a:latin typeface="Cairo Black"/>
                          <a:ea typeface="Cairo Black"/>
                          <a:cs typeface="Cairo Black"/>
                          <a:sym typeface="Cairo Black"/>
                        </a:rPr>
                        <a:t>changes significantly</a:t>
                      </a:r>
                      <a:endParaRPr sz="2000">
                        <a:solidFill>
                          <a:schemeClr val="accent1"/>
                        </a:solidFill>
                        <a:latin typeface="Cairo Black"/>
                        <a:ea typeface="Cairo Black"/>
                        <a:cs typeface="Cairo Black"/>
                        <a:sym typeface="Cairo Black"/>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578975">
                <a:tc>
                  <a:txBody>
                    <a:bodyPr/>
                    <a:lstStyle/>
                    <a:p>
                      <a:pPr marL="0" lvl="0" indent="0" algn="ctr" rtl="0">
                        <a:spcBef>
                          <a:spcPts val="0"/>
                        </a:spcBef>
                        <a:spcAft>
                          <a:spcPts val="0"/>
                        </a:spcAft>
                        <a:buNone/>
                      </a:pPr>
                      <a:r>
                        <a:rPr lang="en" sz="2000">
                          <a:solidFill>
                            <a:schemeClr val="dk2"/>
                          </a:solidFill>
                          <a:latin typeface="Cairo Black"/>
                          <a:ea typeface="Cairo Black"/>
                          <a:cs typeface="Cairo Black"/>
                          <a:sym typeface="Cairo Black"/>
                        </a:rPr>
                        <a:t>Sex, Asthma, Skin Cancer</a:t>
                      </a:r>
                      <a:endParaRPr sz="2000">
                        <a:solidFill>
                          <a:schemeClr val="dk2"/>
                        </a:solidFill>
                        <a:latin typeface="Cairo Black"/>
                        <a:ea typeface="Cairo Black"/>
                        <a:cs typeface="Cairo Black"/>
                        <a:sym typeface="Cairo Black"/>
                      </a:endParaRPr>
                    </a:p>
                  </a:txBody>
                  <a:tcPr marL="91425" marR="91425" marT="91425" marB="91425">
                    <a:lnR w="9525" cap="flat" cmpd="sng">
                      <a:solidFill>
                        <a:srgbClr val="9E9E9E"/>
                      </a:solidFill>
                      <a:prstDash val="solid"/>
                      <a:round/>
                      <a:headEnd type="none" w="sm" len="sm"/>
                      <a:tailEnd type="none" w="sm" len="sm"/>
                    </a:lnR>
                  </a:tcPr>
                </a:tc>
                <a:tc gridSpan="2">
                  <a:txBody>
                    <a:bodyPr/>
                    <a:lstStyle/>
                    <a:p>
                      <a:pPr marL="0" lvl="0" indent="0" algn="ctr" rtl="0">
                        <a:spcBef>
                          <a:spcPts val="0"/>
                        </a:spcBef>
                        <a:spcAft>
                          <a:spcPts val="0"/>
                        </a:spcAft>
                        <a:buNone/>
                      </a:pPr>
                      <a:r>
                        <a:rPr lang="en" sz="2000">
                          <a:solidFill>
                            <a:schemeClr val="dk1"/>
                          </a:solidFill>
                          <a:latin typeface="Cairo Black"/>
                          <a:ea typeface="Cairo Black"/>
                          <a:cs typeface="Cairo Black"/>
                          <a:sym typeface="Cairo Black"/>
                        </a:rPr>
                        <a:t>Proportion remains</a:t>
                      </a:r>
                      <a:r>
                        <a:rPr lang="en" sz="2000">
                          <a:solidFill>
                            <a:schemeClr val="accent1"/>
                          </a:solidFill>
                          <a:latin typeface="Cairo Black"/>
                          <a:ea typeface="Cairo Black"/>
                          <a:cs typeface="Cairo Black"/>
                          <a:sym typeface="Cairo Black"/>
                        </a:rPr>
                        <a:t> relatively similar</a:t>
                      </a:r>
                      <a:endParaRPr sz="2000">
                        <a:solidFill>
                          <a:schemeClr val="accent1"/>
                        </a:solidFill>
                        <a:latin typeface="Cairo Black"/>
                        <a:ea typeface="Cairo Black"/>
                        <a:cs typeface="Cairo Black"/>
                        <a:sym typeface="Cairo Black"/>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466" name="Google Shape;1466;p90"/>
          <p:cNvSpPr txBox="1"/>
          <p:nvPr/>
        </p:nvSpPr>
        <p:spPr>
          <a:xfrm>
            <a:off x="1392450" y="4008650"/>
            <a:ext cx="6359100" cy="142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dk1"/>
                </a:solidFill>
                <a:latin typeface="Cairo Black"/>
                <a:ea typeface="Cairo Black"/>
                <a:cs typeface="Cairo Black"/>
                <a:sym typeface="Cairo Black"/>
              </a:rPr>
              <a:t>Most categorical variables show a </a:t>
            </a:r>
            <a:r>
              <a:rPr lang="en" sz="2400">
                <a:solidFill>
                  <a:schemeClr val="accent1"/>
                </a:solidFill>
                <a:latin typeface="Cairo Black"/>
                <a:ea typeface="Cairo Black"/>
                <a:cs typeface="Cairo Black"/>
                <a:sym typeface="Cairo Black"/>
              </a:rPr>
              <a:t>relationship</a:t>
            </a:r>
            <a:r>
              <a:rPr lang="en" sz="2400">
                <a:solidFill>
                  <a:schemeClr val="dk1"/>
                </a:solidFill>
                <a:latin typeface="Cairo Black"/>
                <a:ea typeface="Cairo Black"/>
                <a:cs typeface="Cairo Black"/>
                <a:sym typeface="Cairo Black"/>
              </a:rPr>
              <a:t> with diabetes.</a:t>
            </a:r>
            <a:endParaRPr sz="2400">
              <a:solidFill>
                <a:schemeClr val="dk1"/>
              </a:solidFill>
              <a:latin typeface="Cairo Black"/>
              <a:ea typeface="Cairo Black"/>
              <a:cs typeface="Cairo Black"/>
              <a:sym typeface="Cairo Black"/>
            </a:endParaRPr>
          </a:p>
          <a:p>
            <a:pPr marL="0" lvl="0" indent="0" algn="l" rtl="0">
              <a:spcBef>
                <a:spcPts val="1000"/>
              </a:spcBef>
              <a:spcAft>
                <a:spcPts val="1200"/>
              </a:spcAft>
              <a:buNone/>
            </a:pPr>
            <a:endParaRPr sz="2400">
              <a:solidFill>
                <a:schemeClr val="dk1"/>
              </a:solidFill>
              <a:latin typeface="Cairo Black"/>
              <a:ea typeface="Cairo Black"/>
              <a:cs typeface="Cairo Black"/>
              <a:sym typeface="Cair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5"/>
                                        </p:tgtEl>
                                        <p:attrNameLst>
                                          <p:attrName>style.visibility</p:attrName>
                                        </p:attrNameLst>
                                      </p:cBhvr>
                                      <p:to>
                                        <p:strVal val="visible"/>
                                      </p:to>
                                    </p:set>
                                    <p:animEffect transition="in" filter="fade">
                                      <p:cBhvr>
                                        <p:cTn id="7" dur="1000"/>
                                        <p:tgtEl>
                                          <p:spTgt spid="14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6"/>
                                        </p:tgtEl>
                                        <p:attrNameLst>
                                          <p:attrName>style.visibility</p:attrName>
                                        </p:attrNameLst>
                                      </p:cBhvr>
                                      <p:to>
                                        <p:strVal val="visible"/>
                                      </p:to>
                                    </p:set>
                                    <p:animEffect transition="in" filter="fade">
                                      <p:cBhvr>
                                        <p:cTn id="12" dur="1000"/>
                                        <p:tgtEl>
                                          <p:spTgt spid="1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91"/>
          <p:cNvSpPr txBox="1">
            <a:spLocks noGrp="1"/>
          </p:cNvSpPr>
          <p:nvPr>
            <p:ph type="title" idx="4294967295"/>
          </p:nvPr>
        </p:nvSpPr>
        <p:spPr>
          <a:xfrm>
            <a:off x="664800" y="144900"/>
            <a:ext cx="7814400" cy="12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CHi-squared Test of independence</a:t>
            </a:r>
            <a:endParaRPr/>
          </a:p>
          <a:p>
            <a:pPr marL="0" lvl="0" indent="0" algn="l" rtl="0">
              <a:spcBef>
                <a:spcPts val="0"/>
              </a:spcBef>
              <a:spcAft>
                <a:spcPts val="0"/>
              </a:spcAft>
              <a:buNone/>
            </a:pPr>
            <a:endParaRPr/>
          </a:p>
        </p:txBody>
      </p:sp>
      <p:sp>
        <p:nvSpPr>
          <p:cNvPr id="1472" name="Google Shape;1472;p91"/>
          <p:cNvSpPr txBox="1"/>
          <p:nvPr/>
        </p:nvSpPr>
        <p:spPr>
          <a:xfrm>
            <a:off x="704950" y="1333825"/>
            <a:ext cx="2991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2600">
                <a:solidFill>
                  <a:schemeClr val="dk2"/>
                </a:solidFill>
                <a:latin typeface="Cairo Black"/>
                <a:ea typeface="Cairo Black"/>
                <a:cs typeface="Cairo Black"/>
                <a:sym typeface="Cairo Black"/>
              </a:rPr>
              <a:t>Null hypothesis</a:t>
            </a:r>
            <a:endParaRPr/>
          </a:p>
        </p:txBody>
      </p:sp>
      <p:sp>
        <p:nvSpPr>
          <p:cNvPr id="1473" name="Google Shape;1473;p91"/>
          <p:cNvSpPr txBox="1"/>
          <p:nvPr/>
        </p:nvSpPr>
        <p:spPr>
          <a:xfrm>
            <a:off x="1243300" y="1802250"/>
            <a:ext cx="1915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Cairo"/>
                <a:ea typeface="Cairo"/>
                <a:cs typeface="Cairo"/>
                <a:sym typeface="Cairo"/>
              </a:rPr>
              <a:t>Independence</a:t>
            </a:r>
            <a:endParaRPr sz="2000" b="1">
              <a:solidFill>
                <a:schemeClr val="dk1"/>
              </a:solidFill>
            </a:endParaRPr>
          </a:p>
        </p:txBody>
      </p:sp>
      <p:sp>
        <p:nvSpPr>
          <p:cNvPr id="1474" name="Google Shape;1474;p91"/>
          <p:cNvSpPr txBox="1"/>
          <p:nvPr/>
        </p:nvSpPr>
        <p:spPr>
          <a:xfrm>
            <a:off x="4524050" y="1333825"/>
            <a:ext cx="3993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2600">
                <a:solidFill>
                  <a:schemeClr val="dk2"/>
                </a:solidFill>
                <a:latin typeface="Cairo Black"/>
                <a:ea typeface="Cairo Black"/>
                <a:cs typeface="Cairo Black"/>
                <a:sym typeface="Cairo Black"/>
              </a:rPr>
              <a:t>Alternative hypothesis</a:t>
            </a:r>
            <a:endParaRPr/>
          </a:p>
        </p:txBody>
      </p:sp>
      <p:sp>
        <p:nvSpPr>
          <p:cNvPr id="1475" name="Google Shape;1475;p91"/>
          <p:cNvSpPr txBox="1"/>
          <p:nvPr/>
        </p:nvSpPr>
        <p:spPr>
          <a:xfrm>
            <a:off x="5563100" y="1802250"/>
            <a:ext cx="1915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Cairo"/>
                <a:ea typeface="Cairo"/>
                <a:cs typeface="Cairo"/>
                <a:sym typeface="Cairo"/>
              </a:rPr>
              <a:t>Association</a:t>
            </a:r>
            <a:endParaRPr sz="2000" b="1">
              <a:solidFill>
                <a:schemeClr val="dk1"/>
              </a:solidFill>
            </a:endParaRPr>
          </a:p>
        </p:txBody>
      </p:sp>
      <p:pic>
        <p:nvPicPr>
          <p:cNvPr id="1476" name="Google Shape;1476;p91"/>
          <p:cNvPicPr preferRelativeResize="0"/>
          <p:nvPr/>
        </p:nvPicPr>
        <p:blipFill rotWithShape="1">
          <a:blip r:embed="rId3">
            <a:alphaModFix/>
          </a:blip>
          <a:srcRect b="76486"/>
          <a:stretch/>
        </p:blipFill>
        <p:spPr>
          <a:xfrm>
            <a:off x="162297" y="2294847"/>
            <a:ext cx="6964643" cy="1540637"/>
          </a:xfrm>
          <a:prstGeom prst="rect">
            <a:avLst/>
          </a:prstGeom>
          <a:noFill/>
          <a:ln>
            <a:noFill/>
          </a:ln>
        </p:spPr>
      </p:pic>
      <p:sp>
        <p:nvSpPr>
          <p:cNvPr id="1477" name="Google Shape;1477;p91"/>
          <p:cNvSpPr/>
          <p:nvPr/>
        </p:nvSpPr>
        <p:spPr>
          <a:xfrm>
            <a:off x="194132" y="2619685"/>
            <a:ext cx="720600" cy="3303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91"/>
          <p:cNvSpPr/>
          <p:nvPr/>
        </p:nvSpPr>
        <p:spPr>
          <a:xfrm>
            <a:off x="4700164" y="2767514"/>
            <a:ext cx="435000" cy="182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91"/>
          <p:cNvSpPr txBox="1"/>
          <p:nvPr/>
        </p:nvSpPr>
        <p:spPr>
          <a:xfrm>
            <a:off x="7126950" y="2912075"/>
            <a:ext cx="1803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Cairo"/>
                <a:ea typeface="Cairo"/>
                <a:cs typeface="Cairo"/>
                <a:sym typeface="Cairo"/>
              </a:rPr>
              <a:t>Fig. 7: </a:t>
            </a:r>
            <a:r>
              <a:rPr lang="en" sz="1600" i="1">
                <a:solidFill>
                  <a:schemeClr val="dk1"/>
                </a:solidFill>
                <a:latin typeface="Cairo"/>
                <a:ea typeface="Cairo"/>
                <a:cs typeface="Cairo"/>
                <a:sym typeface="Cairo"/>
              </a:rPr>
              <a:t>Chi-square distribution table</a:t>
            </a:r>
            <a:r>
              <a:rPr lang="en" sz="1600">
                <a:solidFill>
                  <a:schemeClr val="dk1"/>
                </a:solidFill>
                <a:latin typeface="Cairo"/>
                <a:ea typeface="Cairo"/>
                <a:cs typeface="Cairo"/>
                <a:sym typeface="Cairo"/>
              </a:rPr>
              <a:t> (Seb, 2021)</a:t>
            </a:r>
            <a:endParaRPr sz="1600"/>
          </a:p>
        </p:txBody>
      </p:sp>
      <p:sp>
        <p:nvSpPr>
          <p:cNvPr id="1480" name="Google Shape;1480;p91"/>
          <p:cNvSpPr txBox="1"/>
          <p:nvPr/>
        </p:nvSpPr>
        <p:spPr>
          <a:xfrm>
            <a:off x="760025" y="4450475"/>
            <a:ext cx="4960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2200">
                <a:solidFill>
                  <a:schemeClr val="dk2"/>
                </a:solidFill>
                <a:latin typeface="Cairo Black"/>
                <a:ea typeface="Cairo Black"/>
                <a:cs typeface="Cairo Black"/>
                <a:sym typeface="Cairo Black"/>
              </a:rPr>
              <a:t>Chi-squared value (χ2) </a:t>
            </a:r>
            <a:r>
              <a:rPr lang="en" sz="2200">
                <a:solidFill>
                  <a:schemeClr val="dk1"/>
                </a:solidFill>
                <a:latin typeface="Cairo Black"/>
                <a:ea typeface="Cairo Black"/>
                <a:cs typeface="Cairo Black"/>
                <a:sym typeface="Cairo Black"/>
              </a:rPr>
              <a:t>≥ </a:t>
            </a:r>
            <a:r>
              <a:rPr lang="en" sz="2200">
                <a:solidFill>
                  <a:schemeClr val="dk2"/>
                </a:solidFill>
                <a:latin typeface="Cairo Black"/>
                <a:ea typeface="Cairo Black"/>
                <a:cs typeface="Cairo Black"/>
                <a:sym typeface="Cairo Black"/>
              </a:rPr>
              <a:t>critical value</a:t>
            </a:r>
            <a:endParaRPr sz="2200">
              <a:solidFill>
                <a:schemeClr val="dk1"/>
              </a:solidFill>
            </a:endParaRPr>
          </a:p>
        </p:txBody>
      </p:sp>
      <p:sp>
        <p:nvSpPr>
          <p:cNvPr id="1481" name="Google Shape;1481;p91"/>
          <p:cNvSpPr txBox="1"/>
          <p:nvPr/>
        </p:nvSpPr>
        <p:spPr>
          <a:xfrm>
            <a:off x="5887050" y="4454725"/>
            <a:ext cx="2483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2200">
                <a:solidFill>
                  <a:schemeClr val="dk2"/>
                </a:solidFill>
                <a:latin typeface="Cairo Black"/>
                <a:ea typeface="Cairo Black"/>
                <a:cs typeface="Cairo Black"/>
                <a:sym typeface="Cairo Black"/>
              </a:rPr>
              <a:t>χ2</a:t>
            </a:r>
            <a:r>
              <a:rPr lang="en" sz="2200">
                <a:solidFill>
                  <a:schemeClr val="dk1"/>
                </a:solidFill>
                <a:latin typeface="Cairo Black"/>
                <a:ea typeface="Cairo Black"/>
                <a:cs typeface="Cairo Black"/>
                <a:sym typeface="Cairo Black"/>
              </a:rPr>
              <a:t> → </a:t>
            </a:r>
            <a:r>
              <a:rPr lang="en" sz="2200">
                <a:solidFill>
                  <a:schemeClr val="dk2"/>
                </a:solidFill>
                <a:latin typeface="Cairo Black"/>
                <a:ea typeface="Cairo Black"/>
                <a:cs typeface="Cairo Black"/>
                <a:sym typeface="Cairo Black"/>
              </a:rPr>
              <a:t>Cramer’s V</a:t>
            </a:r>
            <a:endParaRPr sz="2200">
              <a:solidFill>
                <a:schemeClr val="dk2"/>
              </a:solidFill>
            </a:endParaRPr>
          </a:p>
        </p:txBody>
      </p:sp>
      <p:sp>
        <p:nvSpPr>
          <p:cNvPr id="1482" name="Google Shape;1482;p91"/>
          <p:cNvSpPr txBox="1"/>
          <p:nvPr/>
        </p:nvSpPr>
        <p:spPr>
          <a:xfrm>
            <a:off x="6399150" y="4011500"/>
            <a:ext cx="1459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2200">
                <a:solidFill>
                  <a:schemeClr val="dk1"/>
                </a:solidFill>
                <a:latin typeface="Cairo Black"/>
                <a:ea typeface="Cairo Black"/>
                <a:cs typeface="Cairo Black"/>
                <a:sym typeface="Cairo Black"/>
              </a:rPr>
              <a:t>Strength</a:t>
            </a:r>
            <a:endParaRPr sz="2200">
              <a:solidFill>
                <a:schemeClr val="dk1"/>
              </a:solidFill>
            </a:endParaRPr>
          </a:p>
        </p:txBody>
      </p:sp>
      <p:sp>
        <p:nvSpPr>
          <p:cNvPr id="1483" name="Google Shape;1483;p91"/>
          <p:cNvSpPr txBox="1"/>
          <p:nvPr/>
        </p:nvSpPr>
        <p:spPr>
          <a:xfrm>
            <a:off x="1459775" y="4011500"/>
            <a:ext cx="3561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2200">
                <a:solidFill>
                  <a:schemeClr val="dk1"/>
                </a:solidFill>
                <a:latin typeface="Cairo Black"/>
                <a:ea typeface="Cairo Black"/>
                <a:cs typeface="Cairo Black"/>
                <a:sym typeface="Cairo Black"/>
              </a:rPr>
              <a:t>Existence of Relationship</a:t>
            </a:r>
            <a:endParaRPr sz="22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2"/>
                                        </p:tgtEl>
                                        <p:attrNameLst>
                                          <p:attrName>style.visibility</p:attrName>
                                        </p:attrNameLst>
                                      </p:cBhvr>
                                      <p:to>
                                        <p:strVal val="visible"/>
                                      </p:to>
                                    </p:set>
                                    <p:animEffect transition="in" filter="fade">
                                      <p:cBhvr>
                                        <p:cTn id="7" dur="1000"/>
                                        <p:tgtEl>
                                          <p:spTgt spid="1472"/>
                                        </p:tgtEl>
                                      </p:cBhvr>
                                    </p:animEffect>
                                  </p:childTnLst>
                                </p:cTn>
                              </p:par>
                              <p:par>
                                <p:cTn id="8" presetID="10" presetClass="entr" presetSubtype="0" fill="hold" nodeType="withEffect">
                                  <p:stCondLst>
                                    <p:cond delay="0"/>
                                  </p:stCondLst>
                                  <p:childTnLst>
                                    <p:set>
                                      <p:cBhvr>
                                        <p:cTn id="9" dur="1" fill="hold">
                                          <p:stCondLst>
                                            <p:cond delay="0"/>
                                          </p:stCondLst>
                                        </p:cTn>
                                        <p:tgtEl>
                                          <p:spTgt spid="1473"/>
                                        </p:tgtEl>
                                        <p:attrNameLst>
                                          <p:attrName>style.visibility</p:attrName>
                                        </p:attrNameLst>
                                      </p:cBhvr>
                                      <p:to>
                                        <p:strVal val="visible"/>
                                      </p:to>
                                    </p:set>
                                    <p:animEffect transition="in" filter="fade">
                                      <p:cBhvr>
                                        <p:cTn id="10" dur="1000"/>
                                        <p:tgtEl>
                                          <p:spTgt spid="1473"/>
                                        </p:tgtEl>
                                      </p:cBhvr>
                                    </p:animEffect>
                                  </p:childTnLst>
                                </p:cTn>
                              </p:par>
                              <p:par>
                                <p:cTn id="11" presetID="10" presetClass="entr" presetSubtype="0" fill="hold" nodeType="withEffect">
                                  <p:stCondLst>
                                    <p:cond delay="0"/>
                                  </p:stCondLst>
                                  <p:childTnLst>
                                    <p:set>
                                      <p:cBhvr>
                                        <p:cTn id="12" dur="1" fill="hold">
                                          <p:stCondLst>
                                            <p:cond delay="0"/>
                                          </p:stCondLst>
                                        </p:cTn>
                                        <p:tgtEl>
                                          <p:spTgt spid="1474"/>
                                        </p:tgtEl>
                                        <p:attrNameLst>
                                          <p:attrName>style.visibility</p:attrName>
                                        </p:attrNameLst>
                                      </p:cBhvr>
                                      <p:to>
                                        <p:strVal val="visible"/>
                                      </p:to>
                                    </p:set>
                                    <p:animEffect transition="in" filter="fade">
                                      <p:cBhvr>
                                        <p:cTn id="13" dur="1000"/>
                                        <p:tgtEl>
                                          <p:spTgt spid="1474"/>
                                        </p:tgtEl>
                                      </p:cBhvr>
                                    </p:animEffect>
                                  </p:childTnLst>
                                </p:cTn>
                              </p:par>
                              <p:par>
                                <p:cTn id="14" presetID="10" presetClass="entr" presetSubtype="0" fill="hold" nodeType="withEffect">
                                  <p:stCondLst>
                                    <p:cond delay="0"/>
                                  </p:stCondLst>
                                  <p:childTnLst>
                                    <p:set>
                                      <p:cBhvr>
                                        <p:cTn id="15" dur="1" fill="hold">
                                          <p:stCondLst>
                                            <p:cond delay="0"/>
                                          </p:stCondLst>
                                        </p:cTn>
                                        <p:tgtEl>
                                          <p:spTgt spid="1475"/>
                                        </p:tgtEl>
                                        <p:attrNameLst>
                                          <p:attrName>style.visibility</p:attrName>
                                        </p:attrNameLst>
                                      </p:cBhvr>
                                      <p:to>
                                        <p:strVal val="visible"/>
                                      </p:to>
                                    </p:set>
                                    <p:animEffect transition="in" filter="fade">
                                      <p:cBhvr>
                                        <p:cTn id="16" dur="1000"/>
                                        <p:tgtEl>
                                          <p:spTgt spid="147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76"/>
                                        </p:tgtEl>
                                        <p:attrNameLst>
                                          <p:attrName>style.visibility</p:attrName>
                                        </p:attrNameLst>
                                      </p:cBhvr>
                                      <p:to>
                                        <p:strVal val="visible"/>
                                      </p:to>
                                    </p:set>
                                    <p:animEffect transition="in" filter="fade">
                                      <p:cBhvr>
                                        <p:cTn id="21" dur="1000"/>
                                        <p:tgtEl>
                                          <p:spTgt spid="1476"/>
                                        </p:tgtEl>
                                      </p:cBhvr>
                                    </p:animEffect>
                                  </p:childTnLst>
                                </p:cTn>
                              </p:par>
                              <p:par>
                                <p:cTn id="22" presetID="10" presetClass="entr" presetSubtype="0" fill="hold" nodeType="withEffect">
                                  <p:stCondLst>
                                    <p:cond delay="0"/>
                                  </p:stCondLst>
                                  <p:childTnLst>
                                    <p:set>
                                      <p:cBhvr>
                                        <p:cTn id="23" dur="1" fill="hold">
                                          <p:stCondLst>
                                            <p:cond delay="0"/>
                                          </p:stCondLst>
                                        </p:cTn>
                                        <p:tgtEl>
                                          <p:spTgt spid="1479"/>
                                        </p:tgtEl>
                                        <p:attrNameLst>
                                          <p:attrName>style.visibility</p:attrName>
                                        </p:attrNameLst>
                                      </p:cBhvr>
                                      <p:to>
                                        <p:strVal val="visible"/>
                                      </p:to>
                                    </p:set>
                                    <p:animEffect transition="in" filter="fade">
                                      <p:cBhvr>
                                        <p:cTn id="24" dur="1000"/>
                                        <p:tgtEl>
                                          <p:spTgt spid="14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7"/>
                                        </p:tgtEl>
                                        <p:attrNameLst>
                                          <p:attrName>style.visibility</p:attrName>
                                        </p:attrNameLst>
                                      </p:cBhvr>
                                      <p:to>
                                        <p:strVal val="visible"/>
                                      </p:to>
                                    </p:set>
                                    <p:animEffect transition="in" filter="fade">
                                      <p:cBhvr>
                                        <p:cTn id="29" dur="1000"/>
                                        <p:tgtEl>
                                          <p:spTgt spid="1477"/>
                                        </p:tgtEl>
                                      </p:cBhvr>
                                    </p:animEffect>
                                  </p:childTnLst>
                                </p:cTn>
                              </p:par>
                              <p:par>
                                <p:cTn id="30" presetID="10" presetClass="entr" presetSubtype="0" fill="hold" nodeType="withEffect">
                                  <p:stCondLst>
                                    <p:cond delay="0"/>
                                  </p:stCondLst>
                                  <p:childTnLst>
                                    <p:set>
                                      <p:cBhvr>
                                        <p:cTn id="31" dur="1" fill="hold">
                                          <p:stCondLst>
                                            <p:cond delay="0"/>
                                          </p:stCondLst>
                                        </p:cTn>
                                        <p:tgtEl>
                                          <p:spTgt spid="1478"/>
                                        </p:tgtEl>
                                        <p:attrNameLst>
                                          <p:attrName>style.visibility</p:attrName>
                                        </p:attrNameLst>
                                      </p:cBhvr>
                                      <p:to>
                                        <p:strVal val="visible"/>
                                      </p:to>
                                    </p:set>
                                    <p:animEffect transition="in" filter="fade">
                                      <p:cBhvr>
                                        <p:cTn id="32" dur="1000"/>
                                        <p:tgtEl>
                                          <p:spTgt spid="147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83"/>
                                        </p:tgtEl>
                                        <p:attrNameLst>
                                          <p:attrName>style.visibility</p:attrName>
                                        </p:attrNameLst>
                                      </p:cBhvr>
                                      <p:to>
                                        <p:strVal val="visible"/>
                                      </p:to>
                                    </p:set>
                                    <p:animEffect transition="in" filter="fade">
                                      <p:cBhvr>
                                        <p:cTn id="37" dur="1000"/>
                                        <p:tgtEl>
                                          <p:spTgt spid="1483"/>
                                        </p:tgtEl>
                                      </p:cBhvr>
                                    </p:animEffect>
                                  </p:childTnLst>
                                </p:cTn>
                              </p:par>
                              <p:par>
                                <p:cTn id="38" presetID="10" presetClass="entr" presetSubtype="0" fill="hold" nodeType="withEffect">
                                  <p:stCondLst>
                                    <p:cond delay="0"/>
                                  </p:stCondLst>
                                  <p:childTnLst>
                                    <p:set>
                                      <p:cBhvr>
                                        <p:cTn id="39" dur="1" fill="hold">
                                          <p:stCondLst>
                                            <p:cond delay="0"/>
                                          </p:stCondLst>
                                        </p:cTn>
                                        <p:tgtEl>
                                          <p:spTgt spid="1480"/>
                                        </p:tgtEl>
                                        <p:attrNameLst>
                                          <p:attrName>style.visibility</p:attrName>
                                        </p:attrNameLst>
                                      </p:cBhvr>
                                      <p:to>
                                        <p:strVal val="visible"/>
                                      </p:to>
                                    </p:set>
                                    <p:animEffect transition="in" filter="fade">
                                      <p:cBhvr>
                                        <p:cTn id="40" dur="1000"/>
                                        <p:tgtEl>
                                          <p:spTgt spid="14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82"/>
                                        </p:tgtEl>
                                        <p:attrNameLst>
                                          <p:attrName>style.visibility</p:attrName>
                                        </p:attrNameLst>
                                      </p:cBhvr>
                                      <p:to>
                                        <p:strVal val="visible"/>
                                      </p:to>
                                    </p:set>
                                    <p:animEffect transition="in" filter="fade">
                                      <p:cBhvr>
                                        <p:cTn id="45" dur="1000"/>
                                        <p:tgtEl>
                                          <p:spTgt spid="1482"/>
                                        </p:tgtEl>
                                      </p:cBhvr>
                                    </p:animEffect>
                                  </p:childTnLst>
                                </p:cTn>
                              </p:par>
                              <p:par>
                                <p:cTn id="46" presetID="10" presetClass="entr" presetSubtype="0" fill="hold" nodeType="withEffect">
                                  <p:stCondLst>
                                    <p:cond delay="0"/>
                                  </p:stCondLst>
                                  <p:childTnLst>
                                    <p:set>
                                      <p:cBhvr>
                                        <p:cTn id="47" dur="1" fill="hold">
                                          <p:stCondLst>
                                            <p:cond delay="0"/>
                                          </p:stCondLst>
                                        </p:cTn>
                                        <p:tgtEl>
                                          <p:spTgt spid="1481"/>
                                        </p:tgtEl>
                                        <p:attrNameLst>
                                          <p:attrName>style.visibility</p:attrName>
                                        </p:attrNameLst>
                                      </p:cBhvr>
                                      <p:to>
                                        <p:strVal val="visible"/>
                                      </p:to>
                                    </p:set>
                                    <p:animEffect transition="in" filter="fade">
                                      <p:cBhvr>
                                        <p:cTn id="48" dur="1000"/>
                                        <p:tgtEl>
                                          <p:spTgt spid="1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92"/>
          <p:cNvSpPr txBox="1">
            <a:spLocks noGrp="1"/>
          </p:cNvSpPr>
          <p:nvPr>
            <p:ph type="title"/>
          </p:nvPr>
        </p:nvSpPr>
        <p:spPr>
          <a:xfrm>
            <a:off x="762900" y="205900"/>
            <a:ext cx="7618200" cy="67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CHI-SQUAREd TEST results</a:t>
            </a:r>
            <a:endParaRPr/>
          </a:p>
        </p:txBody>
      </p:sp>
      <p:sp>
        <p:nvSpPr>
          <p:cNvPr id="1489" name="Google Shape;1489;p92"/>
          <p:cNvSpPr txBox="1"/>
          <p:nvPr/>
        </p:nvSpPr>
        <p:spPr>
          <a:xfrm>
            <a:off x="1676238" y="4050750"/>
            <a:ext cx="57915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2400">
                <a:solidFill>
                  <a:schemeClr val="dk1"/>
                </a:solidFill>
                <a:latin typeface="Cairo Black"/>
                <a:ea typeface="Cairo Black"/>
                <a:cs typeface="Cairo Black"/>
                <a:sym typeface="Cairo Black"/>
              </a:rPr>
              <a:t>General Health and Age Category show the </a:t>
            </a:r>
            <a:r>
              <a:rPr lang="en" sz="2400">
                <a:solidFill>
                  <a:schemeClr val="accent1"/>
                </a:solidFill>
                <a:latin typeface="Cairo Black"/>
                <a:ea typeface="Cairo Black"/>
                <a:cs typeface="Cairo Black"/>
                <a:sym typeface="Cairo Black"/>
              </a:rPr>
              <a:t>strongest relationship</a:t>
            </a:r>
            <a:r>
              <a:rPr lang="en" sz="2400">
                <a:solidFill>
                  <a:schemeClr val="dk1"/>
                </a:solidFill>
                <a:latin typeface="Cairo Black"/>
                <a:ea typeface="Cairo Black"/>
                <a:cs typeface="Cairo Black"/>
                <a:sym typeface="Cairo Black"/>
              </a:rPr>
              <a:t> with diabetes.</a:t>
            </a:r>
            <a:endParaRPr sz="2400">
              <a:solidFill>
                <a:schemeClr val="dk1"/>
              </a:solidFill>
              <a:latin typeface="Cairo Black"/>
              <a:ea typeface="Cairo Black"/>
              <a:cs typeface="Cairo Black"/>
              <a:sym typeface="Cairo Black"/>
            </a:endParaRPr>
          </a:p>
        </p:txBody>
      </p:sp>
      <p:graphicFrame>
        <p:nvGraphicFramePr>
          <p:cNvPr id="1490" name="Google Shape;1490;p92"/>
          <p:cNvGraphicFramePr/>
          <p:nvPr/>
        </p:nvGraphicFramePr>
        <p:xfrm>
          <a:off x="952500" y="1088825"/>
          <a:ext cx="7239000" cy="2834490"/>
        </p:xfrm>
        <a:graphic>
          <a:graphicData uri="http://schemas.openxmlformats.org/drawingml/2006/table">
            <a:tbl>
              <a:tblPr>
                <a:noFill/>
                <a:tableStyleId>{17A3056D-A2CE-454A-B394-E85D38C21738}</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Categorical variable</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2"/>
                          </a:solidFill>
                          <a:latin typeface="Cairo Black"/>
                          <a:ea typeface="Cairo Black"/>
                          <a:cs typeface="Cairo Black"/>
                          <a:sym typeface="Cairo Black"/>
                        </a:rPr>
                        <a:t>General Health</a:t>
                      </a:r>
                      <a:endParaRPr sz="2000" b="1">
                        <a:solidFill>
                          <a:schemeClr val="dk2"/>
                        </a:solidFill>
                        <a:latin typeface="Cairo"/>
                        <a:ea typeface="Cairo"/>
                        <a:cs typeface="Cairo"/>
                        <a:sym typeface="Cai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2"/>
                          </a:solidFill>
                          <a:latin typeface="Cairo Black"/>
                          <a:ea typeface="Cairo Black"/>
                          <a:cs typeface="Cairo Black"/>
                          <a:sym typeface="Cairo Black"/>
                        </a:rPr>
                        <a:t>Age Category</a:t>
                      </a:r>
                      <a:endParaRPr sz="2000" b="1">
                        <a:solidFill>
                          <a:schemeClr val="dk2"/>
                        </a:solidFill>
                        <a:latin typeface="Cairo"/>
                        <a:ea typeface="Cairo"/>
                        <a:cs typeface="Cairo"/>
                        <a:sym typeface="Cai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Chi-squared value</a:t>
                      </a:r>
                      <a:endParaRPr sz="2000">
                        <a:solidFill>
                          <a:schemeClr val="dk1"/>
                        </a:solidFill>
                        <a:latin typeface="Cairo Black"/>
                        <a:ea typeface="Cairo Black"/>
                        <a:cs typeface="Cairo Black"/>
                        <a:sym typeface="Cair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23453.4700</a:t>
                      </a:r>
                      <a:endParaRPr sz="2000">
                        <a:solidFill>
                          <a:schemeClr val="dk2"/>
                        </a:solidFill>
                        <a:latin typeface="Cairo Black"/>
                        <a:ea typeface="Cairo Black"/>
                        <a:cs typeface="Cairo Black"/>
                        <a:sym typeface="Cair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15657.2020</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Critical value</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9.488</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21.026</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Critical value ≥ chi-squared value?</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Yes →</a:t>
                      </a:r>
                      <a:r>
                        <a:rPr lang="en" sz="2600">
                          <a:solidFill>
                            <a:schemeClr val="dk1"/>
                          </a:solidFill>
                          <a:latin typeface="Cairo Black"/>
                          <a:ea typeface="Cairo Black"/>
                          <a:cs typeface="Cairo Black"/>
                          <a:sym typeface="Cairo Black"/>
                        </a:rPr>
                        <a:t> </a:t>
                      </a:r>
                      <a:r>
                        <a:rPr lang="en" sz="2000">
                          <a:solidFill>
                            <a:schemeClr val="dk1"/>
                          </a:solidFill>
                          <a:latin typeface="Cairo Black"/>
                          <a:ea typeface="Cairo Black"/>
                          <a:cs typeface="Cairo Black"/>
                          <a:sym typeface="Cairo Black"/>
                        </a:rPr>
                        <a:t>Relationship exists</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Yes →</a:t>
                      </a:r>
                      <a:r>
                        <a:rPr lang="en" sz="2600">
                          <a:solidFill>
                            <a:schemeClr val="dk1"/>
                          </a:solidFill>
                          <a:latin typeface="Cairo Black"/>
                          <a:ea typeface="Cairo Black"/>
                          <a:cs typeface="Cairo Black"/>
                          <a:sym typeface="Cairo Black"/>
                        </a:rPr>
                        <a:t> </a:t>
                      </a:r>
                      <a:r>
                        <a:rPr lang="en" sz="2000">
                          <a:solidFill>
                            <a:schemeClr val="dk1"/>
                          </a:solidFill>
                          <a:latin typeface="Cairo Black"/>
                          <a:ea typeface="Cairo Black"/>
                          <a:cs typeface="Cairo Black"/>
                          <a:sym typeface="Cairo Black"/>
                        </a:rPr>
                        <a:t>Relationship exists</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1000"/>
                        </a:spcAft>
                        <a:buNone/>
                      </a:pPr>
                      <a:r>
                        <a:rPr lang="en" sz="2000">
                          <a:solidFill>
                            <a:schemeClr val="dk1"/>
                          </a:solidFill>
                          <a:latin typeface="Cairo Black"/>
                          <a:ea typeface="Cairo Black"/>
                          <a:cs typeface="Cairo Black"/>
                          <a:sym typeface="Cairo Black"/>
                        </a:rPr>
                        <a:t>Cramer’s V</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Cairo Black"/>
                          <a:ea typeface="Cairo Black"/>
                          <a:cs typeface="Cairo Black"/>
                          <a:sym typeface="Cairo Black"/>
                        </a:rPr>
                        <a:t>0.2832</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Cairo Black"/>
                          <a:ea typeface="Cairo Black"/>
                          <a:cs typeface="Cairo Black"/>
                          <a:sym typeface="Cairo Black"/>
                        </a:rPr>
                        <a:t>0.2314</a:t>
                      </a:r>
                      <a:endParaRPr sz="20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9"/>
                                        </p:tgtEl>
                                        <p:attrNameLst>
                                          <p:attrName>style.visibility</p:attrName>
                                        </p:attrNameLst>
                                      </p:cBhvr>
                                      <p:to>
                                        <p:strVal val="visible"/>
                                      </p:to>
                                    </p:set>
                                    <p:animEffect transition="in" filter="fade">
                                      <p:cBhvr>
                                        <p:cTn id="7" dur="10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93"/>
          <p:cNvSpPr txBox="1">
            <a:spLocks noGrp="1"/>
          </p:cNvSpPr>
          <p:nvPr>
            <p:ph type="title"/>
          </p:nvPr>
        </p:nvSpPr>
        <p:spPr>
          <a:xfrm>
            <a:off x="770550" y="2105025"/>
            <a:ext cx="3916500" cy="14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t>Core </a:t>
            </a:r>
            <a:r>
              <a:rPr lang="en" sz="3800">
                <a:solidFill>
                  <a:schemeClr val="dk2"/>
                </a:solidFill>
              </a:rPr>
              <a:t>Analyses </a:t>
            </a:r>
            <a:r>
              <a:rPr lang="en" sz="3800"/>
              <a:t>used</a:t>
            </a:r>
            <a:endParaRPr sz="3800">
              <a:solidFill>
                <a:schemeClr val="dk2"/>
              </a:solidFill>
            </a:endParaRPr>
          </a:p>
        </p:txBody>
      </p:sp>
      <p:sp>
        <p:nvSpPr>
          <p:cNvPr id="1496" name="Google Shape;1496;p93"/>
          <p:cNvSpPr txBox="1">
            <a:spLocks noGrp="1"/>
          </p:cNvSpPr>
          <p:nvPr>
            <p:ph type="title" idx="2"/>
          </p:nvPr>
        </p:nvSpPr>
        <p:spPr>
          <a:xfrm>
            <a:off x="881925" y="709175"/>
            <a:ext cx="1575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1497" name="Google Shape;1497;p93"/>
          <p:cNvGrpSpPr/>
          <p:nvPr/>
        </p:nvGrpSpPr>
        <p:grpSpPr>
          <a:xfrm>
            <a:off x="4714856" y="785073"/>
            <a:ext cx="3330914" cy="3594949"/>
            <a:chOff x="2255125" y="1624875"/>
            <a:chExt cx="3114750" cy="3361650"/>
          </a:xfrm>
        </p:grpSpPr>
        <p:sp>
          <p:nvSpPr>
            <p:cNvPr id="1498" name="Google Shape;1498;p93"/>
            <p:cNvSpPr/>
            <p:nvPr/>
          </p:nvSpPr>
          <p:spPr>
            <a:xfrm>
              <a:off x="2299325" y="4042500"/>
              <a:ext cx="845625" cy="128450"/>
            </a:xfrm>
            <a:custGeom>
              <a:avLst/>
              <a:gdLst/>
              <a:ahLst/>
              <a:cxnLst/>
              <a:rect l="l" t="t" r="r" b="b"/>
              <a:pathLst>
                <a:path w="33825" h="5138" extrusionOk="0">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93"/>
            <p:cNvSpPr/>
            <p:nvPr/>
          </p:nvSpPr>
          <p:spPr>
            <a:xfrm>
              <a:off x="3308375" y="3902400"/>
              <a:ext cx="1139175" cy="143475"/>
            </a:xfrm>
            <a:custGeom>
              <a:avLst/>
              <a:gdLst/>
              <a:ahLst/>
              <a:cxnLst/>
              <a:rect l="l" t="t" r="r" b="b"/>
              <a:pathLst>
                <a:path w="45567" h="5739" extrusionOk="0">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93"/>
            <p:cNvSpPr/>
            <p:nvPr/>
          </p:nvSpPr>
          <p:spPr>
            <a:xfrm>
              <a:off x="4460025" y="4120900"/>
              <a:ext cx="550425" cy="115100"/>
            </a:xfrm>
            <a:custGeom>
              <a:avLst/>
              <a:gdLst/>
              <a:ahLst/>
              <a:cxnLst/>
              <a:rect l="l" t="t" r="r" b="b"/>
              <a:pathLst>
                <a:path w="22017" h="4604" extrusionOk="0">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93"/>
            <p:cNvSpPr/>
            <p:nvPr/>
          </p:nvSpPr>
          <p:spPr>
            <a:xfrm>
              <a:off x="4973725" y="4240975"/>
              <a:ext cx="396150" cy="81750"/>
            </a:xfrm>
            <a:custGeom>
              <a:avLst/>
              <a:gdLst/>
              <a:ahLst/>
              <a:cxnLst/>
              <a:rect l="l" t="t" r="r" b="b"/>
              <a:pathLst>
                <a:path w="15846" h="3270" extrusionOk="0">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93"/>
            <p:cNvSpPr/>
            <p:nvPr/>
          </p:nvSpPr>
          <p:spPr>
            <a:xfrm>
              <a:off x="3741175" y="4807225"/>
              <a:ext cx="1037425" cy="156800"/>
            </a:xfrm>
            <a:custGeom>
              <a:avLst/>
              <a:gdLst/>
              <a:ahLst/>
              <a:cxnLst/>
              <a:rect l="l" t="t" r="r" b="b"/>
              <a:pathLst>
                <a:path w="41497" h="6272" extrusionOk="0">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93"/>
            <p:cNvSpPr/>
            <p:nvPr/>
          </p:nvSpPr>
          <p:spPr>
            <a:xfrm>
              <a:off x="2746300" y="4640425"/>
              <a:ext cx="990725" cy="232700"/>
            </a:xfrm>
            <a:custGeom>
              <a:avLst/>
              <a:gdLst/>
              <a:ahLst/>
              <a:cxnLst/>
              <a:rect l="l" t="t" r="r" b="b"/>
              <a:pathLst>
                <a:path w="39629" h="9308" extrusionOk="0">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93"/>
            <p:cNvSpPr/>
            <p:nvPr/>
          </p:nvSpPr>
          <p:spPr>
            <a:xfrm>
              <a:off x="2947275" y="4357300"/>
              <a:ext cx="112600" cy="76100"/>
            </a:xfrm>
            <a:custGeom>
              <a:avLst/>
              <a:gdLst/>
              <a:ahLst/>
              <a:cxnLst/>
              <a:rect l="l" t="t" r="r" b="b"/>
              <a:pathLst>
                <a:path w="4504" h="3044" extrusionOk="0">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93"/>
            <p:cNvSpPr/>
            <p:nvPr/>
          </p:nvSpPr>
          <p:spPr>
            <a:xfrm>
              <a:off x="3109050" y="4441100"/>
              <a:ext cx="95100" cy="66050"/>
            </a:xfrm>
            <a:custGeom>
              <a:avLst/>
              <a:gdLst/>
              <a:ahLst/>
              <a:cxnLst/>
              <a:rect l="l" t="t" r="r" b="b"/>
              <a:pathLst>
                <a:path w="3804" h="2642" extrusionOk="0">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93"/>
            <p:cNvSpPr/>
            <p:nvPr/>
          </p:nvSpPr>
          <p:spPr>
            <a:xfrm>
              <a:off x="3199125" y="4617925"/>
              <a:ext cx="185150" cy="216825"/>
            </a:xfrm>
            <a:custGeom>
              <a:avLst/>
              <a:gdLst/>
              <a:ahLst/>
              <a:cxnLst/>
              <a:rect l="l" t="t" r="r" b="b"/>
              <a:pathLst>
                <a:path w="7406" h="8673" extrusionOk="0">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93"/>
            <p:cNvSpPr/>
            <p:nvPr/>
          </p:nvSpPr>
          <p:spPr>
            <a:xfrm>
              <a:off x="2724625" y="4597950"/>
              <a:ext cx="127600" cy="60075"/>
            </a:xfrm>
            <a:custGeom>
              <a:avLst/>
              <a:gdLst/>
              <a:ahLst/>
              <a:cxnLst/>
              <a:rect l="l" t="t" r="r" b="b"/>
              <a:pathLst>
                <a:path w="5104" h="2403" extrusionOk="0">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93"/>
            <p:cNvSpPr/>
            <p:nvPr/>
          </p:nvSpPr>
          <p:spPr>
            <a:xfrm>
              <a:off x="2923100" y="4627125"/>
              <a:ext cx="105100" cy="55100"/>
            </a:xfrm>
            <a:custGeom>
              <a:avLst/>
              <a:gdLst/>
              <a:ahLst/>
              <a:cxnLst/>
              <a:rect l="l" t="t" r="r" b="b"/>
              <a:pathLst>
                <a:path w="4204" h="2204" extrusionOk="0">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93"/>
            <p:cNvSpPr/>
            <p:nvPr/>
          </p:nvSpPr>
          <p:spPr>
            <a:xfrm>
              <a:off x="2820525" y="4294350"/>
              <a:ext cx="744725" cy="510400"/>
            </a:xfrm>
            <a:custGeom>
              <a:avLst/>
              <a:gdLst/>
              <a:ahLst/>
              <a:cxnLst/>
              <a:rect l="l" t="t" r="r" b="b"/>
              <a:pathLst>
                <a:path w="29789" h="20416" extrusionOk="0">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93"/>
            <p:cNvSpPr/>
            <p:nvPr/>
          </p:nvSpPr>
          <p:spPr>
            <a:xfrm>
              <a:off x="3237475" y="4535350"/>
              <a:ext cx="327775" cy="269400"/>
            </a:xfrm>
            <a:custGeom>
              <a:avLst/>
              <a:gdLst/>
              <a:ahLst/>
              <a:cxnLst/>
              <a:rect l="l" t="t" r="r" b="b"/>
              <a:pathLst>
                <a:path w="13111" h="10776" extrusionOk="0">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93"/>
            <p:cNvSpPr/>
            <p:nvPr/>
          </p:nvSpPr>
          <p:spPr>
            <a:xfrm>
              <a:off x="3237475" y="4535350"/>
              <a:ext cx="225200" cy="212675"/>
            </a:xfrm>
            <a:custGeom>
              <a:avLst/>
              <a:gdLst/>
              <a:ahLst/>
              <a:cxnLst/>
              <a:rect l="l" t="t" r="r" b="b"/>
              <a:pathLst>
                <a:path w="9008" h="8507" extrusionOk="0">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93"/>
            <p:cNvSpPr/>
            <p:nvPr/>
          </p:nvSpPr>
          <p:spPr>
            <a:xfrm>
              <a:off x="2819675" y="4295175"/>
              <a:ext cx="262725" cy="233525"/>
            </a:xfrm>
            <a:custGeom>
              <a:avLst/>
              <a:gdLst/>
              <a:ahLst/>
              <a:cxnLst/>
              <a:rect l="l" t="t" r="r" b="b"/>
              <a:pathLst>
                <a:path w="10509" h="9341" extrusionOk="0">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93"/>
            <p:cNvSpPr/>
            <p:nvPr/>
          </p:nvSpPr>
          <p:spPr>
            <a:xfrm>
              <a:off x="2895575" y="4367350"/>
              <a:ext cx="111775" cy="76750"/>
            </a:xfrm>
            <a:custGeom>
              <a:avLst/>
              <a:gdLst/>
              <a:ahLst/>
              <a:cxnLst/>
              <a:rect l="l" t="t" r="r" b="b"/>
              <a:pathLst>
                <a:path w="4471" h="3070" extrusionOk="0">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93"/>
            <p:cNvSpPr/>
            <p:nvPr/>
          </p:nvSpPr>
          <p:spPr>
            <a:xfrm>
              <a:off x="3057350" y="4451575"/>
              <a:ext cx="95100" cy="65900"/>
            </a:xfrm>
            <a:custGeom>
              <a:avLst/>
              <a:gdLst/>
              <a:ahLst/>
              <a:cxnLst/>
              <a:rect l="l" t="t" r="r" b="b"/>
              <a:pathLst>
                <a:path w="3804" h="2636" extrusionOk="0">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rgbClr val="205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93"/>
            <p:cNvSpPr/>
            <p:nvPr/>
          </p:nvSpPr>
          <p:spPr>
            <a:xfrm>
              <a:off x="2622875" y="4531175"/>
              <a:ext cx="843975" cy="329275"/>
            </a:xfrm>
            <a:custGeom>
              <a:avLst/>
              <a:gdLst/>
              <a:ahLst/>
              <a:cxnLst/>
              <a:rect l="l" t="t" r="r" b="b"/>
              <a:pathLst>
                <a:path w="33759" h="13171" extrusionOk="0">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93"/>
            <p:cNvSpPr/>
            <p:nvPr/>
          </p:nvSpPr>
          <p:spPr>
            <a:xfrm>
              <a:off x="3146575" y="4627925"/>
              <a:ext cx="319425" cy="233175"/>
            </a:xfrm>
            <a:custGeom>
              <a:avLst/>
              <a:gdLst/>
              <a:ahLst/>
              <a:cxnLst/>
              <a:rect l="l" t="t" r="r" b="b"/>
              <a:pathLst>
                <a:path w="12777" h="9327" extrusionOk="0">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93"/>
            <p:cNvSpPr/>
            <p:nvPr/>
          </p:nvSpPr>
          <p:spPr>
            <a:xfrm>
              <a:off x="3146575" y="4627925"/>
              <a:ext cx="185175" cy="217675"/>
            </a:xfrm>
            <a:custGeom>
              <a:avLst/>
              <a:gdLst/>
              <a:ahLst/>
              <a:cxnLst/>
              <a:rect l="l" t="t" r="r" b="b"/>
              <a:pathLst>
                <a:path w="7407" h="8707" extrusionOk="0">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93"/>
            <p:cNvSpPr/>
            <p:nvPr/>
          </p:nvSpPr>
          <p:spPr>
            <a:xfrm>
              <a:off x="2622875" y="4532025"/>
              <a:ext cx="229350" cy="227675"/>
            </a:xfrm>
            <a:custGeom>
              <a:avLst/>
              <a:gdLst/>
              <a:ahLst/>
              <a:cxnLst/>
              <a:rect l="l" t="t" r="r" b="b"/>
              <a:pathLst>
                <a:path w="9174" h="9107" extrusionOk="0">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93"/>
            <p:cNvSpPr/>
            <p:nvPr/>
          </p:nvSpPr>
          <p:spPr>
            <a:xfrm>
              <a:off x="2672075" y="4608725"/>
              <a:ext cx="127625" cy="60075"/>
            </a:xfrm>
            <a:custGeom>
              <a:avLst/>
              <a:gdLst/>
              <a:ahLst/>
              <a:cxnLst/>
              <a:rect l="l" t="t" r="r" b="b"/>
              <a:pathLst>
                <a:path w="5105" h="2403" extrusionOk="0">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93"/>
            <p:cNvSpPr/>
            <p:nvPr/>
          </p:nvSpPr>
          <p:spPr>
            <a:xfrm>
              <a:off x="2870550" y="4637975"/>
              <a:ext cx="105950" cy="55075"/>
            </a:xfrm>
            <a:custGeom>
              <a:avLst/>
              <a:gdLst/>
              <a:ahLst/>
              <a:cxnLst/>
              <a:rect l="l" t="t" r="r" b="b"/>
              <a:pathLst>
                <a:path w="4238" h="2203" extrusionOk="0">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rgbClr val="205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93"/>
            <p:cNvSpPr/>
            <p:nvPr/>
          </p:nvSpPr>
          <p:spPr>
            <a:xfrm>
              <a:off x="5072950" y="3707275"/>
              <a:ext cx="120125" cy="562075"/>
            </a:xfrm>
            <a:custGeom>
              <a:avLst/>
              <a:gdLst/>
              <a:ahLst/>
              <a:cxnLst/>
              <a:rect l="l" t="t" r="r" b="b"/>
              <a:pathLst>
                <a:path w="4805" h="22483" extrusionOk="0">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93"/>
            <p:cNvSpPr/>
            <p:nvPr/>
          </p:nvSpPr>
          <p:spPr>
            <a:xfrm>
              <a:off x="5077975" y="3610525"/>
              <a:ext cx="115100" cy="120950"/>
            </a:xfrm>
            <a:custGeom>
              <a:avLst/>
              <a:gdLst/>
              <a:ahLst/>
              <a:cxnLst/>
              <a:rect l="l" t="t" r="r" b="b"/>
              <a:pathLst>
                <a:path w="4604" h="4838" extrusionOk="0">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93"/>
            <p:cNvSpPr/>
            <p:nvPr/>
          </p:nvSpPr>
          <p:spPr>
            <a:xfrm>
              <a:off x="5087125" y="3814000"/>
              <a:ext cx="176825" cy="313100"/>
            </a:xfrm>
            <a:custGeom>
              <a:avLst/>
              <a:gdLst/>
              <a:ahLst/>
              <a:cxnLst/>
              <a:rect l="l" t="t" r="r" b="b"/>
              <a:pathLst>
                <a:path w="7073" h="12524" extrusionOk="0">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93"/>
            <p:cNvSpPr/>
            <p:nvPr/>
          </p:nvSpPr>
          <p:spPr>
            <a:xfrm>
              <a:off x="5082975" y="3807325"/>
              <a:ext cx="110925" cy="319600"/>
            </a:xfrm>
            <a:custGeom>
              <a:avLst/>
              <a:gdLst/>
              <a:ahLst/>
              <a:cxnLst/>
              <a:rect l="l" t="t" r="r" b="b"/>
              <a:pathLst>
                <a:path w="4437" h="12784" extrusionOk="0">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93"/>
            <p:cNvSpPr/>
            <p:nvPr/>
          </p:nvSpPr>
          <p:spPr>
            <a:xfrm>
              <a:off x="5083800" y="4016650"/>
              <a:ext cx="101775" cy="55900"/>
            </a:xfrm>
            <a:custGeom>
              <a:avLst/>
              <a:gdLst/>
              <a:ahLst/>
              <a:cxnLst/>
              <a:rect l="l" t="t" r="r" b="b"/>
              <a:pathLst>
                <a:path w="4071" h="2236" extrusionOk="0">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93"/>
            <p:cNvSpPr/>
            <p:nvPr/>
          </p:nvSpPr>
          <p:spPr>
            <a:xfrm>
              <a:off x="5084625" y="3897400"/>
              <a:ext cx="100950" cy="110975"/>
            </a:xfrm>
            <a:custGeom>
              <a:avLst/>
              <a:gdLst/>
              <a:ahLst/>
              <a:cxnLst/>
              <a:rect l="l" t="t" r="r" b="b"/>
              <a:pathLst>
                <a:path w="4038" h="4439" extrusionOk="0">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93"/>
            <p:cNvSpPr/>
            <p:nvPr/>
          </p:nvSpPr>
          <p:spPr>
            <a:xfrm>
              <a:off x="5020425" y="3717275"/>
              <a:ext cx="276050" cy="563650"/>
            </a:xfrm>
            <a:custGeom>
              <a:avLst/>
              <a:gdLst/>
              <a:ahLst/>
              <a:cxnLst/>
              <a:rect l="l" t="t" r="r" b="b"/>
              <a:pathLst>
                <a:path w="11042" h="22546" extrusionOk="0">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93"/>
            <p:cNvSpPr/>
            <p:nvPr/>
          </p:nvSpPr>
          <p:spPr>
            <a:xfrm>
              <a:off x="5021250" y="3717275"/>
              <a:ext cx="120125" cy="562925"/>
            </a:xfrm>
            <a:custGeom>
              <a:avLst/>
              <a:gdLst/>
              <a:ahLst/>
              <a:cxnLst/>
              <a:rect l="l" t="t" r="r" b="b"/>
              <a:pathLst>
                <a:path w="4805" h="22517" extrusionOk="0">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93"/>
            <p:cNvSpPr/>
            <p:nvPr/>
          </p:nvSpPr>
          <p:spPr>
            <a:xfrm>
              <a:off x="5026250" y="3611350"/>
              <a:ext cx="261900" cy="130775"/>
            </a:xfrm>
            <a:custGeom>
              <a:avLst/>
              <a:gdLst/>
              <a:ahLst/>
              <a:cxnLst/>
              <a:rect l="l" t="t" r="r" b="b"/>
              <a:pathLst>
                <a:path w="10476" h="5231" extrusionOk="0">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93"/>
            <p:cNvSpPr/>
            <p:nvPr/>
          </p:nvSpPr>
          <p:spPr>
            <a:xfrm>
              <a:off x="5026250" y="3620525"/>
              <a:ext cx="114275" cy="120950"/>
            </a:xfrm>
            <a:custGeom>
              <a:avLst/>
              <a:gdLst/>
              <a:ahLst/>
              <a:cxnLst/>
              <a:rect l="l" t="t" r="r" b="b"/>
              <a:pathLst>
                <a:path w="4571" h="4838" extrusionOk="0">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93"/>
            <p:cNvSpPr/>
            <p:nvPr/>
          </p:nvSpPr>
          <p:spPr>
            <a:xfrm>
              <a:off x="5056275" y="3313750"/>
              <a:ext cx="199350" cy="337675"/>
            </a:xfrm>
            <a:custGeom>
              <a:avLst/>
              <a:gdLst/>
              <a:ahLst/>
              <a:cxnLst/>
              <a:rect l="l" t="t" r="r" b="b"/>
              <a:pathLst>
                <a:path w="7974"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93"/>
            <p:cNvSpPr/>
            <p:nvPr/>
          </p:nvSpPr>
          <p:spPr>
            <a:xfrm>
              <a:off x="5056275" y="3313750"/>
              <a:ext cx="143475" cy="337675"/>
            </a:xfrm>
            <a:custGeom>
              <a:avLst/>
              <a:gdLst/>
              <a:ahLst/>
              <a:cxnLst/>
              <a:rect l="l" t="t" r="r" b="b"/>
              <a:pathLst>
                <a:path w="5739"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93"/>
            <p:cNvSpPr/>
            <p:nvPr/>
          </p:nvSpPr>
          <p:spPr>
            <a:xfrm>
              <a:off x="5034600" y="3824025"/>
              <a:ext cx="176825" cy="313100"/>
            </a:xfrm>
            <a:custGeom>
              <a:avLst/>
              <a:gdLst/>
              <a:ahLst/>
              <a:cxnLst/>
              <a:rect l="l" t="t" r="r" b="b"/>
              <a:pathLst>
                <a:path w="7073" h="12524" extrusionOk="0">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93"/>
            <p:cNvSpPr/>
            <p:nvPr/>
          </p:nvSpPr>
          <p:spPr>
            <a:xfrm>
              <a:off x="5031275" y="3818175"/>
              <a:ext cx="110100" cy="318950"/>
            </a:xfrm>
            <a:custGeom>
              <a:avLst/>
              <a:gdLst/>
              <a:ahLst/>
              <a:cxnLst/>
              <a:rect l="l" t="t" r="r" b="b"/>
              <a:pathLst>
                <a:path w="4404" h="12758" extrusionOk="0">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93"/>
            <p:cNvSpPr/>
            <p:nvPr/>
          </p:nvSpPr>
          <p:spPr>
            <a:xfrm>
              <a:off x="5032100" y="4026650"/>
              <a:ext cx="101750" cy="55900"/>
            </a:xfrm>
            <a:custGeom>
              <a:avLst/>
              <a:gdLst/>
              <a:ahLst/>
              <a:cxnLst/>
              <a:rect l="l" t="t" r="r" b="b"/>
              <a:pathLst>
                <a:path w="4070" h="2236" extrusionOk="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93"/>
            <p:cNvSpPr/>
            <p:nvPr/>
          </p:nvSpPr>
          <p:spPr>
            <a:xfrm>
              <a:off x="5032925" y="3907400"/>
              <a:ext cx="100925" cy="111825"/>
            </a:xfrm>
            <a:custGeom>
              <a:avLst/>
              <a:gdLst/>
              <a:ahLst/>
              <a:cxnLst/>
              <a:rect l="l" t="t" r="r" b="b"/>
              <a:pathLst>
                <a:path w="4037" h="4473" extrusionOk="0">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93"/>
            <p:cNvSpPr/>
            <p:nvPr/>
          </p:nvSpPr>
          <p:spPr>
            <a:xfrm>
              <a:off x="4586775" y="2853325"/>
              <a:ext cx="187675" cy="910675"/>
            </a:xfrm>
            <a:custGeom>
              <a:avLst/>
              <a:gdLst/>
              <a:ahLst/>
              <a:cxnLst/>
              <a:rect l="l" t="t" r="r" b="b"/>
              <a:pathLst>
                <a:path w="7507" h="36427" extrusionOk="0">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93"/>
            <p:cNvSpPr/>
            <p:nvPr/>
          </p:nvSpPr>
          <p:spPr>
            <a:xfrm>
              <a:off x="4628475" y="2801625"/>
              <a:ext cx="151800" cy="89250"/>
            </a:xfrm>
            <a:custGeom>
              <a:avLst/>
              <a:gdLst/>
              <a:ahLst/>
              <a:cxnLst/>
              <a:rect l="l" t="t" r="r" b="b"/>
              <a:pathLst>
                <a:path w="6072" h="3570" extrusionOk="0">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93"/>
            <p:cNvSpPr/>
            <p:nvPr/>
          </p:nvSpPr>
          <p:spPr>
            <a:xfrm>
              <a:off x="4750225" y="3109925"/>
              <a:ext cx="50075" cy="69475"/>
            </a:xfrm>
            <a:custGeom>
              <a:avLst/>
              <a:gdLst/>
              <a:ahLst/>
              <a:cxnLst/>
              <a:rect l="l" t="t" r="r" b="b"/>
              <a:pathLst>
                <a:path w="2003" h="2779" extrusionOk="0">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93"/>
            <p:cNvSpPr/>
            <p:nvPr/>
          </p:nvSpPr>
          <p:spPr>
            <a:xfrm>
              <a:off x="4747725" y="3234425"/>
              <a:ext cx="49225" cy="64125"/>
            </a:xfrm>
            <a:custGeom>
              <a:avLst/>
              <a:gdLst/>
              <a:ahLst/>
              <a:cxnLst/>
              <a:rect l="l" t="t" r="r" b="b"/>
              <a:pathLst>
                <a:path w="1969" h="2565" extrusionOk="0">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93"/>
            <p:cNvSpPr/>
            <p:nvPr/>
          </p:nvSpPr>
          <p:spPr>
            <a:xfrm>
              <a:off x="4756075" y="3344500"/>
              <a:ext cx="46725" cy="69250"/>
            </a:xfrm>
            <a:custGeom>
              <a:avLst/>
              <a:gdLst/>
              <a:ahLst/>
              <a:cxnLst/>
              <a:rect l="l" t="t" r="r" b="b"/>
              <a:pathLst>
                <a:path w="1869" h="2770" extrusionOk="0">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93"/>
            <p:cNvSpPr/>
            <p:nvPr/>
          </p:nvSpPr>
          <p:spPr>
            <a:xfrm>
              <a:off x="4673900" y="3553800"/>
              <a:ext cx="113050" cy="103425"/>
            </a:xfrm>
            <a:custGeom>
              <a:avLst/>
              <a:gdLst/>
              <a:ahLst/>
              <a:cxnLst/>
              <a:rect l="l" t="t" r="r" b="b"/>
              <a:pathLst>
                <a:path w="4522" h="4137" extrusionOk="0">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93"/>
            <p:cNvSpPr/>
            <p:nvPr/>
          </p:nvSpPr>
          <p:spPr>
            <a:xfrm>
              <a:off x="4611175" y="3816150"/>
              <a:ext cx="82225" cy="27075"/>
            </a:xfrm>
            <a:custGeom>
              <a:avLst/>
              <a:gdLst/>
              <a:ahLst/>
              <a:cxnLst/>
              <a:rect l="l" t="t" r="r" b="b"/>
              <a:pathLst>
                <a:path w="3289" h="1083" extrusionOk="0">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93"/>
            <p:cNvSpPr/>
            <p:nvPr/>
          </p:nvSpPr>
          <p:spPr>
            <a:xfrm>
              <a:off x="4723550" y="3809000"/>
              <a:ext cx="46725" cy="78425"/>
            </a:xfrm>
            <a:custGeom>
              <a:avLst/>
              <a:gdLst/>
              <a:ahLst/>
              <a:cxnLst/>
              <a:rect l="l" t="t" r="r" b="b"/>
              <a:pathLst>
                <a:path w="1869" h="3137" extrusionOk="0">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93"/>
            <p:cNvSpPr/>
            <p:nvPr/>
          </p:nvSpPr>
          <p:spPr>
            <a:xfrm>
              <a:off x="4659325" y="2444450"/>
              <a:ext cx="47575" cy="85325"/>
            </a:xfrm>
            <a:custGeom>
              <a:avLst/>
              <a:gdLst/>
              <a:ahLst/>
              <a:cxnLst/>
              <a:rect l="l" t="t" r="r" b="b"/>
              <a:pathLst>
                <a:path w="1903" h="3413" extrusionOk="0">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93"/>
            <p:cNvSpPr/>
            <p:nvPr/>
          </p:nvSpPr>
          <p:spPr>
            <a:xfrm>
              <a:off x="4538400" y="2867500"/>
              <a:ext cx="297750" cy="894075"/>
            </a:xfrm>
            <a:custGeom>
              <a:avLst/>
              <a:gdLst/>
              <a:ahLst/>
              <a:cxnLst/>
              <a:rect l="l" t="t" r="r" b="b"/>
              <a:pathLst>
                <a:path w="11910" h="35763" extrusionOk="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93"/>
            <p:cNvSpPr/>
            <p:nvPr/>
          </p:nvSpPr>
          <p:spPr>
            <a:xfrm>
              <a:off x="4573425" y="2518900"/>
              <a:ext cx="241050" cy="317825"/>
            </a:xfrm>
            <a:custGeom>
              <a:avLst/>
              <a:gdLst/>
              <a:ahLst/>
              <a:cxnLst/>
              <a:rect l="l" t="t" r="r" b="b"/>
              <a:pathLst>
                <a:path w="9642" h="12713" extrusionOk="0">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93"/>
            <p:cNvSpPr/>
            <p:nvPr/>
          </p:nvSpPr>
          <p:spPr>
            <a:xfrm>
              <a:off x="4573425" y="2519675"/>
              <a:ext cx="179325" cy="317050"/>
            </a:xfrm>
            <a:custGeom>
              <a:avLst/>
              <a:gdLst/>
              <a:ahLst/>
              <a:cxnLst/>
              <a:rect l="l" t="t" r="r" b="b"/>
              <a:pathLst>
                <a:path w="7173" h="12682" extrusionOk="0">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93"/>
            <p:cNvSpPr/>
            <p:nvPr/>
          </p:nvSpPr>
          <p:spPr>
            <a:xfrm>
              <a:off x="4532575" y="3725600"/>
              <a:ext cx="306075" cy="450400"/>
            </a:xfrm>
            <a:custGeom>
              <a:avLst/>
              <a:gdLst/>
              <a:ahLst/>
              <a:cxnLst/>
              <a:rect l="l" t="t" r="r" b="b"/>
              <a:pathLst>
                <a:path w="12243" h="18016" extrusionOk="0">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93"/>
            <p:cNvSpPr/>
            <p:nvPr/>
          </p:nvSpPr>
          <p:spPr>
            <a:xfrm>
              <a:off x="4576775" y="2812450"/>
              <a:ext cx="242700" cy="88625"/>
            </a:xfrm>
            <a:custGeom>
              <a:avLst/>
              <a:gdLst/>
              <a:ahLst/>
              <a:cxnLst/>
              <a:rect l="l" t="t" r="r" b="b"/>
              <a:pathLst>
                <a:path w="9708" h="3545" extrusionOk="0">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93"/>
            <p:cNvSpPr/>
            <p:nvPr/>
          </p:nvSpPr>
          <p:spPr>
            <a:xfrm>
              <a:off x="4576775" y="2812450"/>
              <a:ext cx="151800" cy="88425"/>
            </a:xfrm>
            <a:custGeom>
              <a:avLst/>
              <a:gdLst/>
              <a:ahLst/>
              <a:cxnLst/>
              <a:rect l="l" t="t" r="r" b="b"/>
              <a:pathLst>
                <a:path w="6072" h="3537" extrusionOk="0">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93"/>
            <p:cNvSpPr/>
            <p:nvPr/>
          </p:nvSpPr>
          <p:spPr>
            <a:xfrm>
              <a:off x="4698525" y="3120625"/>
              <a:ext cx="49225" cy="68800"/>
            </a:xfrm>
            <a:custGeom>
              <a:avLst/>
              <a:gdLst/>
              <a:ahLst/>
              <a:cxnLst/>
              <a:rect l="l" t="t" r="r" b="b"/>
              <a:pathLst>
                <a:path w="1969" h="2752" extrusionOk="0">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93"/>
            <p:cNvSpPr/>
            <p:nvPr/>
          </p:nvSpPr>
          <p:spPr>
            <a:xfrm>
              <a:off x="4695200" y="3244425"/>
              <a:ext cx="50050" cy="64450"/>
            </a:xfrm>
            <a:custGeom>
              <a:avLst/>
              <a:gdLst/>
              <a:ahLst/>
              <a:cxnLst/>
              <a:rect l="l" t="t" r="r" b="b"/>
              <a:pathLst>
                <a:path w="2002" h="2578" extrusionOk="0">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93"/>
            <p:cNvSpPr/>
            <p:nvPr/>
          </p:nvSpPr>
          <p:spPr>
            <a:xfrm>
              <a:off x="4703525" y="3355350"/>
              <a:ext cx="47575" cy="68400"/>
            </a:xfrm>
            <a:custGeom>
              <a:avLst/>
              <a:gdLst/>
              <a:ahLst/>
              <a:cxnLst/>
              <a:rect l="l" t="t" r="r" b="b"/>
              <a:pathLst>
                <a:path w="1903" h="2736" extrusionOk="0">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93"/>
            <p:cNvSpPr/>
            <p:nvPr/>
          </p:nvSpPr>
          <p:spPr>
            <a:xfrm>
              <a:off x="4621450" y="3564650"/>
              <a:ext cx="112950" cy="102575"/>
            </a:xfrm>
            <a:custGeom>
              <a:avLst/>
              <a:gdLst/>
              <a:ahLst/>
              <a:cxnLst/>
              <a:rect l="l" t="t" r="r" b="b"/>
              <a:pathLst>
                <a:path w="4518" h="4103" extrusionOk="0">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93"/>
            <p:cNvSpPr/>
            <p:nvPr/>
          </p:nvSpPr>
          <p:spPr>
            <a:xfrm>
              <a:off x="4558400" y="3826300"/>
              <a:ext cx="82425" cy="27750"/>
            </a:xfrm>
            <a:custGeom>
              <a:avLst/>
              <a:gdLst/>
              <a:ahLst/>
              <a:cxnLst/>
              <a:rect l="l" t="t" r="r" b="b"/>
              <a:pathLst>
                <a:path w="3297" h="1110" extrusionOk="0">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93"/>
            <p:cNvSpPr/>
            <p:nvPr/>
          </p:nvSpPr>
          <p:spPr>
            <a:xfrm>
              <a:off x="4733250" y="3826725"/>
              <a:ext cx="87050" cy="25675"/>
            </a:xfrm>
            <a:custGeom>
              <a:avLst/>
              <a:gdLst/>
              <a:ahLst/>
              <a:cxnLst/>
              <a:rect l="l" t="t" r="r" b="b"/>
              <a:pathLst>
                <a:path w="3482" h="1027" extrusionOk="0">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93"/>
            <p:cNvSpPr/>
            <p:nvPr/>
          </p:nvSpPr>
          <p:spPr>
            <a:xfrm>
              <a:off x="4671850" y="3819000"/>
              <a:ext cx="45875" cy="79250"/>
            </a:xfrm>
            <a:custGeom>
              <a:avLst/>
              <a:gdLst/>
              <a:ahLst/>
              <a:cxnLst/>
              <a:rect l="l" t="t" r="r" b="b"/>
              <a:pathLst>
                <a:path w="1835" h="3170" extrusionOk="0">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93"/>
            <p:cNvSpPr/>
            <p:nvPr/>
          </p:nvSpPr>
          <p:spPr>
            <a:xfrm>
              <a:off x="2358525" y="3275275"/>
              <a:ext cx="413100" cy="846625"/>
            </a:xfrm>
            <a:custGeom>
              <a:avLst/>
              <a:gdLst/>
              <a:ahLst/>
              <a:cxnLst/>
              <a:rect l="l" t="t" r="r" b="b"/>
              <a:pathLst>
                <a:path w="16524" h="33865" extrusionOk="0">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93"/>
            <p:cNvSpPr/>
            <p:nvPr/>
          </p:nvSpPr>
          <p:spPr>
            <a:xfrm>
              <a:off x="2377700" y="3407875"/>
              <a:ext cx="446175" cy="545425"/>
            </a:xfrm>
            <a:custGeom>
              <a:avLst/>
              <a:gdLst/>
              <a:ahLst/>
              <a:cxnLst/>
              <a:rect l="l" t="t" r="r" b="b"/>
              <a:pathLst>
                <a:path w="17847" h="21817" extrusionOk="0">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93"/>
            <p:cNvSpPr/>
            <p:nvPr/>
          </p:nvSpPr>
          <p:spPr>
            <a:xfrm>
              <a:off x="2377700" y="3407875"/>
              <a:ext cx="278550" cy="545500"/>
            </a:xfrm>
            <a:custGeom>
              <a:avLst/>
              <a:gdLst/>
              <a:ahLst/>
              <a:cxnLst/>
              <a:rect l="l" t="t" r="r" b="b"/>
              <a:pathLst>
                <a:path w="11142" h="21820" extrusionOk="0">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93"/>
            <p:cNvSpPr/>
            <p:nvPr/>
          </p:nvSpPr>
          <p:spPr>
            <a:xfrm>
              <a:off x="2375200" y="3556325"/>
              <a:ext cx="338600" cy="145075"/>
            </a:xfrm>
            <a:custGeom>
              <a:avLst/>
              <a:gdLst/>
              <a:ahLst/>
              <a:cxnLst/>
              <a:rect l="l" t="t" r="r" b="b"/>
              <a:pathLst>
                <a:path w="13544" h="5803" extrusionOk="0">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93"/>
            <p:cNvSpPr/>
            <p:nvPr/>
          </p:nvSpPr>
          <p:spPr>
            <a:xfrm>
              <a:off x="2381875" y="3730625"/>
              <a:ext cx="287725" cy="130000"/>
            </a:xfrm>
            <a:custGeom>
              <a:avLst/>
              <a:gdLst/>
              <a:ahLst/>
              <a:cxnLst/>
              <a:rect l="l" t="t" r="r" b="b"/>
              <a:pathLst>
                <a:path w="11509" h="5200" extrusionOk="0">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93"/>
            <p:cNvSpPr/>
            <p:nvPr/>
          </p:nvSpPr>
          <p:spPr>
            <a:xfrm>
              <a:off x="2371875" y="3048550"/>
              <a:ext cx="542900" cy="140750"/>
            </a:xfrm>
            <a:custGeom>
              <a:avLst/>
              <a:gdLst/>
              <a:ahLst/>
              <a:cxnLst/>
              <a:rect l="l" t="t" r="r" b="b"/>
              <a:pathLst>
                <a:path w="21716" h="5630" extrusionOk="0">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93"/>
            <p:cNvSpPr/>
            <p:nvPr/>
          </p:nvSpPr>
          <p:spPr>
            <a:xfrm>
              <a:off x="2306825" y="3269450"/>
              <a:ext cx="564600" cy="857575"/>
            </a:xfrm>
            <a:custGeom>
              <a:avLst/>
              <a:gdLst/>
              <a:ahLst/>
              <a:cxnLst/>
              <a:rect l="l" t="t" r="r" b="b"/>
              <a:pathLst>
                <a:path w="22584" h="34303" extrusionOk="0">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93"/>
            <p:cNvSpPr/>
            <p:nvPr/>
          </p:nvSpPr>
          <p:spPr>
            <a:xfrm>
              <a:off x="2325175" y="3418725"/>
              <a:ext cx="446175" cy="545125"/>
            </a:xfrm>
            <a:custGeom>
              <a:avLst/>
              <a:gdLst/>
              <a:ahLst/>
              <a:cxnLst/>
              <a:rect l="l" t="t" r="r" b="b"/>
              <a:pathLst>
                <a:path w="17847" h="21805" extrusionOk="0">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93"/>
            <p:cNvSpPr/>
            <p:nvPr/>
          </p:nvSpPr>
          <p:spPr>
            <a:xfrm>
              <a:off x="2322675" y="3567150"/>
              <a:ext cx="338600" cy="144500"/>
            </a:xfrm>
            <a:custGeom>
              <a:avLst/>
              <a:gdLst/>
              <a:ahLst/>
              <a:cxnLst/>
              <a:rect l="l" t="t" r="r" b="b"/>
              <a:pathLst>
                <a:path w="13544" h="5780" extrusionOk="0">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93"/>
            <p:cNvSpPr/>
            <p:nvPr/>
          </p:nvSpPr>
          <p:spPr>
            <a:xfrm>
              <a:off x="2330175" y="3740625"/>
              <a:ext cx="286900" cy="130825"/>
            </a:xfrm>
            <a:custGeom>
              <a:avLst/>
              <a:gdLst/>
              <a:ahLst/>
              <a:cxnLst/>
              <a:rect l="l" t="t" r="r" b="b"/>
              <a:pathLst>
                <a:path w="11476" h="5233" extrusionOk="0">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93"/>
            <p:cNvSpPr/>
            <p:nvPr/>
          </p:nvSpPr>
          <p:spPr>
            <a:xfrm>
              <a:off x="2255125" y="3007600"/>
              <a:ext cx="648800" cy="367225"/>
            </a:xfrm>
            <a:custGeom>
              <a:avLst/>
              <a:gdLst/>
              <a:ahLst/>
              <a:cxnLst/>
              <a:rect l="l" t="t" r="r" b="b"/>
              <a:pathLst>
                <a:path w="25952" h="14689" extrusionOk="0">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93"/>
            <p:cNvSpPr/>
            <p:nvPr/>
          </p:nvSpPr>
          <p:spPr>
            <a:xfrm>
              <a:off x="3246650" y="1793600"/>
              <a:ext cx="1096650" cy="1100875"/>
            </a:xfrm>
            <a:custGeom>
              <a:avLst/>
              <a:gdLst/>
              <a:ahLst/>
              <a:cxnLst/>
              <a:rect l="l" t="t" r="r" b="b"/>
              <a:pathLst>
                <a:path w="43866" h="44035" extrusionOk="0">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93"/>
            <p:cNvSpPr/>
            <p:nvPr/>
          </p:nvSpPr>
          <p:spPr>
            <a:xfrm>
              <a:off x="3246650" y="1793600"/>
              <a:ext cx="1032000" cy="1022125"/>
            </a:xfrm>
            <a:custGeom>
              <a:avLst/>
              <a:gdLst/>
              <a:ahLst/>
              <a:cxnLst/>
              <a:rect l="l" t="t" r="r" b="b"/>
              <a:pathLst>
                <a:path w="41280" h="40885" extrusionOk="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93"/>
            <p:cNvSpPr/>
            <p:nvPr/>
          </p:nvSpPr>
          <p:spPr>
            <a:xfrm>
              <a:off x="3322550" y="1868325"/>
              <a:ext cx="880150" cy="872300"/>
            </a:xfrm>
            <a:custGeom>
              <a:avLst/>
              <a:gdLst/>
              <a:ahLst/>
              <a:cxnLst/>
              <a:rect l="l" t="t" r="r" b="b"/>
              <a:pathLst>
                <a:path w="35206" h="34892" extrusionOk="0">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93"/>
            <p:cNvSpPr/>
            <p:nvPr/>
          </p:nvSpPr>
          <p:spPr>
            <a:xfrm>
              <a:off x="3372575" y="2100275"/>
              <a:ext cx="821450" cy="520400"/>
            </a:xfrm>
            <a:custGeom>
              <a:avLst/>
              <a:gdLst/>
              <a:ahLst/>
              <a:cxnLst/>
              <a:rect l="l" t="t" r="r" b="b"/>
              <a:pathLst>
                <a:path w="32858" h="20816" extrusionOk="0">
                  <a:moveTo>
                    <a:pt x="32857" y="1"/>
                  </a:moveTo>
                  <a:lnTo>
                    <a:pt x="1" y="20816"/>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93"/>
            <p:cNvSpPr/>
            <p:nvPr/>
          </p:nvSpPr>
          <p:spPr>
            <a:xfrm>
              <a:off x="3322550" y="1868325"/>
              <a:ext cx="880150" cy="752350"/>
            </a:xfrm>
            <a:custGeom>
              <a:avLst/>
              <a:gdLst/>
              <a:ahLst/>
              <a:cxnLst/>
              <a:rect l="l" t="t" r="r" b="b"/>
              <a:pathLst>
                <a:path w="35206" h="30094" extrusionOk="0">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93"/>
            <p:cNvSpPr/>
            <p:nvPr/>
          </p:nvSpPr>
          <p:spPr>
            <a:xfrm>
              <a:off x="3322550" y="1805075"/>
              <a:ext cx="883975" cy="815600"/>
            </a:xfrm>
            <a:custGeom>
              <a:avLst/>
              <a:gdLst/>
              <a:ahLst/>
              <a:cxnLst/>
              <a:rect l="l" t="t" r="r" b="b"/>
              <a:pathLst>
                <a:path w="35359" h="32624" fill="none" extrusionOk="0">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93"/>
            <p:cNvSpPr/>
            <p:nvPr/>
          </p:nvSpPr>
          <p:spPr>
            <a:xfrm>
              <a:off x="3410100" y="1956000"/>
              <a:ext cx="81750" cy="130950"/>
            </a:xfrm>
            <a:custGeom>
              <a:avLst/>
              <a:gdLst/>
              <a:ahLst/>
              <a:cxnLst/>
              <a:rect l="l" t="t" r="r" b="b"/>
              <a:pathLst>
                <a:path w="3270" h="5238" extrusionOk="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93"/>
            <p:cNvSpPr/>
            <p:nvPr/>
          </p:nvSpPr>
          <p:spPr>
            <a:xfrm>
              <a:off x="3517675" y="1958500"/>
              <a:ext cx="94275" cy="128450"/>
            </a:xfrm>
            <a:custGeom>
              <a:avLst/>
              <a:gdLst/>
              <a:ahLst/>
              <a:cxnLst/>
              <a:rect l="l" t="t" r="r" b="b"/>
              <a:pathLst>
                <a:path w="3771" h="5138" extrusionOk="0">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93"/>
            <p:cNvSpPr/>
            <p:nvPr/>
          </p:nvSpPr>
          <p:spPr>
            <a:xfrm>
              <a:off x="3769525" y="1958500"/>
              <a:ext cx="76750" cy="128450"/>
            </a:xfrm>
            <a:custGeom>
              <a:avLst/>
              <a:gdLst/>
              <a:ahLst/>
              <a:cxnLst/>
              <a:rect l="l" t="t" r="r" b="b"/>
              <a:pathLst>
                <a:path w="3070" h="5138" extrusionOk="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93"/>
            <p:cNvSpPr/>
            <p:nvPr/>
          </p:nvSpPr>
          <p:spPr>
            <a:xfrm>
              <a:off x="3875450" y="1956000"/>
              <a:ext cx="85075" cy="133475"/>
            </a:xfrm>
            <a:custGeom>
              <a:avLst/>
              <a:gdLst/>
              <a:ahLst/>
              <a:cxnLst/>
              <a:rect l="l" t="t" r="r" b="b"/>
              <a:pathLst>
                <a:path w="3403" h="5339" extrusionOk="0">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93"/>
            <p:cNvSpPr/>
            <p:nvPr/>
          </p:nvSpPr>
          <p:spPr>
            <a:xfrm>
              <a:off x="3993025" y="2065250"/>
              <a:ext cx="18375" cy="21700"/>
            </a:xfrm>
            <a:custGeom>
              <a:avLst/>
              <a:gdLst/>
              <a:ahLst/>
              <a:cxnLst/>
              <a:rect l="l" t="t" r="r" b="b"/>
              <a:pathLst>
                <a:path w="735" h="868" extrusionOk="0">
                  <a:moveTo>
                    <a:pt x="0" y="1"/>
                  </a:moveTo>
                  <a:lnTo>
                    <a:pt x="0" y="868"/>
                  </a:lnTo>
                  <a:lnTo>
                    <a:pt x="734" y="8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3"/>
            <p:cNvSpPr/>
            <p:nvPr/>
          </p:nvSpPr>
          <p:spPr>
            <a:xfrm>
              <a:off x="4042225" y="1956000"/>
              <a:ext cx="88425" cy="133475"/>
            </a:xfrm>
            <a:custGeom>
              <a:avLst/>
              <a:gdLst/>
              <a:ahLst/>
              <a:cxnLst/>
              <a:rect l="l" t="t" r="r" b="b"/>
              <a:pathLst>
                <a:path w="3537" h="5339" extrusionOk="0">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93"/>
            <p:cNvSpPr/>
            <p:nvPr/>
          </p:nvSpPr>
          <p:spPr>
            <a:xfrm>
              <a:off x="3429275" y="2304600"/>
              <a:ext cx="216025" cy="326925"/>
            </a:xfrm>
            <a:custGeom>
              <a:avLst/>
              <a:gdLst/>
              <a:ahLst/>
              <a:cxnLst/>
              <a:rect l="l" t="t" r="r" b="b"/>
              <a:pathLst>
                <a:path w="8641" h="13077" extrusionOk="0">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93"/>
            <p:cNvSpPr/>
            <p:nvPr/>
          </p:nvSpPr>
          <p:spPr>
            <a:xfrm>
              <a:off x="3721150" y="2571450"/>
              <a:ext cx="44225" cy="54225"/>
            </a:xfrm>
            <a:custGeom>
              <a:avLst/>
              <a:gdLst/>
              <a:ahLst/>
              <a:cxnLst/>
              <a:rect l="l" t="t" r="r" b="b"/>
              <a:pathLst>
                <a:path w="1769" h="2169" extrusionOk="0">
                  <a:moveTo>
                    <a:pt x="1" y="0"/>
                  </a:moveTo>
                  <a:lnTo>
                    <a:pt x="1" y="2169"/>
                  </a:lnTo>
                  <a:lnTo>
                    <a:pt x="1769" y="2169"/>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93"/>
            <p:cNvSpPr/>
            <p:nvPr/>
          </p:nvSpPr>
          <p:spPr>
            <a:xfrm>
              <a:off x="384542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93"/>
            <p:cNvSpPr/>
            <p:nvPr/>
          </p:nvSpPr>
          <p:spPr>
            <a:xfrm>
              <a:off x="3408450" y="2304600"/>
              <a:ext cx="216000" cy="326925"/>
            </a:xfrm>
            <a:custGeom>
              <a:avLst/>
              <a:gdLst/>
              <a:ahLst/>
              <a:cxnLst/>
              <a:rect l="l" t="t" r="r" b="b"/>
              <a:pathLst>
                <a:path w="8640" h="13077" extrusionOk="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3"/>
            <p:cNvSpPr/>
            <p:nvPr/>
          </p:nvSpPr>
          <p:spPr>
            <a:xfrm>
              <a:off x="3700325" y="2571450"/>
              <a:ext cx="44200" cy="54225"/>
            </a:xfrm>
            <a:custGeom>
              <a:avLst/>
              <a:gdLst/>
              <a:ahLst/>
              <a:cxnLst/>
              <a:rect l="l" t="t" r="r" b="b"/>
              <a:pathLst>
                <a:path w="1768" h="2169" extrusionOk="0">
                  <a:moveTo>
                    <a:pt x="0" y="0"/>
                  </a:moveTo>
                  <a:lnTo>
                    <a:pt x="0" y="2169"/>
                  </a:lnTo>
                  <a:lnTo>
                    <a:pt x="1768" y="2169"/>
                  </a:lnTo>
                  <a:lnTo>
                    <a:pt x="17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3"/>
            <p:cNvSpPr/>
            <p:nvPr/>
          </p:nvSpPr>
          <p:spPr>
            <a:xfrm>
              <a:off x="382457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3"/>
            <p:cNvSpPr/>
            <p:nvPr/>
          </p:nvSpPr>
          <p:spPr>
            <a:xfrm>
              <a:off x="3576900" y="2961575"/>
              <a:ext cx="370350" cy="310400"/>
            </a:xfrm>
            <a:custGeom>
              <a:avLst/>
              <a:gdLst/>
              <a:ahLst/>
              <a:cxnLst/>
              <a:rect l="l" t="t" r="r" b="b"/>
              <a:pathLst>
                <a:path w="14814" h="12416" extrusionOk="0">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93"/>
            <p:cNvSpPr/>
            <p:nvPr/>
          </p:nvSpPr>
          <p:spPr>
            <a:xfrm>
              <a:off x="3606925" y="3350075"/>
              <a:ext cx="307725" cy="390575"/>
            </a:xfrm>
            <a:custGeom>
              <a:avLst/>
              <a:gdLst/>
              <a:ahLst/>
              <a:cxnLst/>
              <a:rect l="l" t="t" r="r" b="b"/>
              <a:pathLst>
                <a:path w="12309" h="15623" extrusionOk="0">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93"/>
            <p:cNvSpPr/>
            <p:nvPr/>
          </p:nvSpPr>
          <p:spPr>
            <a:xfrm>
              <a:off x="3298350" y="3180100"/>
              <a:ext cx="331100" cy="321650"/>
            </a:xfrm>
            <a:custGeom>
              <a:avLst/>
              <a:gdLst/>
              <a:ahLst/>
              <a:cxnLst/>
              <a:rect l="l" t="t" r="r" b="b"/>
              <a:pathLst>
                <a:path w="13244" h="12866" extrusionOk="0">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93"/>
            <p:cNvSpPr/>
            <p:nvPr/>
          </p:nvSpPr>
          <p:spPr>
            <a:xfrm>
              <a:off x="3882100" y="3167700"/>
              <a:ext cx="296075" cy="311750"/>
            </a:xfrm>
            <a:custGeom>
              <a:avLst/>
              <a:gdLst/>
              <a:ahLst/>
              <a:cxnLst/>
              <a:rect l="l" t="t" r="r" b="b"/>
              <a:pathLst>
                <a:path w="11843" h="12470" extrusionOk="0">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93"/>
            <p:cNvSpPr/>
            <p:nvPr/>
          </p:nvSpPr>
          <p:spPr>
            <a:xfrm>
              <a:off x="3576900" y="2961475"/>
              <a:ext cx="300925" cy="301550"/>
            </a:xfrm>
            <a:custGeom>
              <a:avLst/>
              <a:gdLst/>
              <a:ahLst/>
              <a:cxnLst/>
              <a:rect l="l" t="t" r="r" b="b"/>
              <a:pathLst>
                <a:path w="12037" h="12062" extrusionOk="0">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93"/>
            <p:cNvSpPr/>
            <p:nvPr/>
          </p:nvSpPr>
          <p:spPr>
            <a:xfrm>
              <a:off x="3591900" y="3350075"/>
              <a:ext cx="301075" cy="332300"/>
            </a:xfrm>
            <a:custGeom>
              <a:avLst/>
              <a:gdLst/>
              <a:ahLst/>
              <a:cxnLst/>
              <a:rect l="l" t="t" r="r" b="b"/>
              <a:pathLst>
                <a:path w="12043" h="13292" extrusionOk="0">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93"/>
            <p:cNvSpPr/>
            <p:nvPr/>
          </p:nvSpPr>
          <p:spPr>
            <a:xfrm>
              <a:off x="3298350" y="3180100"/>
              <a:ext cx="256875" cy="268275"/>
            </a:xfrm>
            <a:custGeom>
              <a:avLst/>
              <a:gdLst/>
              <a:ahLst/>
              <a:cxnLst/>
              <a:rect l="l" t="t" r="r" b="b"/>
              <a:pathLst>
                <a:path w="10275" h="10731" extrusionOk="0">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93"/>
            <p:cNvSpPr/>
            <p:nvPr/>
          </p:nvSpPr>
          <p:spPr>
            <a:xfrm>
              <a:off x="3872975" y="3167700"/>
              <a:ext cx="270175" cy="280250"/>
            </a:xfrm>
            <a:custGeom>
              <a:avLst/>
              <a:gdLst/>
              <a:ahLst/>
              <a:cxnLst/>
              <a:rect l="l" t="t" r="r" b="b"/>
              <a:pathLst>
                <a:path w="10807" h="11210" extrusionOk="0">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93"/>
            <p:cNvSpPr/>
            <p:nvPr/>
          </p:nvSpPr>
          <p:spPr>
            <a:xfrm>
              <a:off x="3659450" y="3089325"/>
              <a:ext cx="143450" cy="125950"/>
            </a:xfrm>
            <a:custGeom>
              <a:avLst/>
              <a:gdLst/>
              <a:ahLst/>
              <a:cxnLst/>
              <a:rect l="l" t="t" r="r" b="b"/>
              <a:pathLst>
                <a:path w="5738" h="5038" extrusionOk="0">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93"/>
            <p:cNvSpPr/>
            <p:nvPr/>
          </p:nvSpPr>
          <p:spPr>
            <a:xfrm>
              <a:off x="3674450" y="3472925"/>
              <a:ext cx="100100" cy="130125"/>
            </a:xfrm>
            <a:custGeom>
              <a:avLst/>
              <a:gdLst/>
              <a:ahLst/>
              <a:cxnLst/>
              <a:rect l="l" t="t" r="r" b="b"/>
              <a:pathLst>
                <a:path w="4004" h="5205" extrusionOk="0">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93"/>
            <p:cNvSpPr/>
            <p:nvPr/>
          </p:nvSpPr>
          <p:spPr>
            <a:xfrm>
              <a:off x="3393425" y="3270275"/>
              <a:ext cx="59225" cy="85100"/>
            </a:xfrm>
            <a:custGeom>
              <a:avLst/>
              <a:gdLst/>
              <a:ahLst/>
              <a:cxnLst/>
              <a:rect l="l" t="t" r="r" b="b"/>
              <a:pathLst>
                <a:path w="2369" h="3404" extrusionOk="0">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93"/>
            <p:cNvSpPr/>
            <p:nvPr/>
          </p:nvSpPr>
          <p:spPr>
            <a:xfrm>
              <a:off x="3978850" y="3270275"/>
              <a:ext cx="59225" cy="84250"/>
            </a:xfrm>
            <a:custGeom>
              <a:avLst/>
              <a:gdLst/>
              <a:ahLst/>
              <a:cxnLst/>
              <a:rect l="l" t="t" r="r" b="b"/>
              <a:pathLst>
                <a:path w="2369" h="3370" extrusionOk="0">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93"/>
            <p:cNvSpPr/>
            <p:nvPr/>
          </p:nvSpPr>
          <p:spPr>
            <a:xfrm>
              <a:off x="2958950" y="1624875"/>
              <a:ext cx="1558650" cy="2354275"/>
            </a:xfrm>
            <a:custGeom>
              <a:avLst/>
              <a:gdLst/>
              <a:ahLst/>
              <a:cxnLst/>
              <a:rect l="l" t="t" r="r" b="b"/>
              <a:pathLst>
                <a:path w="62346" h="94171" extrusionOk="0">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93"/>
            <p:cNvSpPr/>
            <p:nvPr/>
          </p:nvSpPr>
          <p:spPr>
            <a:xfrm>
              <a:off x="3194125" y="1804450"/>
              <a:ext cx="1032250" cy="1021400"/>
            </a:xfrm>
            <a:custGeom>
              <a:avLst/>
              <a:gdLst/>
              <a:ahLst/>
              <a:cxnLst/>
              <a:rect l="l" t="t" r="r" b="b"/>
              <a:pathLst>
                <a:path w="41290" h="40856" extrusionOk="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93"/>
            <p:cNvSpPr/>
            <p:nvPr/>
          </p:nvSpPr>
          <p:spPr>
            <a:xfrm>
              <a:off x="3270000" y="1879125"/>
              <a:ext cx="881000" cy="872325"/>
            </a:xfrm>
            <a:custGeom>
              <a:avLst/>
              <a:gdLst/>
              <a:ahLst/>
              <a:cxnLst/>
              <a:rect l="l" t="t" r="r" b="b"/>
              <a:pathLst>
                <a:path w="35240" h="34893" extrusionOk="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93"/>
            <p:cNvSpPr/>
            <p:nvPr/>
          </p:nvSpPr>
          <p:spPr>
            <a:xfrm>
              <a:off x="3320050" y="2110275"/>
              <a:ext cx="822275" cy="521250"/>
            </a:xfrm>
            <a:custGeom>
              <a:avLst/>
              <a:gdLst/>
              <a:ahLst/>
              <a:cxnLst/>
              <a:rect l="l" t="t" r="r" b="b"/>
              <a:pathLst>
                <a:path w="32891" h="20850" extrusionOk="0">
                  <a:moveTo>
                    <a:pt x="32890" y="1"/>
                  </a:moveTo>
                  <a:lnTo>
                    <a:pt x="0" y="2084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93"/>
            <p:cNvSpPr/>
            <p:nvPr/>
          </p:nvSpPr>
          <p:spPr>
            <a:xfrm>
              <a:off x="3270000" y="1878925"/>
              <a:ext cx="881000" cy="752600"/>
            </a:xfrm>
            <a:custGeom>
              <a:avLst/>
              <a:gdLst/>
              <a:ahLst/>
              <a:cxnLst/>
              <a:rect l="l" t="t" r="r" b="b"/>
              <a:pathLst>
                <a:path w="35240" h="30104" extrusionOk="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93"/>
            <p:cNvSpPr/>
            <p:nvPr/>
          </p:nvSpPr>
          <p:spPr>
            <a:xfrm>
              <a:off x="3402509" y="1992992"/>
              <a:ext cx="70943" cy="113638"/>
            </a:xfrm>
            <a:custGeom>
              <a:avLst/>
              <a:gdLst/>
              <a:ahLst/>
              <a:cxnLst/>
              <a:rect l="l" t="t" r="r" b="b"/>
              <a:pathLst>
                <a:path w="3270" h="5238" extrusionOk="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93"/>
            <p:cNvSpPr/>
            <p:nvPr/>
          </p:nvSpPr>
          <p:spPr>
            <a:xfrm>
              <a:off x="3496579" y="1994445"/>
              <a:ext cx="81074" cy="112185"/>
            </a:xfrm>
            <a:custGeom>
              <a:avLst/>
              <a:gdLst/>
              <a:ahLst/>
              <a:cxnLst/>
              <a:rect l="l" t="t" r="r" b="b"/>
              <a:pathLst>
                <a:path w="3737" h="5171" extrusionOk="0">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93"/>
            <p:cNvSpPr/>
            <p:nvPr/>
          </p:nvSpPr>
          <p:spPr>
            <a:xfrm>
              <a:off x="3714419" y="1994445"/>
              <a:ext cx="66604" cy="112185"/>
            </a:xfrm>
            <a:custGeom>
              <a:avLst/>
              <a:gdLst/>
              <a:ahLst/>
              <a:cxnLst/>
              <a:rect l="l" t="t" r="r" b="b"/>
              <a:pathLst>
                <a:path w="3070" h="5171" extrusionOk="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93"/>
            <p:cNvSpPr/>
            <p:nvPr/>
          </p:nvSpPr>
          <p:spPr>
            <a:xfrm>
              <a:off x="3807035" y="1992992"/>
              <a:ext cx="73112" cy="115092"/>
            </a:xfrm>
            <a:custGeom>
              <a:avLst/>
              <a:gdLst/>
              <a:ahLst/>
              <a:cxnLst/>
              <a:rect l="l" t="t" r="r" b="b"/>
              <a:pathLst>
                <a:path w="3370" h="5305" extrusionOk="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93"/>
            <p:cNvSpPr/>
            <p:nvPr/>
          </p:nvSpPr>
          <p:spPr>
            <a:xfrm>
              <a:off x="3909089" y="2087060"/>
              <a:ext cx="15946" cy="19569"/>
            </a:xfrm>
            <a:custGeom>
              <a:avLst/>
              <a:gdLst/>
              <a:ahLst/>
              <a:cxnLst/>
              <a:rect l="l" t="t" r="r" b="b"/>
              <a:pathLst>
                <a:path w="735" h="902" extrusionOk="0">
                  <a:moveTo>
                    <a:pt x="0" y="1"/>
                  </a:moveTo>
                  <a:lnTo>
                    <a:pt x="0" y="902"/>
                  </a:lnTo>
                  <a:lnTo>
                    <a:pt x="734" y="902"/>
                  </a:lnTo>
                  <a:lnTo>
                    <a:pt x="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93"/>
            <p:cNvSpPr/>
            <p:nvPr/>
          </p:nvSpPr>
          <p:spPr>
            <a:xfrm>
              <a:off x="3951047" y="1992992"/>
              <a:ext cx="77473" cy="115092"/>
            </a:xfrm>
            <a:custGeom>
              <a:avLst/>
              <a:gdLst/>
              <a:ahLst/>
              <a:cxnLst/>
              <a:rect l="l" t="t" r="r" b="b"/>
              <a:pathLst>
                <a:path w="3571" h="5305" extrusionOk="0">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93"/>
            <p:cNvSpPr/>
            <p:nvPr/>
          </p:nvSpPr>
          <p:spPr>
            <a:xfrm>
              <a:off x="3425699" y="2314600"/>
              <a:ext cx="216025" cy="326925"/>
            </a:xfrm>
            <a:custGeom>
              <a:avLst/>
              <a:gdLst/>
              <a:ahLst/>
              <a:cxnLst/>
              <a:rect l="l" t="t" r="r" b="b"/>
              <a:pathLst>
                <a:path w="8641" h="13077" extrusionOk="0">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93"/>
            <p:cNvSpPr/>
            <p:nvPr/>
          </p:nvSpPr>
          <p:spPr>
            <a:xfrm>
              <a:off x="3647775" y="2582300"/>
              <a:ext cx="44225" cy="53375"/>
            </a:xfrm>
            <a:custGeom>
              <a:avLst/>
              <a:gdLst/>
              <a:ahLst/>
              <a:cxnLst/>
              <a:rect l="l" t="t" r="r" b="b"/>
              <a:pathLst>
                <a:path w="1769" h="2135" extrusionOk="0">
                  <a:moveTo>
                    <a:pt x="1" y="0"/>
                  </a:moveTo>
                  <a:lnTo>
                    <a:pt x="1" y="2135"/>
                  </a:lnTo>
                  <a:lnTo>
                    <a:pt x="1768" y="2135"/>
                  </a:lnTo>
                  <a:lnTo>
                    <a:pt x="1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3"/>
            <p:cNvSpPr/>
            <p:nvPr/>
          </p:nvSpPr>
          <p:spPr>
            <a:xfrm>
              <a:off x="3721857" y="2320425"/>
              <a:ext cx="204350" cy="321100"/>
            </a:xfrm>
            <a:custGeom>
              <a:avLst/>
              <a:gdLst/>
              <a:ahLst/>
              <a:cxnLst/>
              <a:rect l="l" t="t" r="r" b="b"/>
              <a:pathLst>
                <a:path w="8174" h="12844" extrusionOk="0">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93"/>
            <p:cNvSpPr/>
            <p:nvPr/>
          </p:nvSpPr>
          <p:spPr>
            <a:xfrm>
              <a:off x="3525200" y="2971500"/>
              <a:ext cx="300100" cy="301525"/>
            </a:xfrm>
            <a:custGeom>
              <a:avLst/>
              <a:gdLst/>
              <a:ahLst/>
              <a:cxnLst/>
              <a:rect l="l" t="t" r="r" b="b"/>
              <a:pathLst>
                <a:path w="12004" h="12061" extrusionOk="0">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3"/>
            <p:cNvSpPr/>
            <p:nvPr/>
          </p:nvSpPr>
          <p:spPr>
            <a:xfrm>
              <a:off x="3540200" y="3360225"/>
              <a:ext cx="301075" cy="332200"/>
            </a:xfrm>
            <a:custGeom>
              <a:avLst/>
              <a:gdLst/>
              <a:ahLst/>
              <a:cxnLst/>
              <a:rect l="l" t="t" r="r" b="b"/>
              <a:pathLst>
                <a:path w="12043" h="13288" extrusionOk="0">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93"/>
            <p:cNvSpPr/>
            <p:nvPr/>
          </p:nvSpPr>
          <p:spPr>
            <a:xfrm>
              <a:off x="3245825" y="3190625"/>
              <a:ext cx="257700" cy="267750"/>
            </a:xfrm>
            <a:custGeom>
              <a:avLst/>
              <a:gdLst/>
              <a:ahLst/>
              <a:cxnLst/>
              <a:rect l="l" t="t" r="r" b="b"/>
              <a:pathLst>
                <a:path w="10308" h="10710" extrusionOk="0">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3"/>
            <p:cNvSpPr/>
            <p:nvPr/>
          </p:nvSpPr>
          <p:spPr>
            <a:xfrm>
              <a:off x="3820600" y="3177725"/>
              <a:ext cx="270025" cy="280325"/>
            </a:xfrm>
            <a:custGeom>
              <a:avLst/>
              <a:gdLst/>
              <a:ahLst/>
              <a:cxnLst/>
              <a:rect l="l" t="t" r="r" b="b"/>
              <a:pathLst>
                <a:path w="10801" h="11213" extrusionOk="0">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93"/>
            <p:cNvSpPr/>
            <p:nvPr/>
          </p:nvSpPr>
          <p:spPr>
            <a:xfrm>
              <a:off x="3603388" y="3070969"/>
              <a:ext cx="143450" cy="125950"/>
            </a:xfrm>
            <a:custGeom>
              <a:avLst/>
              <a:gdLst/>
              <a:ahLst/>
              <a:cxnLst/>
              <a:rect l="l" t="t" r="r" b="b"/>
              <a:pathLst>
                <a:path w="5738" h="5038" extrusionOk="0">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3"/>
            <p:cNvSpPr/>
            <p:nvPr/>
          </p:nvSpPr>
          <p:spPr>
            <a:xfrm>
              <a:off x="3622750" y="3481594"/>
              <a:ext cx="100100" cy="129275"/>
            </a:xfrm>
            <a:custGeom>
              <a:avLst/>
              <a:gdLst/>
              <a:ahLst/>
              <a:cxnLst/>
              <a:rect l="l" t="t" r="r" b="b"/>
              <a:pathLst>
                <a:path w="4004" h="5171" extrusionOk="0">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93"/>
            <p:cNvSpPr/>
            <p:nvPr/>
          </p:nvSpPr>
          <p:spPr>
            <a:xfrm>
              <a:off x="3341725" y="3280300"/>
              <a:ext cx="58400" cy="85075"/>
            </a:xfrm>
            <a:custGeom>
              <a:avLst/>
              <a:gdLst/>
              <a:ahLst/>
              <a:cxnLst/>
              <a:rect l="l" t="t" r="r" b="b"/>
              <a:pathLst>
                <a:path w="2336" h="3403" extrusionOk="0">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93"/>
            <p:cNvSpPr/>
            <p:nvPr/>
          </p:nvSpPr>
          <p:spPr>
            <a:xfrm>
              <a:off x="3927150" y="3280300"/>
              <a:ext cx="58400" cy="85075"/>
            </a:xfrm>
            <a:custGeom>
              <a:avLst/>
              <a:gdLst/>
              <a:ahLst/>
              <a:cxnLst/>
              <a:rect l="l" t="t" r="r" b="b"/>
              <a:pathLst>
                <a:path w="2336" h="3403" extrusionOk="0">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93"/>
            <p:cNvSpPr/>
            <p:nvPr/>
          </p:nvSpPr>
          <p:spPr>
            <a:xfrm>
              <a:off x="3942150" y="4538300"/>
              <a:ext cx="199325" cy="233475"/>
            </a:xfrm>
            <a:custGeom>
              <a:avLst/>
              <a:gdLst/>
              <a:ahLst/>
              <a:cxnLst/>
              <a:rect l="l" t="t" r="r" b="b"/>
              <a:pathLst>
                <a:path w="7973" h="9339" extrusionOk="0">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93"/>
            <p:cNvSpPr/>
            <p:nvPr/>
          </p:nvSpPr>
          <p:spPr>
            <a:xfrm>
              <a:off x="3942150" y="4538300"/>
              <a:ext cx="155975" cy="145525"/>
            </a:xfrm>
            <a:custGeom>
              <a:avLst/>
              <a:gdLst/>
              <a:ahLst/>
              <a:cxnLst/>
              <a:rect l="l" t="t" r="r" b="b"/>
              <a:pathLst>
                <a:path w="6239" h="5821" extrusionOk="0">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93"/>
            <p:cNvSpPr/>
            <p:nvPr/>
          </p:nvSpPr>
          <p:spPr>
            <a:xfrm>
              <a:off x="4119775" y="4231325"/>
              <a:ext cx="196825" cy="235150"/>
            </a:xfrm>
            <a:custGeom>
              <a:avLst/>
              <a:gdLst/>
              <a:ahLst/>
              <a:cxnLst/>
              <a:rect l="l" t="t" r="r" b="b"/>
              <a:pathLst>
                <a:path w="7873" h="9406" extrusionOk="0">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93"/>
            <p:cNvSpPr/>
            <p:nvPr/>
          </p:nvSpPr>
          <p:spPr>
            <a:xfrm>
              <a:off x="4161475" y="4231325"/>
              <a:ext cx="155125" cy="144775"/>
            </a:xfrm>
            <a:custGeom>
              <a:avLst/>
              <a:gdLst/>
              <a:ahLst/>
              <a:cxnLst/>
              <a:rect l="l" t="t" r="r" b="b"/>
              <a:pathLst>
                <a:path w="6205" h="5791" extrusionOk="0">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93"/>
            <p:cNvSpPr/>
            <p:nvPr/>
          </p:nvSpPr>
          <p:spPr>
            <a:xfrm>
              <a:off x="4097275" y="4597075"/>
              <a:ext cx="126775" cy="246025"/>
            </a:xfrm>
            <a:custGeom>
              <a:avLst/>
              <a:gdLst/>
              <a:ahLst/>
              <a:cxnLst/>
              <a:rect l="l" t="t" r="r" b="b"/>
              <a:pathLst>
                <a:path w="5071" h="9841" extrusionOk="0">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93"/>
            <p:cNvSpPr/>
            <p:nvPr/>
          </p:nvSpPr>
          <p:spPr>
            <a:xfrm>
              <a:off x="4097275" y="4597075"/>
              <a:ext cx="126775" cy="123450"/>
            </a:xfrm>
            <a:custGeom>
              <a:avLst/>
              <a:gdLst/>
              <a:ahLst/>
              <a:cxnLst/>
              <a:rect l="l" t="t" r="r" b="b"/>
              <a:pathLst>
                <a:path w="5071" h="4938" extrusionOk="0">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93"/>
            <p:cNvSpPr/>
            <p:nvPr/>
          </p:nvSpPr>
          <p:spPr>
            <a:xfrm>
              <a:off x="4457525" y="4314250"/>
              <a:ext cx="186825" cy="238750"/>
            </a:xfrm>
            <a:custGeom>
              <a:avLst/>
              <a:gdLst/>
              <a:ahLst/>
              <a:cxnLst/>
              <a:rect l="l" t="t" r="r" b="b"/>
              <a:pathLst>
                <a:path w="7473" h="9550" extrusionOk="0">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93"/>
            <p:cNvSpPr/>
            <p:nvPr/>
          </p:nvSpPr>
          <p:spPr>
            <a:xfrm>
              <a:off x="4457525" y="4314250"/>
              <a:ext cx="152625" cy="141900"/>
            </a:xfrm>
            <a:custGeom>
              <a:avLst/>
              <a:gdLst/>
              <a:ahLst/>
              <a:cxnLst/>
              <a:rect l="l" t="t" r="r" b="b"/>
              <a:pathLst>
                <a:path w="6105" h="5676" extrusionOk="0">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93"/>
            <p:cNvSpPr/>
            <p:nvPr/>
          </p:nvSpPr>
          <p:spPr>
            <a:xfrm>
              <a:off x="4136450" y="4423725"/>
              <a:ext cx="256050" cy="166575"/>
            </a:xfrm>
            <a:custGeom>
              <a:avLst/>
              <a:gdLst/>
              <a:ahLst/>
              <a:cxnLst/>
              <a:rect l="l" t="t" r="r" b="b"/>
              <a:pathLst>
                <a:path w="10242" h="6663" extrusionOk="0">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93"/>
            <p:cNvSpPr/>
            <p:nvPr/>
          </p:nvSpPr>
          <p:spPr>
            <a:xfrm>
              <a:off x="4244025" y="4423725"/>
              <a:ext cx="148475" cy="143350"/>
            </a:xfrm>
            <a:custGeom>
              <a:avLst/>
              <a:gdLst/>
              <a:ahLst/>
              <a:cxnLst/>
              <a:rect l="l" t="t" r="r" b="b"/>
              <a:pathLst>
                <a:path w="5939" h="5734" extrusionOk="0">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93"/>
            <p:cNvSpPr/>
            <p:nvPr/>
          </p:nvSpPr>
          <p:spPr>
            <a:xfrm>
              <a:off x="4307425" y="4626425"/>
              <a:ext cx="222675" cy="215600"/>
            </a:xfrm>
            <a:custGeom>
              <a:avLst/>
              <a:gdLst/>
              <a:ahLst/>
              <a:cxnLst/>
              <a:rect l="l" t="t" r="r" b="b"/>
              <a:pathLst>
                <a:path w="8907" h="8624" extrusionOk="0">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93"/>
            <p:cNvSpPr/>
            <p:nvPr/>
          </p:nvSpPr>
          <p:spPr>
            <a:xfrm>
              <a:off x="4372450" y="4626425"/>
              <a:ext cx="157650" cy="150800"/>
            </a:xfrm>
            <a:custGeom>
              <a:avLst/>
              <a:gdLst/>
              <a:ahLst/>
              <a:cxnLst/>
              <a:rect l="l" t="t" r="r" b="b"/>
              <a:pathLst>
                <a:path w="6306" h="6032" extrusionOk="0">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93"/>
            <p:cNvSpPr/>
            <p:nvPr/>
          </p:nvSpPr>
          <p:spPr>
            <a:xfrm>
              <a:off x="4025550" y="4200125"/>
              <a:ext cx="433450" cy="197150"/>
            </a:xfrm>
            <a:custGeom>
              <a:avLst/>
              <a:gdLst/>
              <a:ahLst/>
              <a:cxnLst/>
              <a:rect l="l" t="t" r="r" b="b"/>
              <a:pathLst>
                <a:path w="17338" h="7886" extrusionOk="0">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93"/>
            <p:cNvSpPr/>
            <p:nvPr/>
          </p:nvSpPr>
          <p:spPr>
            <a:xfrm>
              <a:off x="4017200" y="4367150"/>
              <a:ext cx="173500" cy="152500"/>
            </a:xfrm>
            <a:custGeom>
              <a:avLst/>
              <a:gdLst/>
              <a:ahLst/>
              <a:cxnLst/>
              <a:rect l="l" t="t" r="r" b="b"/>
              <a:pathLst>
                <a:path w="6940" h="6100" extrusionOk="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93"/>
            <p:cNvSpPr/>
            <p:nvPr/>
          </p:nvSpPr>
          <p:spPr>
            <a:xfrm>
              <a:off x="4344950" y="4474200"/>
              <a:ext cx="141775" cy="245775"/>
            </a:xfrm>
            <a:custGeom>
              <a:avLst/>
              <a:gdLst/>
              <a:ahLst/>
              <a:cxnLst/>
              <a:rect l="l" t="t" r="r" b="b"/>
              <a:pathLst>
                <a:path w="5671" h="9831" extrusionOk="0">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93"/>
            <p:cNvSpPr/>
            <p:nvPr/>
          </p:nvSpPr>
          <p:spPr>
            <a:xfrm>
              <a:off x="4353275" y="4474200"/>
              <a:ext cx="134300" cy="127900"/>
            </a:xfrm>
            <a:custGeom>
              <a:avLst/>
              <a:gdLst/>
              <a:ahLst/>
              <a:cxnLst/>
              <a:rect l="l" t="t" r="r" b="b"/>
              <a:pathLst>
                <a:path w="5372" h="5116" extrusionOk="0">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93"/>
            <p:cNvSpPr/>
            <p:nvPr/>
          </p:nvSpPr>
          <p:spPr>
            <a:xfrm>
              <a:off x="3755350" y="4106725"/>
              <a:ext cx="1016875" cy="879800"/>
            </a:xfrm>
            <a:custGeom>
              <a:avLst/>
              <a:gdLst/>
              <a:ahLst/>
              <a:cxnLst/>
              <a:rect l="l" t="t" r="r" b="b"/>
              <a:pathLst>
                <a:path w="40675" h="35192" extrusionOk="0">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93"/>
            <p:cNvSpPr/>
            <p:nvPr/>
          </p:nvSpPr>
          <p:spPr>
            <a:xfrm>
              <a:off x="3889625" y="4548500"/>
              <a:ext cx="200150" cy="233925"/>
            </a:xfrm>
            <a:custGeom>
              <a:avLst/>
              <a:gdLst/>
              <a:ahLst/>
              <a:cxnLst/>
              <a:rect l="l" t="t" r="r" b="b"/>
              <a:pathLst>
                <a:path w="8006" h="9357" extrusionOk="0">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93"/>
            <p:cNvSpPr/>
            <p:nvPr/>
          </p:nvSpPr>
          <p:spPr>
            <a:xfrm>
              <a:off x="3889625" y="4548500"/>
              <a:ext cx="156800" cy="146150"/>
            </a:xfrm>
            <a:custGeom>
              <a:avLst/>
              <a:gdLst/>
              <a:ahLst/>
              <a:cxnLst/>
              <a:rect l="l" t="t" r="r" b="b"/>
              <a:pathLst>
                <a:path w="6272" h="5846" extrusionOk="0">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93"/>
            <p:cNvSpPr/>
            <p:nvPr/>
          </p:nvSpPr>
          <p:spPr>
            <a:xfrm>
              <a:off x="4068075" y="4241475"/>
              <a:ext cx="196000" cy="235025"/>
            </a:xfrm>
            <a:custGeom>
              <a:avLst/>
              <a:gdLst/>
              <a:ahLst/>
              <a:cxnLst/>
              <a:rect l="l" t="t" r="r" b="b"/>
              <a:pathLst>
                <a:path w="7840" h="9401" extrusionOk="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93"/>
            <p:cNvSpPr/>
            <p:nvPr/>
          </p:nvSpPr>
          <p:spPr>
            <a:xfrm>
              <a:off x="4108950" y="4241475"/>
              <a:ext cx="155125" cy="144625"/>
            </a:xfrm>
            <a:custGeom>
              <a:avLst/>
              <a:gdLst/>
              <a:ahLst/>
              <a:cxnLst/>
              <a:rect l="l" t="t" r="r" b="b"/>
              <a:pathLst>
                <a:path w="6205" h="5785" extrusionOk="0">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93"/>
            <p:cNvSpPr/>
            <p:nvPr/>
          </p:nvSpPr>
          <p:spPr>
            <a:xfrm>
              <a:off x="4045550" y="4607075"/>
              <a:ext cx="126800" cy="246875"/>
            </a:xfrm>
            <a:custGeom>
              <a:avLst/>
              <a:gdLst/>
              <a:ahLst/>
              <a:cxnLst/>
              <a:rect l="l" t="t" r="r" b="b"/>
              <a:pathLst>
                <a:path w="5072" h="9875" extrusionOk="0">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93"/>
            <p:cNvSpPr/>
            <p:nvPr/>
          </p:nvSpPr>
          <p:spPr>
            <a:xfrm>
              <a:off x="4045550" y="4607900"/>
              <a:ext cx="126800" cy="123450"/>
            </a:xfrm>
            <a:custGeom>
              <a:avLst/>
              <a:gdLst/>
              <a:ahLst/>
              <a:cxnLst/>
              <a:rect l="l" t="t" r="r" b="b"/>
              <a:pathLst>
                <a:path w="5072" h="4938" extrusionOk="0">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93"/>
            <p:cNvSpPr/>
            <p:nvPr/>
          </p:nvSpPr>
          <p:spPr>
            <a:xfrm>
              <a:off x="4404975" y="4324375"/>
              <a:ext cx="186825" cy="239025"/>
            </a:xfrm>
            <a:custGeom>
              <a:avLst/>
              <a:gdLst/>
              <a:ahLst/>
              <a:cxnLst/>
              <a:rect l="l" t="t" r="r" b="b"/>
              <a:pathLst>
                <a:path w="7473" h="9561" extrusionOk="0">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93"/>
            <p:cNvSpPr/>
            <p:nvPr/>
          </p:nvSpPr>
          <p:spPr>
            <a:xfrm>
              <a:off x="4404975" y="4324375"/>
              <a:ext cx="152650" cy="142625"/>
            </a:xfrm>
            <a:custGeom>
              <a:avLst/>
              <a:gdLst/>
              <a:ahLst/>
              <a:cxnLst/>
              <a:rect l="l" t="t" r="r" b="b"/>
              <a:pathLst>
                <a:path w="6106" h="5705" extrusionOk="0">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93"/>
            <p:cNvSpPr/>
            <p:nvPr/>
          </p:nvSpPr>
          <p:spPr>
            <a:xfrm>
              <a:off x="4084750" y="4434150"/>
              <a:ext cx="255200" cy="166575"/>
            </a:xfrm>
            <a:custGeom>
              <a:avLst/>
              <a:gdLst/>
              <a:ahLst/>
              <a:cxnLst/>
              <a:rect l="l" t="t" r="r" b="b"/>
              <a:pathLst>
                <a:path w="10208" h="6663" extrusionOk="0">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93"/>
            <p:cNvSpPr/>
            <p:nvPr/>
          </p:nvSpPr>
          <p:spPr>
            <a:xfrm>
              <a:off x="4191500" y="4434150"/>
              <a:ext cx="148450" cy="142925"/>
            </a:xfrm>
            <a:custGeom>
              <a:avLst/>
              <a:gdLst/>
              <a:ahLst/>
              <a:cxnLst/>
              <a:rect l="l" t="t" r="r" b="b"/>
              <a:pathLst>
                <a:path w="5938" h="5717" extrusionOk="0">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3"/>
            <p:cNvSpPr/>
            <p:nvPr/>
          </p:nvSpPr>
          <p:spPr>
            <a:xfrm>
              <a:off x="4255700" y="4636950"/>
              <a:ext cx="221850" cy="215175"/>
            </a:xfrm>
            <a:custGeom>
              <a:avLst/>
              <a:gdLst/>
              <a:ahLst/>
              <a:cxnLst/>
              <a:rect l="l" t="t" r="r" b="b"/>
              <a:pathLst>
                <a:path w="8874" h="8607" extrusionOk="0">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93"/>
            <p:cNvSpPr/>
            <p:nvPr/>
          </p:nvSpPr>
          <p:spPr>
            <a:xfrm>
              <a:off x="4319925" y="4636950"/>
              <a:ext cx="157625" cy="150275"/>
            </a:xfrm>
            <a:custGeom>
              <a:avLst/>
              <a:gdLst/>
              <a:ahLst/>
              <a:cxnLst/>
              <a:rect l="l" t="t" r="r" b="b"/>
              <a:pathLst>
                <a:path w="6305" h="6011" extrusionOk="0">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93"/>
            <p:cNvSpPr/>
            <p:nvPr/>
          </p:nvSpPr>
          <p:spPr>
            <a:xfrm>
              <a:off x="4293225" y="4484325"/>
              <a:ext cx="141800" cy="246350"/>
            </a:xfrm>
            <a:custGeom>
              <a:avLst/>
              <a:gdLst/>
              <a:ahLst/>
              <a:cxnLst/>
              <a:rect l="l" t="t" r="r" b="b"/>
              <a:pathLst>
                <a:path w="5672" h="9854" extrusionOk="0">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93"/>
            <p:cNvSpPr/>
            <p:nvPr/>
          </p:nvSpPr>
          <p:spPr>
            <a:xfrm>
              <a:off x="4300750" y="4484325"/>
              <a:ext cx="134275" cy="128600"/>
            </a:xfrm>
            <a:custGeom>
              <a:avLst/>
              <a:gdLst/>
              <a:ahLst/>
              <a:cxnLst/>
              <a:rect l="l" t="t" r="r" b="b"/>
              <a:pathLst>
                <a:path w="5371" h="5144" extrusionOk="0">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3" name="Google Shape;1653;p93"/>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4" name="Google Shape;1654;p93"/>
          <p:cNvGrpSpPr/>
          <p:nvPr/>
        </p:nvGrpSpPr>
        <p:grpSpPr>
          <a:xfrm>
            <a:off x="7903223" y="1550975"/>
            <a:ext cx="357775" cy="295791"/>
            <a:chOff x="-783927" y="2108838"/>
            <a:chExt cx="357775" cy="295791"/>
          </a:xfrm>
        </p:grpSpPr>
        <p:sp>
          <p:nvSpPr>
            <p:cNvPr id="1655" name="Google Shape;1655;p9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9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93"/>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8" name="Google Shape;1658;p93"/>
          <p:cNvGrpSpPr/>
          <p:nvPr/>
        </p:nvGrpSpPr>
        <p:grpSpPr>
          <a:xfrm rot="9651258">
            <a:off x="4835527" y="350969"/>
            <a:ext cx="643548" cy="377045"/>
            <a:chOff x="-1131628" y="1250953"/>
            <a:chExt cx="695437" cy="407447"/>
          </a:xfrm>
        </p:grpSpPr>
        <p:sp>
          <p:nvSpPr>
            <p:cNvPr id="1659" name="Google Shape;1659;p9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9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9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94"/>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Variables Used</a:t>
            </a:r>
            <a:endParaRPr/>
          </a:p>
        </p:txBody>
      </p:sp>
      <p:sp>
        <p:nvSpPr>
          <p:cNvPr id="1667" name="Google Shape;1667;p94"/>
          <p:cNvSpPr txBox="1">
            <a:spLocks noGrp="1"/>
          </p:cNvSpPr>
          <p:nvPr>
            <p:ph type="title"/>
          </p:nvPr>
        </p:nvSpPr>
        <p:spPr>
          <a:xfrm>
            <a:off x="2000860" y="1130738"/>
            <a:ext cx="23172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Sleep Time</a:t>
            </a:r>
            <a:endParaRPr/>
          </a:p>
        </p:txBody>
      </p:sp>
      <p:sp>
        <p:nvSpPr>
          <p:cNvPr id="1668" name="Google Shape;1668;p94"/>
          <p:cNvSpPr txBox="1">
            <a:spLocks noGrp="1"/>
          </p:cNvSpPr>
          <p:nvPr>
            <p:ph type="subTitle" idx="1"/>
          </p:nvPr>
        </p:nvSpPr>
        <p:spPr>
          <a:xfrm>
            <a:off x="2002810" y="1868663"/>
            <a:ext cx="2313300" cy="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approximate amount of sleep the respondents had.</a:t>
            </a:r>
            <a:endParaRPr/>
          </a:p>
        </p:txBody>
      </p:sp>
      <p:sp>
        <p:nvSpPr>
          <p:cNvPr id="1669" name="Google Shape;1669;p94"/>
          <p:cNvSpPr txBox="1">
            <a:spLocks noGrp="1"/>
          </p:cNvSpPr>
          <p:nvPr>
            <p:ph type="title" idx="2"/>
          </p:nvPr>
        </p:nvSpPr>
        <p:spPr>
          <a:xfrm>
            <a:off x="5936260" y="1130738"/>
            <a:ext cx="23172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BMI</a:t>
            </a:r>
            <a:endParaRPr/>
          </a:p>
        </p:txBody>
      </p:sp>
      <p:sp>
        <p:nvSpPr>
          <p:cNvPr id="1670" name="Google Shape;1670;p94"/>
          <p:cNvSpPr txBox="1">
            <a:spLocks noGrp="1"/>
          </p:cNvSpPr>
          <p:nvPr>
            <p:ph type="subTitle" idx="3"/>
          </p:nvPr>
        </p:nvSpPr>
        <p:spPr>
          <a:xfrm>
            <a:off x="5938213" y="1761413"/>
            <a:ext cx="2313300" cy="100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Body mass index. A typical measurement for an individual’s physical metrics.</a:t>
            </a:r>
            <a:endParaRPr/>
          </a:p>
        </p:txBody>
      </p:sp>
      <p:sp>
        <p:nvSpPr>
          <p:cNvPr id="1671" name="Google Shape;1671;p94"/>
          <p:cNvSpPr txBox="1">
            <a:spLocks noGrp="1"/>
          </p:cNvSpPr>
          <p:nvPr>
            <p:ph type="title" idx="4"/>
          </p:nvPr>
        </p:nvSpPr>
        <p:spPr>
          <a:xfrm>
            <a:off x="2000848" y="2946950"/>
            <a:ext cx="23172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GenERAL Health</a:t>
            </a:r>
            <a:endParaRPr/>
          </a:p>
        </p:txBody>
      </p:sp>
      <p:sp>
        <p:nvSpPr>
          <p:cNvPr id="1672" name="Google Shape;1672;p94"/>
          <p:cNvSpPr txBox="1">
            <a:spLocks noGrp="1"/>
          </p:cNvSpPr>
          <p:nvPr>
            <p:ph type="subTitle" idx="5"/>
          </p:nvPr>
        </p:nvSpPr>
        <p:spPr>
          <a:xfrm>
            <a:off x="2000850" y="3790000"/>
            <a:ext cx="2573400" cy="9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Respondents were asked to rate their own personal health over the past 30 days.</a:t>
            </a:r>
            <a:endParaRPr/>
          </a:p>
        </p:txBody>
      </p:sp>
      <p:sp>
        <p:nvSpPr>
          <p:cNvPr id="1673" name="Google Shape;1673;p94"/>
          <p:cNvSpPr txBox="1">
            <a:spLocks noGrp="1"/>
          </p:cNvSpPr>
          <p:nvPr>
            <p:ph type="title" idx="6"/>
          </p:nvPr>
        </p:nvSpPr>
        <p:spPr>
          <a:xfrm>
            <a:off x="5936247" y="2946950"/>
            <a:ext cx="23172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 Category</a:t>
            </a:r>
            <a:endParaRPr/>
          </a:p>
        </p:txBody>
      </p:sp>
      <p:sp>
        <p:nvSpPr>
          <p:cNvPr id="1674" name="Google Shape;1674;p94"/>
          <p:cNvSpPr txBox="1">
            <a:spLocks noGrp="1"/>
          </p:cNvSpPr>
          <p:nvPr>
            <p:ph type="subTitle" idx="7"/>
          </p:nvPr>
        </p:nvSpPr>
        <p:spPr>
          <a:xfrm>
            <a:off x="5938197" y="3684900"/>
            <a:ext cx="2313300" cy="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Respondents’ ages in discrete categories.</a:t>
            </a:r>
            <a:endParaRPr/>
          </a:p>
        </p:txBody>
      </p:sp>
      <p:grpSp>
        <p:nvGrpSpPr>
          <p:cNvPr id="1675" name="Google Shape;1675;p94"/>
          <p:cNvGrpSpPr/>
          <p:nvPr/>
        </p:nvGrpSpPr>
        <p:grpSpPr>
          <a:xfrm>
            <a:off x="844987" y="1142625"/>
            <a:ext cx="1087413" cy="969462"/>
            <a:chOff x="844987" y="1142625"/>
            <a:chExt cx="1087413" cy="969462"/>
          </a:xfrm>
        </p:grpSpPr>
        <p:sp>
          <p:nvSpPr>
            <p:cNvPr id="1676" name="Google Shape;1676;p94"/>
            <p:cNvSpPr/>
            <p:nvPr/>
          </p:nvSpPr>
          <p:spPr>
            <a:xfrm>
              <a:off x="844987" y="1208488"/>
              <a:ext cx="903600" cy="90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7" name="Google Shape;1677;p94"/>
            <p:cNvPicPr preferRelativeResize="0"/>
            <p:nvPr/>
          </p:nvPicPr>
          <p:blipFill>
            <a:blip r:embed="rId3">
              <a:alphaModFix/>
            </a:blip>
            <a:stretch>
              <a:fillRect/>
            </a:stretch>
          </p:blipFill>
          <p:spPr>
            <a:xfrm>
              <a:off x="1028800" y="1142625"/>
              <a:ext cx="903601" cy="903601"/>
            </a:xfrm>
            <a:prstGeom prst="rect">
              <a:avLst/>
            </a:prstGeom>
            <a:noFill/>
            <a:ln>
              <a:noFill/>
            </a:ln>
          </p:spPr>
        </p:pic>
      </p:grpSp>
      <p:grpSp>
        <p:nvGrpSpPr>
          <p:cNvPr id="1678" name="Google Shape;1678;p94"/>
          <p:cNvGrpSpPr/>
          <p:nvPr/>
        </p:nvGrpSpPr>
        <p:grpSpPr>
          <a:xfrm>
            <a:off x="4834050" y="2946938"/>
            <a:ext cx="954000" cy="903600"/>
            <a:chOff x="4834050" y="2946938"/>
            <a:chExt cx="954000" cy="903600"/>
          </a:xfrm>
        </p:grpSpPr>
        <p:sp>
          <p:nvSpPr>
            <p:cNvPr id="1679" name="Google Shape;1679;p94"/>
            <p:cNvSpPr/>
            <p:nvPr/>
          </p:nvSpPr>
          <p:spPr>
            <a:xfrm>
              <a:off x="4834050" y="2946938"/>
              <a:ext cx="903600" cy="90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0" name="Google Shape;1680;p94"/>
            <p:cNvPicPr preferRelativeResize="0"/>
            <p:nvPr/>
          </p:nvPicPr>
          <p:blipFill>
            <a:blip r:embed="rId4">
              <a:alphaModFix/>
            </a:blip>
            <a:stretch>
              <a:fillRect/>
            </a:stretch>
          </p:blipFill>
          <p:spPr>
            <a:xfrm>
              <a:off x="4958625" y="2984050"/>
              <a:ext cx="829425" cy="829425"/>
            </a:xfrm>
            <a:prstGeom prst="rect">
              <a:avLst/>
            </a:prstGeom>
            <a:noFill/>
            <a:ln>
              <a:noFill/>
            </a:ln>
          </p:spPr>
        </p:pic>
      </p:grpSp>
      <p:grpSp>
        <p:nvGrpSpPr>
          <p:cNvPr id="1681" name="Google Shape;1681;p94"/>
          <p:cNvGrpSpPr/>
          <p:nvPr/>
        </p:nvGrpSpPr>
        <p:grpSpPr>
          <a:xfrm>
            <a:off x="4713250" y="1208488"/>
            <a:ext cx="1224975" cy="903600"/>
            <a:chOff x="4713250" y="1208488"/>
            <a:chExt cx="1224975" cy="903600"/>
          </a:xfrm>
        </p:grpSpPr>
        <p:sp>
          <p:nvSpPr>
            <p:cNvPr id="1682" name="Google Shape;1682;p94"/>
            <p:cNvSpPr/>
            <p:nvPr/>
          </p:nvSpPr>
          <p:spPr>
            <a:xfrm>
              <a:off x="4834062" y="1208488"/>
              <a:ext cx="903600" cy="90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3" name="Google Shape;1683;p94"/>
            <p:cNvPicPr preferRelativeResize="0"/>
            <p:nvPr/>
          </p:nvPicPr>
          <p:blipFill>
            <a:blip r:embed="rId5">
              <a:alphaModFix/>
            </a:blip>
            <a:stretch>
              <a:fillRect/>
            </a:stretch>
          </p:blipFill>
          <p:spPr>
            <a:xfrm>
              <a:off x="4713250" y="1321350"/>
              <a:ext cx="724900" cy="724876"/>
            </a:xfrm>
            <a:prstGeom prst="rect">
              <a:avLst/>
            </a:prstGeom>
            <a:noFill/>
            <a:ln>
              <a:noFill/>
            </a:ln>
          </p:spPr>
        </p:pic>
        <p:pic>
          <p:nvPicPr>
            <p:cNvPr id="1684" name="Google Shape;1684;p94"/>
            <p:cNvPicPr preferRelativeResize="0"/>
            <p:nvPr/>
          </p:nvPicPr>
          <p:blipFill>
            <a:blip r:embed="rId6">
              <a:alphaModFix/>
            </a:blip>
            <a:stretch>
              <a:fillRect/>
            </a:stretch>
          </p:blipFill>
          <p:spPr>
            <a:xfrm>
              <a:off x="5365525" y="1473525"/>
              <a:ext cx="572700" cy="572700"/>
            </a:xfrm>
            <a:prstGeom prst="rect">
              <a:avLst/>
            </a:prstGeom>
            <a:noFill/>
            <a:ln>
              <a:noFill/>
            </a:ln>
          </p:spPr>
        </p:pic>
      </p:grpSp>
      <p:grpSp>
        <p:nvGrpSpPr>
          <p:cNvPr id="1685" name="Google Shape;1685;p94"/>
          <p:cNvGrpSpPr/>
          <p:nvPr/>
        </p:nvGrpSpPr>
        <p:grpSpPr>
          <a:xfrm>
            <a:off x="844987" y="2946938"/>
            <a:ext cx="1050325" cy="903600"/>
            <a:chOff x="844987" y="2946938"/>
            <a:chExt cx="1050325" cy="903600"/>
          </a:xfrm>
        </p:grpSpPr>
        <p:sp>
          <p:nvSpPr>
            <p:cNvPr id="1686" name="Google Shape;1686;p94"/>
            <p:cNvSpPr/>
            <p:nvPr/>
          </p:nvSpPr>
          <p:spPr>
            <a:xfrm>
              <a:off x="844987" y="2946938"/>
              <a:ext cx="903600" cy="90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7" name="Google Shape;1687;p94"/>
            <p:cNvPicPr preferRelativeResize="0"/>
            <p:nvPr/>
          </p:nvPicPr>
          <p:blipFill>
            <a:blip r:embed="rId7">
              <a:alphaModFix/>
            </a:blip>
            <a:stretch>
              <a:fillRect/>
            </a:stretch>
          </p:blipFill>
          <p:spPr>
            <a:xfrm>
              <a:off x="1065888" y="2984050"/>
              <a:ext cx="829425" cy="8294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7"/>
                                        </p:tgtEl>
                                        <p:attrNameLst>
                                          <p:attrName>style.visibility</p:attrName>
                                        </p:attrNameLst>
                                      </p:cBhvr>
                                      <p:to>
                                        <p:strVal val="visible"/>
                                      </p:to>
                                    </p:set>
                                    <p:animEffect transition="in" filter="fade">
                                      <p:cBhvr>
                                        <p:cTn id="7" dur="1000"/>
                                        <p:tgtEl>
                                          <p:spTgt spid="1667"/>
                                        </p:tgtEl>
                                      </p:cBhvr>
                                    </p:animEffect>
                                  </p:childTnLst>
                                </p:cTn>
                              </p:par>
                              <p:par>
                                <p:cTn id="8" presetID="10" presetClass="entr" presetSubtype="0" fill="hold" nodeType="withEffect">
                                  <p:stCondLst>
                                    <p:cond delay="0"/>
                                  </p:stCondLst>
                                  <p:childTnLst>
                                    <p:set>
                                      <p:cBhvr>
                                        <p:cTn id="9" dur="1" fill="hold">
                                          <p:stCondLst>
                                            <p:cond delay="0"/>
                                          </p:stCondLst>
                                        </p:cTn>
                                        <p:tgtEl>
                                          <p:spTgt spid="1668"/>
                                        </p:tgtEl>
                                        <p:attrNameLst>
                                          <p:attrName>style.visibility</p:attrName>
                                        </p:attrNameLst>
                                      </p:cBhvr>
                                      <p:to>
                                        <p:strVal val="visible"/>
                                      </p:to>
                                    </p:set>
                                    <p:animEffect transition="in" filter="fade">
                                      <p:cBhvr>
                                        <p:cTn id="10" dur="1000"/>
                                        <p:tgtEl>
                                          <p:spTgt spid="1668"/>
                                        </p:tgtEl>
                                      </p:cBhvr>
                                    </p:animEffect>
                                  </p:childTnLst>
                                </p:cTn>
                              </p:par>
                              <p:par>
                                <p:cTn id="11" presetID="10" presetClass="entr" presetSubtype="0" fill="hold" nodeType="withEffect">
                                  <p:stCondLst>
                                    <p:cond delay="0"/>
                                  </p:stCondLst>
                                  <p:childTnLst>
                                    <p:set>
                                      <p:cBhvr>
                                        <p:cTn id="12" dur="1" fill="hold">
                                          <p:stCondLst>
                                            <p:cond delay="0"/>
                                          </p:stCondLst>
                                        </p:cTn>
                                        <p:tgtEl>
                                          <p:spTgt spid="1669"/>
                                        </p:tgtEl>
                                        <p:attrNameLst>
                                          <p:attrName>style.visibility</p:attrName>
                                        </p:attrNameLst>
                                      </p:cBhvr>
                                      <p:to>
                                        <p:strVal val="visible"/>
                                      </p:to>
                                    </p:set>
                                    <p:animEffect transition="in" filter="fade">
                                      <p:cBhvr>
                                        <p:cTn id="13" dur="1000"/>
                                        <p:tgtEl>
                                          <p:spTgt spid="1669"/>
                                        </p:tgtEl>
                                      </p:cBhvr>
                                    </p:animEffect>
                                  </p:childTnLst>
                                </p:cTn>
                              </p:par>
                              <p:par>
                                <p:cTn id="14" presetID="10" presetClass="entr" presetSubtype="0" fill="hold" nodeType="withEffect">
                                  <p:stCondLst>
                                    <p:cond delay="0"/>
                                  </p:stCondLst>
                                  <p:childTnLst>
                                    <p:set>
                                      <p:cBhvr>
                                        <p:cTn id="15" dur="1" fill="hold">
                                          <p:stCondLst>
                                            <p:cond delay="0"/>
                                          </p:stCondLst>
                                        </p:cTn>
                                        <p:tgtEl>
                                          <p:spTgt spid="1670"/>
                                        </p:tgtEl>
                                        <p:attrNameLst>
                                          <p:attrName>style.visibility</p:attrName>
                                        </p:attrNameLst>
                                      </p:cBhvr>
                                      <p:to>
                                        <p:strVal val="visible"/>
                                      </p:to>
                                    </p:set>
                                    <p:animEffect transition="in" filter="fade">
                                      <p:cBhvr>
                                        <p:cTn id="16" dur="1000"/>
                                        <p:tgtEl>
                                          <p:spTgt spid="1670"/>
                                        </p:tgtEl>
                                      </p:cBhvr>
                                    </p:animEffect>
                                  </p:childTnLst>
                                </p:cTn>
                              </p:par>
                              <p:par>
                                <p:cTn id="17" presetID="10" presetClass="entr" presetSubtype="0" fill="hold" nodeType="withEffect">
                                  <p:stCondLst>
                                    <p:cond delay="0"/>
                                  </p:stCondLst>
                                  <p:childTnLst>
                                    <p:set>
                                      <p:cBhvr>
                                        <p:cTn id="18" dur="1" fill="hold">
                                          <p:stCondLst>
                                            <p:cond delay="0"/>
                                          </p:stCondLst>
                                        </p:cTn>
                                        <p:tgtEl>
                                          <p:spTgt spid="1671"/>
                                        </p:tgtEl>
                                        <p:attrNameLst>
                                          <p:attrName>style.visibility</p:attrName>
                                        </p:attrNameLst>
                                      </p:cBhvr>
                                      <p:to>
                                        <p:strVal val="visible"/>
                                      </p:to>
                                    </p:set>
                                    <p:animEffect transition="in" filter="fade">
                                      <p:cBhvr>
                                        <p:cTn id="19" dur="1000"/>
                                        <p:tgtEl>
                                          <p:spTgt spid="1671"/>
                                        </p:tgtEl>
                                      </p:cBhvr>
                                    </p:animEffect>
                                  </p:childTnLst>
                                </p:cTn>
                              </p:par>
                              <p:par>
                                <p:cTn id="20" presetID="10" presetClass="entr" presetSubtype="0" fill="hold" nodeType="withEffect">
                                  <p:stCondLst>
                                    <p:cond delay="0"/>
                                  </p:stCondLst>
                                  <p:childTnLst>
                                    <p:set>
                                      <p:cBhvr>
                                        <p:cTn id="21" dur="1" fill="hold">
                                          <p:stCondLst>
                                            <p:cond delay="0"/>
                                          </p:stCondLst>
                                        </p:cTn>
                                        <p:tgtEl>
                                          <p:spTgt spid="1672"/>
                                        </p:tgtEl>
                                        <p:attrNameLst>
                                          <p:attrName>style.visibility</p:attrName>
                                        </p:attrNameLst>
                                      </p:cBhvr>
                                      <p:to>
                                        <p:strVal val="visible"/>
                                      </p:to>
                                    </p:set>
                                    <p:animEffect transition="in" filter="fade">
                                      <p:cBhvr>
                                        <p:cTn id="22" dur="1000"/>
                                        <p:tgtEl>
                                          <p:spTgt spid="1672"/>
                                        </p:tgtEl>
                                      </p:cBhvr>
                                    </p:animEffect>
                                  </p:childTnLst>
                                </p:cTn>
                              </p:par>
                              <p:par>
                                <p:cTn id="23" presetID="10" presetClass="entr" presetSubtype="0" fill="hold" nodeType="withEffect">
                                  <p:stCondLst>
                                    <p:cond delay="0"/>
                                  </p:stCondLst>
                                  <p:childTnLst>
                                    <p:set>
                                      <p:cBhvr>
                                        <p:cTn id="24" dur="1" fill="hold">
                                          <p:stCondLst>
                                            <p:cond delay="0"/>
                                          </p:stCondLst>
                                        </p:cTn>
                                        <p:tgtEl>
                                          <p:spTgt spid="1673"/>
                                        </p:tgtEl>
                                        <p:attrNameLst>
                                          <p:attrName>style.visibility</p:attrName>
                                        </p:attrNameLst>
                                      </p:cBhvr>
                                      <p:to>
                                        <p:strVal val="visible"/>
                                      </p:to>
                                    </p:set>
                                    <p:animEffect transition="in" filter="fade">
                                      <p:cBhvr>
                                        <p:cTn id="25" dur="1000"/>
                                        <p:tgtEl>
                                          <p:spTgt spid="1673"/>
                                        </p:tgtEl>
                                      </p:cBhvr>
                                    </p:animEffect>
                                  </p:childTnLst>
                                </p:cTn>
                              </p:par>
                              <p:par>
                                <p:cTn id="26" presetID="10" presetClass="entr" presetSubtype="0" fill="hold" nodeType="withEffect">
                                  <p:stCondLst>
                                    <p:cond delay="0"/>
                                  </p:stCondLst>
                                  <p:childTnLst>
                                    <p:set>
                                      <p:cBhvr>
                                        <p:cTn id="27" dur="1" fill="hold">
                                          <p:stCondLst>
                                            <p:cond delay="0"/>
                                          </p:stCondLst>
                                        </p:cTn>
                                        <p:tgtEl>
                                          <p:spTgt spid="1675"/>
                                        </p:tgtEl>
                                        <p:attrNameLst>
                                          <p:attrName>style.visibility</p:attrName>
                                        </p:attrNameLst>
                                      </p:cBhvr>
                                      <p:to>
                                        <p:strVal val="visible"/>
                                      </p:to>
                                    </p:set>
                                    <p:animEffect transition="in" filter="fade">
                                      <p:cBhvr>
                                        <p:cTn id="28" dur="1000"/>
                                        <p:tgtEl>
                                          <p:spTgt spid="1675"/>
                                        </p:tgtEl>
                                      </p:cBhvr>
                                    </p:animEffect>
                                  </p:childTnLst>
                                </p:cTn>
                              </p:par>
                              <p:par>
                                <p:cTn id="29" presetID="10" presetClass="entr" presetSubtype="0" fill="hold" nodeType="withEffect">
                                  <p:stCondLst>
                                    <p:cond delay="0"/>
                                  </p:stCondLst>
                                  <p:childTnLst>
                                    <p:set>
                                      <p:cBhvr>
                                        <p:cTn id="30" dur="1" fill="hold">
                                          <p:stCondLst>
                                            <p:cond delay="0"/>
                                          </p:stCondLst>
                                        </p:cTn>
                                        <p:tgtEl>
                                          <p:spTgt spid="1678"/>
                                        </p:tgtEl>
                                        <p:attrNameLst>
                                          <p:attrName>style.visibility</p:attrName>
                                        </p:attrNameLst>
                                      </p:cBhvr>
                                      <p:to>
                                        <p:strVal val="visible"/>
                                      </p:to>
                                    </p:set>
                                    <p:animEffect transition="in" filter="fade">
                                      <p:cBhvr>
                                        <p:cTn id="31" dur="1000"/>
                                        <p:tgtEl>
                                          <p:spTgt spid="1678"/>
                                        </p:tgtEl>
                                      </p:cBhvr>
                                    </p:animEffect>
                                  </p:childTnLst>
                                </p:cTn>
                              </p:par>
                              <p:par>
                                <p:cTn id="32" presetID="10" presetClass="entr" presetSubtype="0" fill="hold" nodeType="withEffect">
                                  <p:stCondLst>
                                    <p:cond delay="0"/>
                                  </p:stCondLst>
                                  <p:childTnLst>
                                    <p:set>
                                      <p:cBhvr>
                                        <p:cTn id="33" dur="1" fill="hold">
                                          <p:stCondLst>
                                            <p:cond delay="0"/>
                                          </p:stCondLst>
                                        </p:cTn>
                                        <p:tgtEl>
                                          <p:spTgt spid="1681"/>
                                        </p:tgtEl>
                                        <p:attrNameLst>
                                          <p:attrName>style.visibility</p:attrName>
                                        </p:attrNameLst>
                                      </p:cBhvr>
                                      <p:to>
                                        <p:strVal val="visible"/>
                                      </p:to>
                                    </p:set>
                                    <p:animEffect transition="in" filter="fade">
                                      <p:cBhvr>
                                        <p:cTn id="34" dur="1000"/>
                                        <p:tgtEl>
                                          <p:spTgt spid="1681"/>
                                        </p:tgtEl>
                                      </p:cBhvr>
                                    </p:animEffect>
                                  </p:childTnLst>
                                </p:cTn>
                              </p:par>
                              <p:par>
                                <p:cTn id="35" presetID="10" presetClass="entr" presetSubtype="0" fill="hold" nodeType="withEffect">
                                  <p:stCondLst>
                                    <p:cond delay="0"/>
                                  </p:stCondLst>
                                  <p:childTnLst>
                                    <p:set>
                                      <p:cBhvr>
                                        <p:cTn id="36" dur="1" fill="hold">
                                          <p:stCondLst>
                                            <p:cond delay="0"/>
                                          </p:stCondLst>
                                        </p:cTn>
                                        <p:tgtEl>
                                          <p:spTgt spid="1685"/>
                                        </p:tgtEl>
                                        <p:attrNameLst>
                                          <p:attrName>style.visibility</p:attrName>
                                        </p:attrNameLst>
                                      </p:cBhvr>
                                      <p:to>
                                        <p:strVal val="visible"/>
                                      </p:to>
                                    </p:set>
                                    <p:animEffect transition="in" filter="fade">
                                      <p:cBhvr>
                                        <p:cTn id="37" dur="1000"/>
                                        <p:tgtEl>
                                          <p:spTgt spid="1685"/>
                                        </p:tgtEl>
                                      </p:cBhvr>
                                    </p:animEffect>
                                  </p:childTnLst>
                                </p:cTn>
                              </p:par>
                              <p:par>
                                <p:cTn id="38" presetID="10" presetClass="entr" presetSubtype="0" fill="hold" nodeType="withEffect">
                                  <p:stCondLst>
                                    <p:cond delay="0"/>
                                  </p:stCondLst>
                                  <p:childTnLst>
                                    <p:set>
                                      <p:cBhvr>
                                        <p:cTn id="39" dur="1" fill="hold">
                                          <p:stCondLst>
                                            <p:cond delay="0"/>
                                          </p:stCondLst>
                                        </p:cTn>
                                        <p:tgtEl>
                                          <p:spTgt spid="1674"/>
                                        </p:tgtEl>
                                        <p:attrNameLst>
                                          <p:attrName>style.visibility</p:attrName>
                                        </p:attrNameLst>
                                      </p:cBhvr>
                                      <p:to>
                                        <p:strVal val="visible"/>
                                      </p:to>
                                    </p:set>
                                    <p:animEffect transition="in" filter="fade">
                                      <p:cBhvr>
                                        <p:cTn id="40" dur="1000"/>
                                        <p:tgtEl>
                                          <p:spTgt spid="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75"/>
          <p:cNvSpPr txBox="1">
            <a:spLocks noGrp="1"/>
          </p:cNvSpPr>
          <p:nvPr>
            <p:ph type="title"/>
          </p:nvPr>
        </p:nvSpPr>
        <p:spPr>
          <a:xfrm>
            <a:off x="1517350" y="1864675"/>
            <a:ext cx="2532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Practical motivation</a:t>
            </a:r>
            <a:endParaRPr/>
          </a:p>
        </p:txBody>
      </p:sp>
      <p:sp>
        <p:nvSpPr>
          <p:cNvPr id="968" name="Google Shape;968;p75"/>
          <p:cNvSpPr txBox="1">
            <a:spLocks noGrp="1"/>
          </p:cNvSpPr>
          <p:nvPr>
            <p:ph type="title" idx="2"/>
          </p:nvPr>
        </p:nvSpPr>
        <p:spPr>
          <a:xfrm>
            <a:off x="2326602" y="1221575"/>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69" name="Google Shape;969;p75"/>
          <p:cNvSpPr txBox="1">
            <a:spLocks noGrp="1"/>
          </p:cNvSpPr>
          <p:nvPr>
            <p:ph type="title" idx="3"/>
          </p:nvPr>
        </p:nvSpPr>
        <p:spPr>
          <a:xfrm>
            <a:off x="4942100" y="1814975"/>
            <a:ext cx="2886900" cy="6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Exploratory data analysis</a:t>
            </a:r>
            <a:endParaRPr/>
          </a:p>
        </p:txBody>
      </p:sp>
      <p:sp>
        <p:nvSpPr>
          <p:cNvPr id="970" name="Google Shape;970;p75"/>
          <p:cNvSpPr txBox="1">
            <a:spLocks noGrp="1"/>
          </p:cNvSpPr>
          <p:nvPr>
            <p:ph type="title" idx="4"/>
          </p:nvPr>
        </p:nvSpPr>
        <p:spPr>
          <a:xfrm>
            <a:off x="5902998" y="1249813"/>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71" name="Google Shape;971;p75"/>
          <p:cNvSpPr txBox="1">
            <a:spLocks noGrp="1"/>
          </p:cNvSpPr>
          <p:nvPr>
            <p:ph type="title" idx="6"/>
          </p:nvPr>
        </p:nvSpPr>
        <p:spPr>
          <a:xfrm>
            <a:off x="1365850" y="3681875"/>
            <a:ext cx="283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Core Analysis</a:t>
            </a:r>
            <a:endParaRPr/>
          </a:p>
        </p:txBody>
      </p:sp>
      <p:sp>
        <p:nvSpPr>
          <p:cNvPr id="972" name="Google Shape;972;p75"/>
          <p:cNvSpPr txBox="1">
            <a:spLocks noGrp="1"/>
          </p:cNvSpPr>
          <p:nvPr>
            <p:ph type="title" idx="7"/>
          </p:nvPr>
        </p:nvSpPr>
        <p:spPr>
          <a:xfrm>
            <a:off x="2326602" y="3038800"/>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73" name="Google Shape;973;p75"/>
          <p:cNvSpPr txBox="1">
            <a:spLocks noGrp="1"/>
          </p:cNvSpPr>
          <p:nvPr>
            <p:ph type="title" idx="9"/>
          </p:nvPr>
        </p:nvSpPr>
        <p:spPr>
          <a:xfrm>
            <a:off x="4967600" y="3652775"/>
            <a:ext cx="283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
        <p:nvSpPr>
          <p:cNvPr id="974" name="Google Shape;974;p75"/>
          <p:cNvSpPr txBox="1">
            <a:spLocks noGrp="1"/>
          </p:cNvSpPr>
          <p:nvPr>
            <p:ph type="title" idx="13"/>
          </p:nvPr>
        </p:nvSpPr>
        <p:spPr>
          <a:xfrm>
            <a:off x="5902998" y="3038800"/>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75" name="Google Shape;975;p75"/>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95"/>
          <p:cNvSpPr txBox="1">
            <a:spLocks noGrp="1"/>
          </p:cNvSpPr>
          <p:nvPr>
            <p:ph type="body" idx="1"/>
          </p:nvPr>
        </p:nvSpPr>
        <p:spPr>
          <a:xfrm>
            <a:off x="758700" y="820925"/>
            <a:ext cx="7626600" cy="19743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Font typeface="Cairo Black"/>
              <a:buChar char="●"/>
            </a:pPr>
            <a:r>
              <a:rPr lang="en" sz="2000">
                <a:latin typeface="Cairo Black"/>
                <a:ea typeface="Cairo Black"/>
                <a:cs typeface="Cairo Black"/>
                <a:sym typeface="Cairo Black"/>
              </a:rPr>
              <a:t>Our data was </a:t>
            </a:r>
            <a:r>
              <a:rPr lang="en" sz="2000">
                <a:solidFill>
                  <a:schemeClr val="accent1"/>
                </a:solidFill>
                <a:latin typeface="Cairo Black"/>
                <a:ea typeface="Cairo Black"/>
                <a:cs typeface="Cairo Black"/>
                <a:sym typeface="Cairo Black"/>
              </a:rPr>
              <a:t>moderately unbalanced</a:t>
            </a:r>
            <a:r>
              <a:rPr lang="en" sz="2000">
                <a:latin typeface="Cairo Black"/>
                <a:ea typeface="Cairo Black"/>
                <a:cs typeface="Cairo Black"/>
                <a:sym typeface="Cairo Black"/>
              </a:rPr>
              <a:t>.</a:t>
            </a:r>
            <a:endParaRPr sz="2000">
              <a:latin typeface="Cairo Black"/>
              <a:ea typeface="Cairo Black"/>
              <a:cs typeface="Cairo Black"/>
              <a:sym typeface="Cairo Black"/>
            </a:endParaRPr>
          </a:p>
          <a:p>
            <a:pPr marL="457200" lvl="0" indent="-355600" algn="l" rtl="0">
              <a:spcBef>
                <a:spcPts val="0"/>
              </a:spcBef>
              <a:spcAft>
                <a:spcPts val="0"/>
              </a:spcAft>
              <a:buSzPts val="2000"/>
              <a:buFont typeface="Cairo Black"/>
              <a:buChar char="●"/>
            </a:pPr>
            <a:r>
              <a:rPr lang="en" sz="2000">
                <a:latin typeface="Cairo Black"/>
                <a:ea typeface="Cairo Black"/>
                <a:cs typeface="Cairo Black"/>
                <a:sym typeface="Cairo Black"/>
              </a:rPr>
              <a:t>Downsampling &amp; Upweighting</a:t>
            </a:r>
            <a:endParaRPr sz="2000">
              <a:latin typeface="Cairo Black"/>
              <a:ea typeface="Cairo Black"/>
              <a:cs typeface="Cairo Black"/>
              <a:sym typeface="Cairo Black"/>
            </a:endParaRPr>
          </a:p>
          <a:p>
            <a:pPr marL="914400" lvl="1" indent="-355600" algn="l" rtl="0">
              <a:spcBef>
                <a:spcPts val="0"/>
              </a:spcBef>
              <a:spcAft>
                <a:spcPts val="0"/>
              </a:spcAft>
              <a:buSzPts val="2000"/>
              <a:buFont typeface="Cairo Black"/>
              <a:buChar char="○"/>
            </a:pPr>
            <a:r>
              <a:rPr lang="en" sz="2000">
                <a:solidFill>
                  <a:schemeClr val="dk2"/>
                </a:solidFill>
                <a:latin typeface="Cairo Black"/>
                <a:ea typeface="Cairo Black"/>
                <a:cs typeface="Cairo Black"/>
                <a:sym typeface="Cairo Black"/>
              </a:rPr>
              <a:t>Downsampling </a:t>
            </a:r>
            <a:r>
              <a:rPr lang="en" sz="2000">
                <a:latin typeface="Cairo Black"/>
                <a:ea typeface="Cairo Black"/>
                <a:cs typeface="Cairo Black"/>
                <a:sym typeface="Cairo Black"/>
              </a:rPr>
              <a:t>- Undersampling</a:t>
            </a:r>
            <a:endParaRPr sz="2000">
              <a:latin typeface="Cairo Black"/>
              <a:ea typeface="Cairo Black"/>
              <a:cs typeface="Cairo Black"/>
              <a:sym typeface="Cairo Black"/>
            </a:endParaRPr>
          </a:p>
          <a:p>
            <a:pPr marL="914400" lvl="1" indent="-355600" algn="l" rtl="0">
              <a:spcBef>
                <a:spcPts val="0"/>
              </a:spcBef>
              <a:spcAft>
                <a:spcPts val="0"/>
              </a:spcAft>
              <a:buSzPts val="2000"/>
              <a:buFont typeface="Cairo Black"/>
              <a:buChar char="○"/>
            </a:pPr>
            <a:r>
              <a:rPr lang="en" sz="2000">
                <a:solidFill>
                  <a:schemeClr val="accent1"/>
                </a:solidFill>
                <a:latin typeface="Cairo Black"/>
                <a:ea typeface="Cairo Black"/>
                <a:cs typeface="Cairo Black"/>
                <a:sym typeface="Cairo Black"/>
              </a:rPr>
              <a:t>Upweighting </a:t>
            </a:r>
            <a:r>
              <a:rPr lang="en" sz="2000">
                <a:latin typeface="Cairo Black"/>
                <a:ea typeface="Cairo Black"/>
                <a:cs typeface="Cairo Black"/>
                <a:sym typeface="Cairo Black"/>
              </a:rPr>
              <a:t>- Relative class weight</a:t>
            </a:r>
            <a:endParaRPr sz="2000">
              <a:latin typeface="Cairo Black"/>
              <a:ea typeface="Cairo Black"/>
              <a:cs typeface="Cairo Black"/>
              <a:sym typeface="Cairo Black"/>
            </a:endParaRPr>
          </a:p>
          <a:p>
            <a:pPr marL="457200" lvl="0" indent="-355600" algn="l" rtl="0">
              <a:spcBef>
                <a:spcPts val="0"/>
              </a:spcBef>
              <a:spcAft>
                <a:spcPts val="0"/>
              </a:spcAft>
              <a:buSzPts val="2000"/>
              <a:buFont typeface="Cairo Black"/>
              <a:buChar char="●"/>
            </a:pPr>
            <a:r>
              <a:rPr lang="en" sz="2000">
                <a:latin typeface="Cairo Black"/>
                <a:ea typeface="Cairo Black"/>
                <a:cs typeface="Cairo Black"/>
                <a:sym typeface="Cairo Black"/>
              </a:rPr>
              <a:t>We decided to </a:t>
            </a:r>
            <a:r>
              <a:rPr lang="en" sz="2000">
                <a:solidFill>
                  <a:schemeClr val="dk2"/>
                </a:solidFill>
                <a:latin typeface="Cairo Black"/>
                <a:ea typeface="Cairo Black"/>
                <a:cs typeface="Cairo Black"/>
                <a:sym typeface="Cairo Black"/>
              </a:rPr>
              <a:t>downsample </a:t>
            </a:r>
            <a:r>
              <a:rPr lang="en" sz="2000">
                <a:latin typeface="Cairo Black"/>
                <a:ea typeface="Cairo Black"/>
                <a:cs typeface="Cairo Black"/>
                <a:sym typeface="Cairo Black"/>
              </a:rPr>
              <a:t>and </a:t>
            </a:r>
            <a:r>
              <a:rPr lang="en" sz="2000">
                <a:solidFill>
                  <a:schemeClr val="accent1"/>
                </a:solidFill>
                <a:latin typeface="Cairo Black"/>
                <a:ea typeface="Cairo Black"/>
                <a:cs typeface="Cairo Black"/>
                <a:sym typeface="Cairo Black"/>
              </a:rPr>
              <a:t>upweight </a:t>
            </a:r>
            <a:r>
              <a:rPr lang="en" sz="2000">
                <a:latin typeface="Cairo Black"/>
                <a:ea typeface="Cairo Black"/>
                <a:cs typeface="Cairo Black"/>
                <a:sym typeface="Cairo Black"/>
              </a:rPr>
              <a:t>it by a factor of 6.6.</a:t>
            </a:r>
            <a:endParaRPr sz="2000">
              <a:latin typeface="Cairo Black"/>
              <a:ea typeface="Cairo Black"/>
              <a:cs typeface="Cairo Black"/>
              <a:sym typeface="Cairo Black"/>
            </a:endParaRPr>
          </a:p>
        </p:txBody>
      </p:sp>
      <p:sp>
        <p:nvSpPr>
          <p:cNvPr id="1693" name="Google Shape;1693;p95"/>
          <p:cNvSpPr txBox="1">
            <a:spLocks noGrp="1"/>
          </p:cNvSpPr>
          <p:nvPr>
            <p:ph type="title"/>
          </p:nvPr>
        </p:nvSpPr>
        <p:spPr>
          <a:xfrm>
            <a:off x="664800" y="214025"/>
            <a:ext cx="78144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Handling Data imbalance</a:t>
            </a:r>
            <a:endParaRPr/>
          </a:p>
        </p:txBody>
      </p:sp>
      <p:pic>
        <p:nvPicPr>
          <p:cNvPr id="1694" name="Google Shape;1694;p95"/>
          <p:cNvPicPr preferRelativeResize="0"/>
          <p:nvPr/>
        </p:nvPicPr>
        <p:blipFill>
          <a:blip r:embed="rId3">
            <a:alphaModFix/>
          </a:blip>
          <a:stretch>
            <a:fillRect/>
          </a:stretch>
        </p:blipFill>
        <p:spPr>
          <a:xfrm>
            <a:off x="373451" y="2715113"/>
            <a:ext cx="4177925" cy="1671175"/>
          </a:xfrm>
          <a:prstGeom prst="rect">
            <a:avLst/>
          </a:prstGeom>
          <a:noFill/>
          <a:ln>
            <a:noFill/>
          </a:ln>
        </p:spPr>
      </p:pic>
      <p:sp>
        <p:nvSpPr>
          <p:cNvPr id="1695" name="Google Shape;1695;p95"/>
          <p:cNvSpPr txBox="1"/>
          <p:nvPr/>
        </p:nvSpPr>
        <p:spPr>
          <a:xfrm>
            <a:off x="928050" y="4386288"/>
            <a:ext cx="30687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8: Downsample and upweight (</a:t>
            </a:r>
            <a:r>
              <a:rPr lang="en" sz="1600" i="1">
                <a:solidFill>
                  <a:schemeClr val="dk1"/>
                </a:solidFill>
                <a:latin typeface="Cairo"/>
                <a:ea typeface="Cairo"/>
                <a:cs typeface="Cairo"/>
                <a:sym typeface="Cairo"/>
              </a:rPr>
              <a:t>Imbalanced Data</a:t>
            </a:r>
            <a:r>
              <a:rPr lang="en" sz="1600">
                <a:solidFill>
                  <a:schemeClr val="dk1"/>
                </a:solidFill>
                <a:latin typeface="Cairo"/>
                <a:ea typeface="Cairo"/>
                <a:cs typeface="Cairo"/>
                <a:sym typeface="Cairo"/>
              </a:rPr>
              <a:t>, 2021)</a:t>
            </a:r>
            <a:endParaRPr sz="1600"/>
          </a:p>
        </p:txBody>
      </p:sp>
      <p:pic>
        <p:nvPicPr>
          <p:cNvPr id="1696" name="Google Shape;1696;p95"/>
          <p:cNvPicPr preferRelativeResize="0"/>
          <p:nvPr/>
        </p:nvPicPr>
        <p:blipFill rotWithShape="1">
          <a:blip r:embed="rId4">
            <a:alphaModFix/>
          </a:blip>
          <a:srcRect r="8542"/>
          <a:stretch/>
        </p:blipFill>
        <p:spPr>
          <a:xfrm>
            <a:off x="4842725" y="2795225"/>
            <a:ext cx="2891425" cy="2107710"/>
          </a:xfrm>
          <a:prstGeom prst="rect">
            <a:avLst/>
          </a:prstGeom>
          <a:noFill/>
          <a:ln>
            <a:noFill/>
          </a:ln>
        </p:spPr>
      </p:pic>
      <p:sp>
        <p:nvSpPr>
          <p:cNvPr id="1697" name="Google Shape;1697;p95"/>
          <p:cNvSpPr txBox="1"/>
          <p:nvPr/>
        </p:nvSpPr>
        <p:spPr>
          <a:xfrm>
            <a:off x="7796550" y="3696900"/>
            <a:ext cx="13056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Cairo"/>
                <a:ea typeface="Cairo"/>
                <a:cs typeface="Cairo"/>
                <a:sym typeface="Cairo"/>
              </a:rPr>
              <a:t>Fig. 9:</a:t>
            </a:r>
            <a:endParaRPr sz="1600" i="1">
              <a:solidFill>
                <a:schemeClr val="dk1"/>
              </a:solidFill>
              <a:latin typeface="Cairo"/>
              <a:ea typeface="Cairo"/>
              <a:cs typeface="Cairo"/>
              <a:sym typeface="Cairo"/>
            </a:endParaRPr>
          </a:p>
          <a:p>
            <a:pPr marL="0" lvl="0" indent="0" algn="l" rtl="0">
              <a:spcBef>
                <a:spcPts val="0"/>
              </a:spcBef>
              <a:spcAft>
                <a:spcPts val="0"/>
              </a:spcAft>
              <a:buNone/>
            </a:pPr>
            <a:r>
              <a:rPr lang="en" sz="1600" i="1">
                <a:solidFill>
                  <a:schemeClr val="dk1"/>
                </a:solidFill>
                <a:latin typeface="Cairo"/>
                <a:ea typeface="Cairo"/>
                <a:cs typeface="Cairo"/>
                <a:sym typeface="Cairo"/>
              </a:rPr>
              <a:t>Count plot of diabetic individuals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2"/>
                                        </p:tgtEl>
                                        <p:attrNameLst>
                                          <p:attrName>style.visibility</p:attrName>
                                        </p:attrNameLst>
                                      </p:cBhvr>
                                      <p:to>
                                        <p:strVal val="visible"/>
                                      </p:to>
                                    </p:set>
                                    <p:animEffect transition="in" filter="fade">
                                      <p:cBhvr>
                                        <p:cTn id="7" dur="1000"/>
                                        <p:tgtEl>
                                          <p:spTgt spid="1692"/>
                                        </p:tgtEl>
                                      </p:cBhvr>
                                    </p:animEffect>
                                  </p:childTnLst>
                                </p:cTn>
                              </p:par>
                              <p:par>
                                <p:cTn id="8" presetID="10" presetClass="entr" presetSubtype="0" fill="hold" nodeType="withEffect">
                                  <p:stCondLst>
                                    <p:cond delay="0"/>
                                  </p:stCondLst>
                                  <p:childTnLst>
                                    <p:set>
                                      <p:cBhvr>
                                        <p:cTn id="9" dur="1" fill="hold">
                                          <p:stCondLst>
                                            <p:cond delay="0"/>
                                          </p:stCondLst>
                                        </p:cTn>
                                        <p:tgtEl>
                                          <p:spTgt spid="1694"/>
                                        </p:tgtEl>
                                        <p:attrNameLst>
                                          <p:attrName>style.visibility</p:attrName>
                                        </p:attrNameLst>
                                      </p:cBhvr>
                                      <p:to>
                                        <p:strVal val="visible"/>
                                      </p:to>
                                    </p:set>
                                    <p:animEffect transition="in" filter="fade">
                                      <p:cBhvr>
                                        <p:cTn id="10" dur="1000"/>
                                        <p:tgtEl>
                                          <p:spTgt spid="1694"/>
                                        </p:tgtEl>
                                      </p:cBhvr>
                                    </p:animEffect>
                                  </p:childTnLst>
                                </p:cTn>
                              </p:par>
                              <p:par>
                                <p:cTn id="11" presetID="10" presetClass="entr" presetSubtype="0" fill="hold" nodeType="withEffect">
                                  <p:stCondLst>
                                    <p:cond delay="0"/>
                                  </p:stCondLst>
                                  <p:childTnLst>
                                    <p:set>
                                      <p:cBhvr>
                                        <p:cTn id="12" dur="1" fill="hold">
                                          <p:stCondLst>
                                            <p:cond delay="0"/>
                                          </p:stCondLst>
                                        </p:cTn>
                                        <p:tgtEl>
                                          <p:spTgt spid="1695"/>
                                        </p:tgtEl>
                                        <p:attrNameLst>
                                          <p:attrName>style.visibility</p:attrName>
                                        </p:attrNameLst>
                                      </p:cBhvr>
                                      <p:to>
                                        <p:strVal val="visible"/>
                                      </p:to>
                                    </p:set>
                                    <p:animEffect transition="in" filter="fade">
                                      <p:cBhvr>
                                        <p:cTn id="13" dur="1000"/>
                                        <p:tgtEl>
                                          <p:spTgt spid="1695"/>
                                        </p:tgtEl>
                                      </p:cBhvr>
                                    </p:animEffect>
                                  </p:childTnLst>
                                </p:cTn>
                              </p:par>
                              <p:par>
                                <p:cTn id="14" presetID="10" presetClass="entr" presetSubtype="0" fill="hold" nodeType="withEffect">
                                  <p:stCondLst>
                                    <p:cond delay="0"/>
                                  </p:stCondLst>
                                  <p:childTnLst>
                                    <p:set>
                                      <p:cBhvr>
                                        <p:cTn id="15" dur="1" fill="hold">
                                          <p:stCondLst>
                                            <p:cond delay="0"/>
                                          </p:stCondLst>
                                        </p:cTn>
                                        <p:tgtEl>
                                          <p:spTgt spid="1696"/>
                                        </p:tgtEl>
                                        <p:attrNameLst>
                                          <p:attrName>style.visibility</p:attrName>
                                        </p:attrNameLst>
                                      </p:cBhvr>
                                      <p:to>
                                        <p:strVal val="visible"/>
                                      </p:to>
                                    </p:set>
                                    <p:animEffect transition="in" filter="fade">
                                      <p:cBhvr>
                                        <p:cTn id="16" dur="1000"/>
                                        <p:tgtEl>
                                          <p:spTgt spid="1696"/>
                                        </p:tgtEl>
                                      </p:cBhvr>
                                    </p:animEffect>
                                  </p:childTnLst>
                                </p:cTn>
                              </p:par>
                              <p:par>
                                <p:cTn id="17" presetID="10" presetClass="entr" presetSubtype="0" fill="hold" nodeType="withEffect">
                                  <p:stCondLst>
                                    <p:cond delay="0"/>
                                  </p:stCondLst>
                                  <p:childTnLst>
                                    <p:set>
                                      <p:cBhvr>
                                        <p:cTn id="18" dur="1" fill="hold">
                                          <p:stCondLst>
                                            <p:cond delay="0"/>
                                          </p:stCondLst>
                                        </p:cTn>
                                        <p:tgtEl>
                                          <p:spTgt spid="1697"/>
                                        </p:tgtEl>
                                        <p:attrNameLst>
                                          <p:attrName>style.visibility</p:attrName>
                                        </p:attrNameLst>
                                      </p:cBhvr>
                                      <p:to>
                                        <p:strVal val="visible"/>
                                      </p:to>
                                    </p:set>
                                    <p:animEffect transition="in" filter="fade">
                                      <p:cBhvr>
                                        <p:cTn id="19" dur="1000"/>
                                        <p:tgtEl>
                                          <p:spTgt spid="1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96"/>
          <p:cNvSpPr txBox="1">
            <a:spLocks noGrp="1"/>
          </p:cNvSpPr>
          <p:nvPr>
            <p:ph type="title"/>
          </p:nvPr>
        </p:nvSpPr>
        <p:spPr>
          <a:xfrm>
            <a:off x="872400" y="344825"/>
            <a:ext cx="781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tools</a:t>
            </a:r>
            <a:endParaRPr/>
          </a:p>
        </p:txBody>
      </p:sp>
      <p:pic>
        <p:nvPicPr>
          <p:cNvPr id="1703" name="Google Shape;1703;p96"/>
          <p:cNvPicPr preferRelativeResize="0"/>
          <p:nvPr/>
        </p:nvPicPr>
        <p:blipFill>
          <a:blip r:embed="rId3">
            <a:alphaModFix/>
          </a:blip>
          <a:stretch>
            <a:fillRect/>
          </a:stretch>
        </p:blipFill>
        <p:spPr>
          <a:xfrm>
            <a:off x="578626" y="2112513"/>
            <a:ext cx="3747050" cy="1873525"/>
          </a:xfrm>
          <a:prstGeom prst="rect">
            <a:avLst/>
          </a:prstGeom>
          <a:noFill/>
          <a:ln>
            <a:noFill/>
          </a:ln>
        </p:spPr>
      </p:pic>
      <p:pic>
        <p:nvPicPr>
          <p:cNvPr id="1704" name="Google Shape;1704;p96"/>
          <p:cNvPicPr preferRelativeResize="0"/>
          <p:nvPr/>
        </p:nvPicPr>
        <p:blipFill>
          <a:blip r:embed="rId4">
            <a:alphaModFix/>
          </a:blip>
          <a:stretch>
            <a:fillRect/>
          </a:stretch>
        </p:blipFill>
        <p:spPr>
          <a:xfrm>
            <a:off x="5293325" y="1895525"/>
            <a:ext cx="3085800" cy="2090516"/>
          </a:xfrm>
          <a:prstGeom prst="rect">
            <a:avLst/>
          </a:prstGeom>
          <a:noFill/>
          <a:ln>
            <a:noFill/>
          </a:ln>
        </p:spPr>
      </p:pic>
      <p:sp>
        <p:nvSpPr>
          <p:cNvPr id="1705" name="Google Shape;1705;p96"/>
          <p:cNvSpPr txBox="1"/>
          <p:nvPr/>
        </p:nvSpPr>
        <p:spPr>
          <a:xfrm>
            <a:off x="872400" y="4031175"/>
            <a:ext cx="32997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10: </a:t>
            </a:r>
            <a:r>
              <a:rPr lang="en" sz="1600" i="1">
                <a:solidFill>
                  <a:schemeClr val="dk1"/>
                </a:solidFill>
                <a:latin typeface="Cairo"/>
                <a:ea typeface="Cairo"/>
                <a:cs typeface="Cairo"/>
                <a:sym typeface="Cairo"/>
              </a:rPr>
              <a:t>Logistic Regression Model</a:t>
            </a:r>
            <a:r>
              <a:rPr lang="en" sz="1600">
                <a:solidFill>
                  <a:schemeClr val="dk1"/>
                </a:solidFill>
                <a:latin typeface="Cairo"/>
                <a:ea typeface="Cairo"/>
                <a:cs typeface="Cairo"/>
                <a:sym typeface="Cairo"/>
              </a:rPr>
              <a:t> (Polamuri, S., 2017)</a:t>
            </a:r>
            <a:endParaRPr sz="1600"/>
          </a:p>
        </p:txBody>
      </p:sp>
      <p:sp>
        <p:nvSpPr>
          <p:cNvPr id="1706" name="Google Shape;1706;p96"/>
          <p:cNvSpPr txBox="1"/>
          <p:nvPr/>
        </p:nvSpPr>
        <p:spPr>
          <a:xfrm>
            <a:off x="909250" y="1289450"/>
            <a:ext cx="3085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solidFill>
                  <a:schemeClr val="dk2"/>
                </a:solidFill>
                <a:latin typeface="Cairo Black"/>
                <a:ea typeface="Cairo Black"/>
                <a:cs typeface="Cairo Black"/>
                <a:sym typeface="Cairo Black"/>
              </a:rPr>
              <a:t>Logistic Regression</a:t>
            </a:r>
            <a:endParaRPr>
              <a:solidFill>
                <a:schemeClr val="dk2"/>
              </a:solidFill>
            </a:endParaRPr>
          </a:p>
        </p:txBody>
      </p:sp>
      <p:sp>
        <p:nvSpPr>
          <p:cNvPr id="1707" name="Google Shape;1707;p96"/>
          <p:cNvSpPr txBox="1"/>
          <p:nvPr/>
        </p:nvSpPr>
        <p:spPr>
          <a:xfrm>
            <a:off x="4872275" y="1289450"/>
            <a:ext cx="3927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solidFill>
                  <a:schemeClr val="dk2"/>
                </a:solidFill>
                <a:latin typeface="Cairo Black"/>
                <a:ea typeface="Cairo Black"/>
                <a:cs typeface="Cairo Black"/>
                <a:sym typeface="Cairo Black"/>
              </a:rPr>
              <a:t>Random Forest Classifier</a:t>
            </a:r>
            <a:endParaRPr/>
          </a:p>
        </p:txBody>
      </p:sp>
      <p:sp>
        <p:nvSpPr>
          <p:cNvPr id="1708" name="Google Shape;1708;p96"/>
          <p:cNvSpPr txBox="1"/>
          <p:nvPr/>
        </p:nvSpPr>
        <p:spPr>
          <a:xfrm>
            <a:off x="5256275" y="4031175"/>
            <a:ext cx="3159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11: </a:t>
            </a:r>
            <a:r>
              <a:rPr lang="en" sz="1600" i="1">
                <a:solidFill>
                  <a:schemeClr val="dk1"/>
                </a:solidFill>
                <a:latin typeface="Cairo"/>
                <a:ea typeface="Cairo"/>
                <a:cs typeface="Cairo"/>
                <a:sym typeface="Cairo"/>
              </a:rPr>
              <a:t>Random Forest Classifier </a:t>
            </a:r>
            <a:r>
              <a:rPr lang="en" sz="1600">
                <a:solidFill>
                  <a:schemeClr val="dk1"/>
                </a:solidFill>
                <a:latin typeface="Cairo"/>
                <a:ea typeface="Cairo"/>
                <a:cs typeface="Cairo"/>
                <a:sym typeface="Cairo"/>
              </a:rPr>
              <a:t>(Sharma, A., 2020)</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3"/>
                                        </p:tgtEl>
                                        <p:attrNameLst>
                                          <p:attrName>style.visibility</p:attrName>
                                        </p:attrNameLst>
                                      </p:cBhvr>
                                      <p:to>
                                        <p:strVal val="visible"/>
                                      </p:to>
                                    </p:set>
                                    <p:animEffect transition="in" filter="fade">
                                      <p:cBhvr>
                                        <p:cTn id="7" dur="1000"/>
                                        <p:tgtEl>
                                          <p:spTgt spid="1703"/>
                                        </p:tgtEl>
                                      </p:cBhvr>
                                    </p:animEffect>
                                  </p:childTnLst>
                                </p:cTn>
                              </p:par>
                              <p:par>
                                <p:cTn id="8" presetID="10" presetClass="entr" presetSubtype="0" fill="hold" nodeType="withEffect">
                                  <p:stCondLst>
                                    <p:cond delay="0"/>
                                  </p:stCondLst>
                                  <p:childTnLst>
                                    <p:set>
                                      <p:cBhvr>
                                        <p:cTn id="9" dur="1" fill="hold">
                                          <p:stCondLst>
                                            <p:cond delay="0"/>
                                          </p:stCondLst>
                                        </p:cTn>
                                        <p:tgtEl>
                                          <p:spTgt spid="1706"/>
                                        </p:tgtEl>
                                        <p:attrNameLst>
                                          <p:attrName>style.visibility</p:attrName>
                                        </p:attrNameLst>
                                      </p:cBhvr>
                                      <p:to>
                                        <p:strVal val="visible"/>
                                      </p:to>
                                    </p:set>
                                    <p:animEffect transition="in" filter="fade">
                                      <p:cBhvr>
                                        <p:cTn id="10" dur="1000"/>
                                        <p:tgtEl>
                                          <p:spTgt spid="1706"/>
                                        </p:tgtEl>
                                      </p:cBhvr>
                                    </p:animEffect>
                                  </p:childTnLst>
                                </p:cTn>
                              </p:par>
                              <p:par>
                                <p:cTn id="11" presetID="10" presetClass="entr" presetSubtype="0" fill="hold" nodeType="withEffect">
                                  <p:stCondLst>
                                    <p:cond delay="0"/>
                                  </p:stCondLst>
                                  <p:childTnLst>
                                    <p:set>
                                      <p:cBhvr>
                                        <p:cTn id="12" dur="1" fill="hold">
                                          <p:stCondLst>
                                            <p:cond delay="0"/>
                                          </p:stCondLst>
                                        </p:cTn>
                                        <p:tgtEl>
                                          <p:spTgt spid="1705"/>
                                        </p:tgtEl>
                                        <p:attrNameLst>
                                          <p:attrName>style.visibility</p:attrName>
                                        </p:attrNameLst>
                                      </p:cBhvr>
                                      <p:to>
                                        <p:strVal val="visible"/>
                                      </p:to>
                                    </p:set>
                                    <p:animEffect transition="in" filter="fade">
                                      <p:cBhvr>
                                        <p:cTn id="13" dur="1000"/>
                                        <p:tgtEl>
                                          <p:spTgt spid="170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04"/>
                                        </p:tgtEl>
                                        <p:attrNameLst>
                                          <p:attrName>style.visibility</p:attrName>
                                        </p:attrNameLst>
                                      </p:cBhvr>
                                      <p:to>
                                        <p:strVal val="visible"/>
                                      </p:to>
                                    </p:set>
                                    <p:animEffect transition="in" filter="fade">
                                      <p:cBhvr>
                                        <p:cTn id="18" dur="1000"/>
                                        <p:tgtEl>
                                          <p:spTgt spid="1704"/>
                                        </p:tgtEl>
                                      </p:cBhvr>
                                    </p:animEffect>
                                  </p:childTnLst>
                                </p:cTn>
                              </p:par>
                              <p:par>
                                <p:cTn id="19" presetID="10" presetClass="entr" presetSubtype="0" fill="hold" nodeType="withEffect">
                                  <p:stCondLst>
                                    <p:cond delay="0"/>
                                  </p:stCondLst>
                                  <p:childTnLst>
                                    <p:set>
                                      <p:cBhvr>
                                        <p:cTn id="20" dur="1" fill="hold">
                                          <p:stCondLst>
                                            <p:cond delay="0"/>
                                          </p:stCondLst>
                                        </p:cTn>
                                        <p:tgtEl>
                                          <p:spTgt spid="1707"/>
                                        </p:tgtEl>
                                        <p:attrNameLst>
                                          <p:attrName>style.visibility</p:attrName>
                                        </p:attrNameLst>
                                      </p:cBhvr>
                                      <p:to>
                                        <p:strVal val="visible"/>
                                      </p:to>
                                    </p:set>
                                    <p:animEffect transition="in" filter="fade">
                                      <p:cBhvr>
                                        <p:cTn id="21" dur="1000"/>
                                        <p:tgtEl>
                                          <p:spTgt spid="1707"/>
                                        </p:tgtEl>
                                      </p:cBhvr>
                                    </p:animEffect>
                                  </p:childTnLst>
                                </p:cTn>
                              </p:par>
                              <p:par>
                                <p:cTn id="22" presetID="10" presetClass="entr" presetSubtype="0" fill="hold" nodeType="withEffect">
                                  <p:stCondLst>
                                    <p:cond delay="0"/>
                                  </p:stCondLst>
                                  <p:childTnLst>
                                    <p:set>
                                      <p:cBhvr>
                                        <p:cTn id="23" dur="1" fill="hold">
                                          <p:stCondLst>
                                            <p:cond delay="0"/>
                                          </p:stCondLst>
                                        </p:cTn>
                                        <p:tgtEl>
                                          <p:spTgt spid="1708"/>
                                        </p:tgtEl>
                                        <p:attrNameLst>
                                          <p:attrName>style.visibility</p:attrName>
                                        </p:attrNameLst>
                                      </p:cBhvr>
                                      <p:to>
                                        <p:strVal val="visible"/>
                                      </p:to>
                                    </p:set>
                                    <p:animEffect transition="in" filter="fade">
                                      <p:cBhvr>
                                        <p:cTn id="24" dur="1000"/>
                                        <p:tgtEl>
                                          <p:spTgt spid="1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97"/>
          <p:cNvSpPr txBox="1">
            <a:spLocks noGrp="1"/>
          </p:cNvSpPr>
          <p:nvPr>
            <p:ph type="title"/>
          </p:nvPr>
        </p:nvSpPr>
        <p:spPr>
          <a:xfrm>
            <a:off x="3667875" y="2105025"/>
            <a:ext cx="4599600" cy="14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a:t>Our</a:t>
            </a:r>
            <a:endParaRPr sz="3600"/>
          </a:p>
          <a:p>
            <a:pPr marL="0" lvl="0" indent="0" algn="r" rtl="0">
              <a:spcBef>
                <a:spcPts val="0"/>
              </a:spcBef>
              <a:spcAft>
                <a:spcPts val="0"/>
              </a:spcAft>
              <a:buNone/>
            </a:pPr>
            <a:r>
              <a:rPr lang="en" sz="3600">
                <a:solidFill>
                  <a:schemeClr val="dk2"/>
                </a:solidFill>
              </a:rPr>
              <a:t>Insights</a:t>
            </a:r>
            <a:endParaRPr sz="3600">
              <a:solidFill>
                <a:schemeClr val="dk2"/>
              </a:solidFill>
            </a:endParaRPr>
          </a:p>
        </p:txBody>
      </p:sp>
      <p:sp>
        <p:nvSpPr>
          <p:cNvPr id="1714" name="Google Shape;1714;p97"/>
          <p:cNvSpPr txBox="1">
            <a:spLocks noGrp="1"/>
          </p:cNvSpPr>
          <p:nvPr>
            <p:ph type="title" idx="2"/>
          </p:nvPr>
        </p:nvSpPr>
        <p:spPr>
          <a:xfrm>
            <a:off x="6692025" y="709175"/>
            <a:ext cx="15756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715" name="Google Shape;1715;p97"/>
          <p:cNvSpPr txBox="1">
            <a:spLocks noGrp="1"/>
          </p:cNvSpPr>
          <p:nvPr>
            <p:ph type="subTitle" idx="1"/>
          </p:nvPr>
        </p:nvSpPr>
        <p:spPr>
          <a:xfrm>
            <a:off x="5492025" y="3722725"/>
            <a:ext cx="2775600" cy="73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716" name="Google Shape;1716;p97"/>
          <p:cNvSpPr/>
          <p:nvPr/>
        </p:nvSpPr>
        <p:spPr>
          <a:xfrm>
            <a:off x="1855096" y="1440010"/>
            <a:ext cx="48308" cy="16986"/>
          </a:xfrm>
          <a:custGeom>
            <a:avLst/>
            <a:gdLst/>
            <a:ahLst/>
            <a:cxnLst/>
            <a:rect l="l" t="t" r="r" b="b"/>
            <a:pathLst>
              <a:path w="1604" h="564" extrusionOk="0">
                <a:moveTo>
                  <a:pt x="970" y="0"/>
                </a:moveTo>
                <a:cubicBezTo>
                  <a:pt x="672" y="149"/>
                  <a:pt x="336" y="299"/>
                  <a:pt x="1" y="448"/>
                </a:cubicBezTo>
                <a:lnTo>
                  <a:pt x="187" y="448"/>
                </a:lnTo>
                <a:cubicBezTo>
                  <a:pt x="379" y="469"/>
                  <a:pt x="743" y="564"/>
                  <a:pt x="1046" y="564"/>
                </a:cubicBezTo>
                <a:cubicBezTo>
                  <a:pt x="1272" y="564"/>
                  <a:pt x="1465" y="511"/>
                  <a:pt x="1529" y="336"/>
                </a:cubicBezTo>
                <a:cubicBezTo>
                  <a:pt x="1604" y="75"/>
                  <a:pt x="1268" y="38"/>
                  <a:pt x="1082"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7" name="Google Shape;1717;p97"/>
          <p:cNvGrpSpPr/>
          <p:nvPr/>
        </p:nvGrpSpPr>
        <p:grpSpPr>
          <a:xfrm>
            <a:off x="1079269" y="1318757"/>
            <a:ext cx="2964134" cy="2830533"/>
            <a:chOff x="1079269" y="1318757"/>
            <a:chExt cx="2964134" cy="2830533"/>
          </a:xfrm>
        </p:grpSpPr>
        <p:sp>
          <p:nvSpPr>
            <p:cNvPr id="1718" name="Google Shape;1718;p97"/>
            <p:cNvSpPr/>
            <p:nvPr/>
          </p:nvSpPr>
          <p:spPr>
            <a:xfrm>
              <a:off x="1121915" y="4079658"/>
              <a:ext cx="2921488" cy="69632"/>
            </a:xfrm>
            <a:custGeom>
              <a:avLst/>
              <a:gdLst/>
              <a:ahLst/>
              <a:cxnLst/>
              <a:rect l="l" t="t" r="r" b="b"/>
              <a:pathLst>
                <a:path w="97003" h="2312" extrusionOk="0">
                  <a:moveTo>
                    <a:pt x="48502" y="0"/>
                  </a:moveTo>
                  <a:cubicBezTo>
                    <a:pt x="21698" y="0"/>
                    <a:pt x="1" y="522"/>
                    <a:pt x="1" y="1156"/>
                  </a:cubicBezTo>
                  <a:cubicBezTo>
                    <a:pt x="1" y="1790"/>
                    <a:pt x="21698" y="2312"/>
                    <a:pt x="48502" y="2312"/>
                  </a:cubicBezTo>
                  <a:cubicBezTo>
                    <a:pt x="75269" y="2312"/>
                    <a:pt x="97003" y="1790"/>
                    <a:pt x="97003" y="1156"/>
                  </a:cubicBezTo>
                  <a:cubicBezTo>
                    <a:pt x="97003" y="522"/>
                    <a:pt x="75269" y="0"/>
                    <a:pt x="48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7"/>
            <p:cNvSpPr/>
            <p:nvPr/>
          </p:nvSpPr>
          <p:spPr>
            <a:xfrm>
              <a:off x="1091617" y="1318757"/>
              <a:ext cx="2795747" cy="2795717"/>
            </a:xfrm>
            <a:custGeom>
              <a:avLst/>
              <a:gdLst/>
              <a:ahLst/>
              <a:cxnLst/>
              <a:rect l="l" t="t" r="r" b="b"/>
              <a:pathLst>
                <a:path w="92828" h="92827" extrusionOk="0">
                  <a:moveTo>
                    <a:pt x="46414" y="0"/>
                  </a:moveTo>
                  <a:cubicBezTo>
                    <a:pt x="20765" y="0"/>
                    <a:pt x="0" y="20765"/>
                    <a:pt x="0" y="46413"/>
                  </a:cubicBezTo>
                  <a:cubicBezTo>
                    <a:pt x="0" y="72025"/>
                    <a:pt x="20765" y="92827"/>
                    <a:pt x="46414" y="92827"/>
                  </a:cubicBezTo>
                  <a:cubicBezTo>
                    <a:pt x="72025" y="92827"/>
                    <a:pt x="92827" y="72025"/>
                    <a:pt x="92827" y="46413"/>
                  </a:cubicBezTo>
                  <a:cubicBezTo>
                    <a:pt x="92827" y="20765"/>
                    <a:pt x="72025" y="0"/>
                    <a:pt x="46414" y="0"/>
                  </a:cubicBezTo>
                  <a:close/>
                </a:path>
              </a:pathLst>
            </a:custGeom>
            <a:solidFill>
              <a:schemeClr val="lt2"/>
            </a:solidFill>
            <a:ln w="23300" cap="flat" cmpd="sng">
              <a:solidFill>
                <a:schemeClr val="lt2"/>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7"/>
            <p:cNvSpPr/>
            <p:nvPr/>
          </p:nvSpPr>
          <p:spPr>
            <a:xfrm>
              <a:off x="1196035" y="1693750"/>
              <a:ext cx="457003" cy="457003"/>
            </a:xfrm>
            <a:custGeom>
              <a:avLst/>
              <a:gdLst/>
              <a:ahLst/>
              <a:cxnLst/>
              <a:rect l="l" t="t" r="r" b="b"/>
              <a:pathLst>
                <a:path w="15174" h="15174" extrusionOk="0">
                  <a:moveTo>
                    <a:pt x="10662" y="1"/>
                  </a:moveTo>
                  <a:cubicBezTo>
                    <a:pt x="10476" y="187"/>
                    <a:pt x="10290" y="373"/>
                    <a:pt x="10103" y="560"/>
                  </a:cubicBezTo>
                  <a:cubicBezTo>
                    <a:pt x="9917" y="746"/>
                    <a:pt x="9730" y="933"/>
                    <a:pt x="9544" y="1119"/>
                  </a:cubicBezTo>
                  <a:cubicBezTo>
                    <a:pt x="9208" y="1454"/>
                    <a:pt x="8873" y="1790"/>
                    <a:pt x="8537" y="2163"/>
                  </a:cubicBezTo>
                  <a:cubicBezTo>
                    <a:pt x="8202" y="2536"/>
                    <a:pt x="7866" y="2871"/>
                    <a:pt x="7568" y="3244"/>
                  </a:cubicBezTo>
                  <a:cubicBezTo>
                    <a:pt x="7270" y="3617"/>
                    <a:pt x="6934" y="3989"/>
                    <a:pt x="6636" y="4362"/>
                  </a:cubicBezTo>
                  <a:cubicBezTo>
                    <a:pt x="6338" y="4735"/>
                    <a:pt x="6040" y="5108"/>
                    <a:pt x="5741" y="5518"/>
                  </a:cubicBezTo>
                  <a:cubicBezTo>
                    <a:pt x="5443" y="5891"/>
                    <a:pt x="5145" y="6301"/>
                    <a:pt x="4847" y="6674"/>
                  </a:cubicBezTo>
                  <a:cubicBezTo>
                    <a:pt x="4586" y="7084"/>
                    <a:pt x="4287" y="7494"/>
                    <a:pt x="4027" y="7867"/>
                  </a:cubicBezTo>
                  <a:cubicBezTo>
                    <a:pt x="3766" y="8277"/>
                    <a:pt x="3505" y="8687"/>
                    <a:pt x="3244" y="9097"/>
                  </a:cubicBezTo>
                  <a:cubicBezTo>
                    <a:pt x="3057" y="9358"/>
                    <a:pt x="2945" y="9619"/>
                    <a:pt x="2759" y="9880"/>
                  </a:cubicBezTo>
                  <a:cubicBezTo>
                    <a:pt x="2573" y="10103"/>
                    <a:pt x="2461" y="10364"/>
                    <a:pt x="2312" y="10625"/>
                  </a:cubicBezTo>
                  <a:lnTo>
                    <a:pt x="2200" y="10812"/>
                  </a:lnTo>
                  <a:lnTo>
                    <a:pt x="1976" y="11184"/>
                  </a:lnTo>
                  <a:lnTo>
                    <a:pt x="1790" y="11557"/>
                  </a:lnTo>
                  <a:lnTo>
                    <a:pt x="1752" y="11632"/>
                  </a:lnTo>
                  <a:cubicBezTo>
                    <a:pt x="1566" y="11967"/>
                    <a:pt x="1380" y="12303"/>
                    <a:pt x="1231" y="12638"/>
                  </a:cubicBezTo>
                  <a:cubicBezTo>
                    <a:pt x="783" y="13459"/>
                    <a:pt x="373" y="14316"/>
                    <a:pt x="0" y="15173"/>
                  </a:cubicBezTo>
                  <a:cubicBezTo>
                    <a:pt x="112" y="15136"/>
                    <a:pt x="224" y="15099"/>
                    <a:pt x="336" y="15024"/>
                  </a:cubicBezTo>
                  <a:cubicBezTo>
                    <a:pt x="634" y="14912"/>
                    <a:pt x="1044" y="14950"/>
                    <a:pt x="1193" y="14652"/>
                  </a:cubicBezTo>
                  <a:cubicBezTo>
                    <a:pt x="1380" y="14316"/>
                    <a:pt x="1231" y="13831"/>
                    <a:pt x="1380" y="13496"/>
                  </a:cubicBezTo>
                  <a:cubicBezTo>
                    <a:pt x="1417" y="13347"/>
                    <a:pt x="1566" y="13235"/>
                    <a:pt x="1715" y="13235"/>
                  </a:cubicBezTo>
                  <a:cubicBezTo>
                    <a:pt x="1902" y="13198"/>
                    <a:pt x="2051" y="13123"/>
                    <a:pt x="2163" y="13011"/>
                  </a:cubicBezTo>
                  <a:cubicBezTo>
                    <a:pt x="2461" y="12862"/>
                    <a:pt x="2684" y="12638"/>
                    <a:pt x="2871" y="12340"/>
                  </a:cubicBezTo>
                  <a:cubicBezTo>
                    <a:pt x="2983" y="12154"/>
                    <a:pt x="2945" y="12042"/>
                    <a:pt x="3132" y="11893"/>
                  </a:cubicBezTo>
                  <a:cubicBezTo>
                    <a:pt x="3281" y="11781"/>
                    <a:pt x="3430" y="11706"/>
                    <a:pt x="3616" y="11669"/>
                  </a:cubicBezTo>
                  <a:cubicBezTo>
                    <a:pt x="3803" y="11632"/>
                    <a:pt x="3952" y="11595"/>
                    <a:pt x="4138" y="11557"/>
                  </a:cubicBezTo>
                  <a:cubicBezTo>
                    <a:pt x="4250" y="11520"/>
                    <a:pt x="4325" y="11483"/>
                    <a:pt x="4437" y="11483"/>
                  </a:cubicBezTo>
                  <a:cubicBezTo>
                    <a:pt x="4511" y="11483"/>
                    <a:pt x="4623" y="11520"/>
                    <a:pt x="4698" y="11520"/>
                  </a:cubicBezTo>
                  <a:cubicBezTo>
                    <a:pt x="4847" y="11445"/>
                    <a:pt x="4959" y="11296"/>
                    <a:pt x="4959" y="11110"/>
                  </a:cubicBezTo>
                  <a:cubicBezTo>
                    <a:pt x="4996" y="10924"/>
                    <a:pt x="4996" y="10849"/>
                    <a:pt x="5145" y="10700"/>
                  </a:cubicBezTo>
                  <a:cubicBezTo>
                    <a:pt x="5480" y="10402"/>
                    <a:pt x="5853" y="10215"/>
                    <a:pt x="6263" y="10103"/>
                  </a:cubicBezTo>
                  <a:cubicBezTo>
                    <a:pt x="6375" y="10066"/>
                    <a:pt x="6524" y="10066"/>
                    <a:pt x="6636" y="10029"/>
                  </a:cubicBezTo>
                  <a:cubicBezTo>
                    <a:pt x="6748" y="9992"/>
                    <a:pt x="6785" y="9917"/>
                    <a:pt x="6934" y="9880"/>
                  </a:cubicBezTo>
                  <a:cubicBezTo>
                    <a:pt x="7121" y="9880"/>
                    <a:pt x="7307" y="9917"/>
                    <a:pt x="7456" y="9917"/>
                  </a:cubicBezTo>
                  <a:lnTo>
                    <a:pt x="7717" y="9880"/>
                  </a:lnTo>
                  <a:cubicBezTo>
                    <a:pt x="7829" y="9842"/>
                    <a:pt x="7904" y="9842"/>
                    <a:pt x="8053" y="9805"/>
                  </a:cubicBezTo>
                  <a:cubicBezTo>
                    <a:pt x="8202" y="9805"/>
                    <a:pt x="8351" y="9693"/>
                    <a:pt x="8537" y="9656"/>
                  </a:cubicBezTo>
                  <a:cubicBezTo>
                    <a:pt x="8692" y="9641"/>
                    <a:pt x="8853" y="9632"/>
                    <a:pt x="9017" y="9632"/>
                  </a:cubicBezTo>
                  <a:cubicBezTo>
                    <a:pt x="9250" y="9632"/>
                    <a:pt x="9490" y="9650"/>
                    <a:pt x="9730" y="9693"/>
                  </a:cubicBezTo>
                  <a:cubicBezTo>
                    <a:pt x="9796" y="9706"/>
                    <a:pt x="9862" y="9720"/>
                    <a:pt x="9923" y="9720"/>
                  </a:cubicBezTo>
                  <a:cubicBezTo>
                    <a:pt x="10035" y="9720"/>
                    <a:pt x="10129" y="9676"/>
                    <a:pt x="10178" y="9507"/>
                  </a:cubicBezTo>
                  <a:cubicBezTo>
                    <a:pt x="10290" y="9283"/>
                    <a:pt x="10140" y="9209"/>
                    <a:pt x="10029" y="9060"/>
                  </a:cubicBezTo>
                  <a:cubicBezTo>
                    <a:pt x="9917" y="8910"/>
                    <a:pt x="9842" y="8799"/>
                    <a:pt x="9805" y="8649"/>
                  </a:cubicBezTo>
                  <a:cubicBezTo>
                    <a:pt x="9730" y="8426"/>
                    <a:pt x="9730" y="8314"/>
                    <a:pt x="9917" y="8202"/>
                  </a:cubicBezTo>
                  <a:cubicBezTo>
                    <a:pt x="10066" y="8090"/>
                    <a:pt x="10290" y="7904"/>
                    <a:pt x="10103" y="7717"/>
                  </a:cubicBezTo>
                  <a:cubicBezTo>
                    <a:pt x="10029" y="7606"/>
                    <a:pt x="9805" y="7606"/>
                    <a:pt x="9656" y="7606"/>
                  </a:cubicBezTo>
                  <a:cubicBezTo>
                    <a:pt x="9563" y="7587"/>
                    <a:pt x="9460" y="7578"/>
                    <a:pt x="9358" y="7578"/>
                  </a:cubicBezTo>
                  <a:cubicBezTo>
                    <a:pt x="9255" y="7578"/>
                    <a:pt x="9152" y="7587"/>
                    <a:pt x="9059" y="7606"/>
                  </a:cubicBezTo>
                  <a:cubicBezTo>
                    <a:pt x="8868" y="7630"/>
                    <a:pt x="8553" y="7730"/>
                    <a:pt x="8284" y="7730"/>
                  </a:cubicBezTo>
                  <a:cubicBezTo>
                    <a:pt x="8133" y="7730"/>
                    <a:pt x="7997" y="7699"/>
                    <a:pt x="7904" y="7606"/>
                  </a:cubicBezTo>
                  <a:cubicBezTo>
                    <a:pt x="8090" y="7457"/>
                    <a:pt x="8276" y="7345"/>
                    <a:pt x="8463" y="7270"/>
                  </a:cubicBezTo>
                  <a:cubicBezTo>
                    <a:pt x="8761" y="7158"/>
                    <a:pt x="9022" y="7046"/>
                    <a:pt x="9320" y="6935"/>
                  </a:cubicBezTo>
                  <a:cubicBezTo>
                    <a:pt x="9524" y="6867"/>
                    <a:pt x="9759" y="6706"/>
                    <a:pt x="9968" y="6706"/>
                  </a:cubicBezTo>
                  <a:cubicBezTo>
                    <a:pt x="9988" y="6706"/>
                    <a:pt x="10009" y="6708"/>
                    <a:pt x="10029" y="6711"/>
                  </a:cubicBezTo>
                  <a:cubicBezTo>
                    <a:pt x="10252" y="6711"/>
                    <a:pt x="10476" y="6748"/>
                    <a:pt x="10700" y="6748"/>
                  </a:cubicBezTo>
                  <a:lnTo>
                    <a:pt x="11893" y="6897"/>
                  </a:lnTo>
                  <a:cubicBezTo>
                    <a:pt x="12116" y="6897"/>
                    <a:pt x="12303" y="6935"/>
                    <a:pt x="12526" y="6935"/>
                  </a:cubicBezTo>
                  <a:cubicBezTo>
                    <a:pt x="12561" y="6940"/>
                    <a:pt x="12593" y="6942"/>
                    <a:pt x="12622" y="6942"/>
                  </a:cubicBezTo>
                  <a:cubicBezTo>
                    <a:pt x="12810" y="6942"/>
                    <a:pt x="12892" y="6845"/>
                    <a:pt x="13086" y="6748"/>
                  </a:cubicBezTo>
                  <a:cubicBezTo>
                    <a:pt x="13272" y="6674"/>
                    <a:pt x="13458" y="6599"/>
                    <a:pt x="13645" y="6562"/>
                  </a:cubicBezTo>
                  <a:cubicBezTo>
                    <a:pt x="13757" y="6525"/>
                    <a:pt x="13794" y="6450"/>
                    <a:pt x="13943" y="6413"/>
                  </a:cubicBezTo>
                  <a:lnTo>
                    <a:pt x="14278" y="6375"/>
                  </a:lnTo>
                  <a:cubicBezTo>
                    <a:pt x="14296" y="6372"/>
                    <a:pt x="14315" y="6370"/>
                    <a:pt x="14335" y="6370"/>
                  </a:cubicBezTo>
                  <a:cubicBezTo>
                    <a:pt x="14449" y="6370"/>
                    <a:pt x="14590" y="6422"/>
                    <a:pt x="14705" y="6422"/>
                  </a:cubicBezTo>
                  <a:cubicBezTo>
                    <a:pt x="14775" y="6422"/>
                    <a:pt x="14836" y="6403"/>
                    <a:pt x="14875" y="6338"/>
                  </a:cubicBezTo>
                  <a:cubicBezTo>
                    <a:pt x="14950" y="6189"/>
                    <a:pt x="14838" y="5928"/>
                    <a:pt x="14950" y="5742"/>
                  </a:cubicBezTo>
                  <a:cubicBezTo>
                    <a:pt x="15024" y="5667"/>
                    <a:pt x="15099" y="5630"/>
                    <a:pt x="15136" y="5481"/>
                  </a:cubicBezTo>
                  <a:cubicBezTo>
                    <a:pt x="15136" y="5406"/>
                    <a:pt x="15173" y="5294"/>
                    <a:pt x="15173" y="5220"/>
                  </a:cubicBezTo>
                  <a:cubicBezTo>
                    <a:pt x="15173" y="5071"/>
                    <a:pt x="15173" y="5071"/>
                    <a:pt x="15061" y="4959"/>
                  </a:cubicBezTo>
                  <a:cubicBezTo>
                    <a:pt x="14987" y="4921"/>
                    <a:pt x="14875" y="4884"/>
                    <a:pt x="14800" y="4847"/>
                  </a:cubicBezTo>
                  <a:cubicBezTo>
                    <a:pt x="14502" y="4735"/>
                    <a:pt x="13794" y="4586"/>
                    <a:pt x="13943" y="4176"/>
                  </a:cubicBezTo>
                  <a:cubicBezTo>
                    <a:pt x="14018" y="3915"/>
                    <a:pt x="14167" y="3803"/>
                    <a:pt x="13943" y="3542"/>
                  </a:cubicBezTo>
                  <a:cubicBezTo>
                    <a:pt x="13794" y="3393"/>
                    <a:pt x="13719" y="3207"/>
                    <a:pt x="13682" y="2983"/>
                  </a:cubicBezTo>
                  <a:cubicBezTo>
                    <a:pt x="13570" y="2610"/>
                    <a:pt x="13496" y="2200"/>
                    <a:pt x="13533" y="1790"/>
                  </a:cubicBezTo>
                  <a:cubicBezTo>
                    <a:pt x="13384" y="1753"/>
                    <a:pt x="13421" y="1566"/>
                    <a:pt x="13272" y="1529"/>
                  </a:cubicBezTo>
                  <a:cubicBezTo>
                    <a:pt x="13226" y="1514"/>
                    <a:pt x="13173" y="1505"/>
                    <a:pt x="13119" y="1505"/>
                  </a:cubicBezTo>
                  <a:cubicBezTo>
                    <a:pt x="13043" y="1505"/>
                    <a:pt x="12965" y="1523"/>
                    <a:pt x="12899" y="1566"/>
                  </a:cubicBezTo>
                  <a:cubicBezTo>
                    <a:pt x="12675" y="1641"/>
                    <a:pt x="12414" y="1678"/>
                    <a:pt x="12191" y="1790"/>
                  </a:cubicBezTo>
                  <a:cubicBezTo>
                    <a:pt x="11893" y="1939"/>
                    <a:pt x="11706" y="2275"/>
                    <a:pt x="11408" y="2424"/>
                  </a:cubicBezTo>
                  <a:cubicBezTo>
                    <a:pt x="11341" y="2474"/>
                    <a:pt x="11319" y="2494"/>
                    <a:pt x="11302" y="2494"/>
                  </a:cubicBezTo>
                  <a:cubicBezTo>
                    <a:pt x="11281" y="2494"/>
                    <a:pt x="11266" y="2465"/>
                    <a:pt x="11184" y="2424"/>
                  </a:cubicBezTo>
                  <a:cubicBezTo>
                    <a:pt x="11072" y="2386"/>
                    <a:pt x="10923" y="2349"/>
                    <a:pt x="10849" y="2275"/>
                  </a:cubicBezTo>
                  <a:cubicBezTo>
                    <a:pt x="10662" y="2051"/>
                    <a:pt x="10849" y="1827"/>
                    <a:pt x="10998" y="1641"/>
                  </a:cubicBezTo>
                  <a:cubicBezTo>
                    <a:pt x="11296" y="1380"/>
                    <a:pt x="11520" y="1007"/>
                    <a:pt x="11594" y="597"/>
                  </a:cubicBezTo>
                  <a:cubicBezTo>
                    <a:pt x="11594" y="336"/>
                    <a:pt x="11408" y="112"/>
                    <a:pt x="11147" y="112"/>
                  </a:cubicBezTo>
                  <a:cubicBezTo>
                    <a:pt x="10998" y="75"/>
                    <a:pt x="10811" y="38"/>
                    <a:pt x="10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7"/>
            <p:cNvSpPr/>
            <p:nvPr/>
          </p:nvSpPr>
          <p:spPr>
            <a:xfrm>
              <a:off x="1121915" y="2344950"/>
              <a:ext cx="64030" cy="42586"/>
            </a:xfrm>
            <a:custGeom>
              <a:avLst/>
              <a:gdLst/>
              <a:ahLst/>
              <a:cxnLst/>
              <a:rect l="l" t="t" r="r" b="b"/>
              <a:pathLst>
                <a:path w="2126" h="1414" extrusionOk="0">
                  <a:moveTo>
                    <a:pt x="150" y="1"/>
                  </a:moveTo>
                  <a:cubicBezTo>
                    <a:pt x="150" y="75"/>
                    <a:pt x="113" y="150"/>
                    <a:pt x="113" y="225"/>
                  </a:cubicBezTo>
                  <a:lnTo>
                    <a:pt x="1" y="560"/>
                  </a:lnTo>
                  <a:cubicBezTo>
                    <a:pt x="113" y="635"/>
                    <a:pt x="187" y="709"/>
                    <a:pt x="225" y="821"/>
                  </a:cubicBezTo>
                  <a:cubicBezTo>
                    <a:pt x="336" y="1082"/>
                    <a:pt x="374" y="1231"/>
                    <a:pt x="635" y="1306"/>
                  </a:cubicBezTo>
                  <a:cubicBezTo>
                    <a:pt x="821" y="1343"/>
                    <a:pt x="1045" y="1343"/>
                    <a:pt x="1268" y="1380"/>
                  </a:cubicBezTo>
                  <a:cubicBezTo>
                    <a:pt x="1393" y="1380"/>
                    <a:pt x="1567" y="1413"/>
                    <a:pt x="1713" y="1413"/>
                  </a:cubicBezTo>
                  <a:cubicBezTo>
                    <a:pt x="1786" y="1413"/>
                    <a:pt x="1852" y="1405"/>
                    <a:pt x="1902" y="1380"/>
                  </a:cubicBezTo>
                  <a:cubicBezTo>
                    <a:pt x="2126" y="1231"/>
                    <a:pt x="1902" y="1082"/>
                    <a:pt x="1753" y="970"/>
                  </a:cubicBezTo>
                  <a:cubicBezTo>
                    <a:pt x="1604" y="821"/>
                    <a:pt x="1417" y="709"/>
                    <a:pt x="1231" y="635"/>
                  </a:cubicBezTo>
                  <a:cubicBezTo>
                    <a:pt x="1007" y="560"/>
                    <a:pt x="784" y="448"/>
                    <a:pt x="597" y="299"/>
                  </a:cubicBezTo>
                  <a:cubicBezTo>
                    <a:pt x="485" y="187"/>
                    <a:pt x="336" y="75"/>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7"/>
            <p:cNvSpPr/>
            <p:nvPr/>
          </p:nvSpPr>
          <p:spPr>
            <a:xfrm>
              <a:off x="1188174" y="2398861"/>
              <a:ext cx="83124" cy="38400"/>
            </a:xfrm>
            <a:custGeom>
              <a:avLst/>
              <a:gdLst/>
              <a:ahLst/>
              <a:cxnLst/>
              <a:rect l="l" t="t" r="r" b="b"/>
              <a:pathLst>
                <a:path w="2760" h="1275" extrusionOk="0">
                  <a:moveTo>
                    <a:pt x="0" y="597"/>
                  </a:moveTo>
                  <a:cubicBezTo>
                    <a:pt x="60" y="597"/>
                    <a:pt x="121" y="609"/>
                    <a:pt x="181" y="616"/>
                  </a:cubicBezTo>
                  <a:lnTo>
                    <a:pt x="181" y="616"/>
                  </a:lnTo>
                  <a:cubicBezTo>
                    <a:pt x="183" y="610"/>
                    <a:pt x="185" y="603"/>
                    <a:pt x="187" y="597"/>
                  </a:cubicBezTo>
                  <a:close/>
                  <a:moveTo>
                    <a:pt x="634" y="0"/>
                  </a:moveTo>
                  <a:cubicBezTo>
                    <a:pt x="560" y="149"/>
                    <a:pt x="597" y="448"/>
                    <a:pt x="448" y="559"/>
                  </a:cubicBezTo>
                  <a:cubicBezTo>
                    <a:pt x="384" y="607"/>
                    <a:pt x="320" y="621"/>
                    <a:pt x="256" y="621"/>
                  </a:cubicBezTo>
                  <a:cubicBezTo>
                    <a:pt x="231" y="621"/>
                    <a:pt x="206" y="619"/>
                    <a:pt x="181" y="616"/>
                  </a:cubicBezTo>
                  <a:lnTo>
                    <a:pt x="181" y="616"/>
                  </a:lnTo>
                  <a:cubicBezTo>
                    <a:pt x="80" y="959"/>
                    <a:pt x="348" y="1275"/>
                    <a:pt x="663" y="1275"/>
                  </a:cubicBezTo>
                  <a:cubicBezTo>
                    <a:pt x="751" y="1275"/>
                    <a:pt x="844" y="1250"/>
                    <a:pt x="932" y="1193"/>
                  </a:cubicBezTo>
                  <a:cubicBezTo>
                    <a:pt x="1081" y="1119"/>
                    <a:pt x="1193" y="932"/>
                    <a:pt x="1342" y="895"/>
                  </a:cubicBezTo>
                  <a:cubicBezTo>
                    <a:pt x="1366" y="892"/>
                    <a:pt x="1389" y="890"/>
                    <a:pt x="1413" y="890"/>
                  </a:cubicBezTo>
                  <a:cubicBezTo>
                    <a:pt x="1650" y="890"/>
                    <a:pt x="1884" y="1047"/>
                    <a:pt x="2088" y="1081"/>
                  </a:cubicBezTo>
                  <a:cubicBezTo>
                    <a:pt x="2177" y="1081"/>
                    <a:pt x="2303" y="1099"/>
                    <a:pt x="2421" y="1099"/>
                  </a:cubicBezTo>
                  <a:cubicBezTo>
                    <a:pt x="2598" y="1099"/>
                    <a:pt x="2759" y="1059"/>
                    <a:pt x="2759" y="858"/>
                  </a:cubicBezTo>
                  <a:cubicBezTo>
                    <a:pt x="2759" y="634"/>
                    <a:pt x="2312" y="373"/>
                    <a:pt x="2163" y="336"/>
                  </a:cubicBezTo>
                  <a:cubicBezTo>
                    <a:pt x="1976" y="299"/>
                    <a:pt x="1790" y="261"/>
                    <a:pt x="1641" y="224"/>
                  </a:cubicBezTo>
                  <a:cubicBezTo>
                    <a:pt x="1529" y="187"/>
                    <a:pt x="1454" y="112"/>
                    <a:pt x="1342" y="75"/>
                  </a:cubicBezTo>
                  <a:cubicBezTo>
                    <a:pt x="1119" y="0"/>
                    <a:pt x="85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7"/>
            <p:cNvSpPr/>
            <p:nvPr/>
          </p:nvSpPr>
          <p:spPr>
            <a:xfrm>
              <a:off x="1297079" y="2426930"/>
              <a:ext cx="40448" cy="21895"/>
            </a:xfrm>
            <a:custGeom>
              <a:avLst/>
              <a:gdLst/>
              <a:ahLst/>
              <a:cxnLst/>
              <a:rect l="l" t="t" r="r" b="b"/>
              <a:pathLst>
                <a:path w="1343" h="727" extrusionOk="0">
                  <a:moveTo>
                    <a:pt x="858" y="0"/>
                  </a:moveTo>
                  <a:cubicBezTo>
                    <a:pt x="577" y="0"/>
                    <a:pt x="329" y="66"/>
                    <a:pt x="84" y="167"/>
                  </a:cubicBezTo>
                  <a:lnTo>
                    <a:pt x="84" y="167"/>
                  </a:lnTo>
                  <a:lnTo>
                    <a:pt x="0" y="112"/>
                  </a:lnTo>
                  <a:lnTo>
                    <a:pt x="0" y="112"/>
                  </a:lnTo>
                  <a:cubicBezTo>
                    <a:pt x="75" y="299"/>
                    <a:pt x="150" y="485"/>
                    <a:pt x="261" y="634"/>
                  </a:cubicBezTo>
                  <a:cubicBezTo>
                    <a:pt x="336" y="709"/>
                    <a:pt x="411" y="709"/>
                    <a:pt x="560" y="709"/>
                  </a:cubicBezTo>
                  <a:cubicBezTo>
                    <a:pt x="611" y="719"/>
                    <a:pt x="682" y="726"/>
                    <a:pt x="759" y="726"/>
                  </a:cubicBezTo>
                  <a:cubicBezTo>
                    <a:pt x="963" y="726"/>
                    <a:pt x="1214" y="674"/>
                    <a:pt x="1268" y="485"/>
                  </a:cubicBezTo>
                  <a:cubicBezTo>
                    <a:pt x="1343" y="187"/>
                    <a:pt x="1082" y="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7"/>
            <p:cNvSpPr/>
            <p:nvPr/>
          </p:nvSpPr>
          <p:spPr>
            <a:xfrm>
              <a:off x="1105080" y="2408950"/>
              <a:ext cx="34846" cy="22498"/>
            </a:xfrm>
            <a:custGeom>
              <a:avLst/>
              <a:gdLst/>
              <a:ahLst/>
              <a:cxnLst/>
              <a:rect l="l" t="t" r="r" b="b"/>
              <a:pathLst>
                <a:path w="1157" h="747" extrusionOk="0">
                  <a:moveTo>
                    <a:pt x="187" y="1"/>
                  </a:moveTo>
                  <a:cubicBezTo>
                    <a:pt x="1" y="75"/>
                    <a:pt x="38" y="262"/>
                    <a:pt x="112" y="411"/>
                  </a:cubicBezTo>
                  <a:cubicBezTo>
                    <a:pt x="150" y="485"/>
                    <a:pt x="187" y="523"/>
                    <a:pt x="224" y="560"/>
                  </a:cubicBezTo>
                  <a:cubicBezTo>
                    <a:pt x="448" y="672"/>
                    <a:pt x="709" y="709"/>
                    <a:pt x="933" y="746"/>
                  </a:cubicBezTo>
                  <a:cubicBezTo>
                    <a:pt x="1119" y="709"/>
                    <a:pt x="1119" y="746"/>
                    <a:pt x="1156" y="560"/>
                  </a:cubicBezTo>
                  <a:cubicBezTo>
                    <a:pt x="1156" y="374"/>
                    <a:pt x="1119" y="374"/>
                    <a:pt x="970" y="262"/>
                  </a:cubicBezTo>
                  <a:lnTo>
                    <a:pt x="1082" y="262"/>
                  </a:lnTo>
                  <a:cubicBezTo>
                    <a:pt x="1104" y="273"/>
                    <a:pt x="1119" y="277"/>
                    <a:pt x="1129" y="277"/>
                  </a:cubicBezTo>
                  <a:cubicBezTo>
                    <a:pt x="1153" y="277"/>
                    <a:pt x="1145" y="251"/>
                    <a:pt x="1119" y="224"/>
                  </a:cubicBezTo>
                  <a:cubicBezTo>
                    <a:pt x="970" y="150"/>
                    <a:pt x="821" y="113"/>
                    <a:pt x="634" y="75"/>
                  </a:cubicBezTo>
                  <a:cubicBezTo>
                    <a:pt x="485" y="38"/>
                    <a:pt x="336"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7"/>
            <p:cNvSpPr/>
            <p:nvPr/>
          </p:nvSpPr>
          <p:spPr>
            <a:xfrm>
              <a:off x="1561902" y="1903187"/>
              <a:ext cx="79902" cy="56771"/>
            </a:xfrm>
            <a:custGeom>
              <a:avLst/>
              <a:gdLst/>
              <a:ahLst/>
              <a:cxnLst/>
              <a:rect l="l" t="t" r="r" b="b"/>
              <a:pathLst>
                <a:path w="2653" h="1885" extrusionOk="0">
                  <a:moveTo>
                    <a:pt x="1756" y="0"/>
                  </a:moveTo>
                  <a:cubicBezTo>
                    <a:pt x="1588" y="0"/>
                    <a:pt x="1425" y="30"/>
                    <a:pt x="1348" y="92"/>
                  </a:cubicBezTo>
                  <a:cubicBezTo>
                    <a:pt x="1161" y="242"/>
                    <a:pt x="1310" y="353"/>
                    <a:pt x="1198" y="540"/>
                  </a:cubicBezTo>
                  <a:cubicBezTo>
                    <a:pt x="1136" y="665"/>
                    <a:pt x="980" y="685"/>
                    <a:pt x="829" y="685"/>
                  </a:cubicBezTo>
                  <a:cubicBezTo>
                    <a:pt x="757" y="685"/>
                    <a:pt x="686" y="680"/>
                    <a:pt x="626" y="680"/>
                  </a:cubicBezTo>
                  <a:cubicBezTo>
                    <a:pt x="587" y="680"/>
                    <a:pt x="553" y="682"/>
                    <a:pt x="527" y="689"/>
                  </a:cubicBezTo>
                  <a:cubicBezTo>
                    <a:pt x="341" y="726"/>
                    <a:pt x="117" y="763"/>
                    <a:pt x="43" y="950"/>
                  </a:cubicBezTo>
                  <a:cubicBezTo>
                    <a:pt x="1" y="1062"/>
                    <a:pt x="11" y="1127"/>
                    <a:pt x="51" y="1166"/>
                  </a:cubicBezTo>
                  <a:lnTo>
                    <a:pt x="51" y="1166"/>
                  </a:lnTo>
                  <a:cubicBezTo>
                    <a:pt x="46" y="1205"/>
                    <a:pt x="43" y="1245"/>
                    <a:pt x="43" y="1285"/>
                  </a:cubicBezTo>
                  <a:cubicBezTo>
                    <a:pt x="80" y="1323"/>
                    <a:pt x="117" y="1360"/>
                    <a:pt x="117" y="1397"/>
                  </a:cubicBezTo>
                  <a:cubicBezTo>
                    <a:pt x="117" y="1435"/>
                    <a:pt x="80" y="1509"/>
                    <a:pt x="117" y="1584"/>
                  </a:cubicBezTo>
                  <a:cubicBezTo>
                    <a:pt x="149" y="1679"/>
                    <a:pt x="195" y="1707"/>
                    <a:pt x="248" y="1707"/>
                  </a:cubicBezTo>
                  <a:cubicBezTo>
                    <a:pt x="320" y="1707"/>
                    <a:pt x="405" y="1658"/>
                    <a:pt x="490" y="1658"/>
                  </a:cubicBezTo>
                  <a:cubicBezTo>
                    <a:pt x="550" y="1652"/>
                    <a:pt x="609" y="1648"/>
                    <a:pt x="668" y="1648"/>
                  </a:cubicBezTo>
                  <a:cubicBezTo>
                    <a:pt x="945" y="1648"/>
                    <a:pt x="1221" y="1715"/>
                    <a:pt x="1497" y="1807"/>
                  </a:cubicBezTo>
                  <a:cubicBezTo>
                    <a:pt x="1616" y="1860"/>
                    <a:pt x="1739" y="1885"/>
                    <a:pt x="1862" y="1885"/>
                  </a:cubicBezTo>
                  <a:cubicBezTo>
                    <a:pt x="2087" y="1885"/>
                    <a:pt x="2311" y="1803"/>
                    <a:pt x="2503" y="1658"/>
                  </a:cubicBezTo>
                  <a:cubicBezTo>
                    <a:pt x="2652" y="1509"/>
                    <a:pt x="2652" y="1248"/>
                    <a:pt x="2429" y="1099"/>
                  </a:cubicBezTo>
                  <a:cubicBezTo>
                    <a:pt x="2280" y="950"/>
                    <a:pt x="2130" y="1024"/>
                    <a:pt x="1944" y="950"/>
                  </a:cubicBezTo>
                  <a:cubicBezTo>
                    <a:pt x="1571" y="838"/>
                    <a:pt x="2391" y="465"/>
                    <a:pt x="2280" y="167"/>
                  </a:cubicBezTo>
                  <a:cubicBezTo>
                    <a:pt x="2236" y="58"/>
                    <a:pt x="1990" y="0"/>
                    <a:pt x="1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7"/>
            <p:cNvSpPr/>
            <p:nvPr/>
          </p:nvSpPr>
          <p:spPr>
            <a:xfrm>
              <a:off x="1749564" y="1451244"/>
              <a:ext cx="591719" cy="311716"/>
            </a:xfrm>
            <a:custGeom>
              <a:avLst/>
              <a:gdLst/>
              <a:ahLst/>
              <a:cxnLst/>
              <a:rect l="l" t="t" r="r" b="b"/>
              <a:pathLst>
                <a:path w="19647" h="10350" extrusionOk="0">
                  <a:moveTo>
                    <a:pt x="14204" y="0"/>
                  </a:moveTo>
                  <a:cubicBezTo>
                    <a:pt x="13980" y="37"/>
                    <a:pt x="13719" y="75"/>
                    <a:pt x="13458" y="112"/>
                  </a:cubicBezTo>
                  <a:cubicBezTo>
                    <a:pt x="13160" y="149"/>
                    <a:pt x="12899" y="186"/>
                    <a:pt x="12564" y="224"/>
                  </a:cubicBezTo>
                  <a:cubicBezTo>
                    <a:pt x="12153" y="224"/>
                    <a:pt x="11743" y="298"/>
                    <a:pt x="11333" y="336"/>
                  </a:cubicBezTo>
                  <a:cubicBezTo>
                    <a:pt x="11147" y="336"/>
                    <a:pt x="10961" y="410"/>
                    <a:pt x="10774" y="410"/>
                  </a:cubicBezTo>
                  <a:cubicBezTo>
                    <a:pt x="10513" y="410"/>
                    <a:pt x="10252" y="373"/>
                    <a:pt x="9991" y="336"/>
                  </a:cubicBezTo>
                  <a:cubicBezTo>
                    <a:pt x="9246" y="261"/>
                    <a:pt x="8500" y="186"/>
                    <a:pt x="7754" y="112"/>
                  </a:cubicBezTo>
                  <a:cubicBezTo>
                    <a:pt x="7570" y="86"/>
                    <a:pt x="7385" y="73"/>
                    <a:pt x="7200" y="73"/>
                  </a:cubicBezTo>
                  <a:cubicBezTo>
                    <a:pt x="6863" y="73"/>
                    <a:pt x="6526" y="114"/>
                    <a:pt x="6189" y="186"/>
                  </a:cubicBezTo>
                  <a:cubicBezTo>
                    <a:pt x="5779" y="336"/>
                    <a:pt x="5369" y="485"/>
                    <a:pt x="4958" y="597"/>
                  </a:cubicBezTo>
                  <a:cubicBezTo>
                    <a:pt x="4847" y="597"/>
                    <a:pt x="4698" y="634"/>
                    <a:pt x="4586" y="634"/>
                  </a:cubicBezTo>
                  <a:cubicBezTo>
                    <a:pt x="4474" y="634"/>
                    <a:pt x="4399" y="708"/>
                    <a:pt x="4287" y="708"/>
                  </a:cubicBezTo>
                  <a:cubicBezTo>
                    <a:pt x="4213" y="708"/>
                    <a:pt x="4101" y="671"/>
                    <a:pt x="3989" y="671"/>
                  </a:cubicBezTo>
                  <a:cubicBezTo>
                    <a:pt x="3840" y="708"/>
                    <a:pt x="3691" y="708"/>
                    <a:pt x="3579" y="708"/>
                  </a:cubicBezTo>
                  <a:cubicBezTo>
                    <a:pt x="3244" y="708"/>
                    <a:pt x="2945" y="746"/>
                    <a:pt x="2647" y="783"/>
                  </a:cubicBezTo>
                  <a:cubicBezTo>
                    <a:pt x="2498" y="820"/>
                    <a:pt x="2386" y="858"/>
                    <a:pt x="2274" y="895"/>
                  </a:cubicBezTo>
                  <a:cubicBezTo>
                    <a:pt x="2200" y="895"/>
                    <a:pt x="2162" y="969"/>
                    <a:pt x="2125" y="969"/>
                  </a:cubicBezTo>
                  <a:cubicBezTo>
                    <a:pt x="2013" y="1007"/>
                    <a:pt x="1902" y="1007"/>
                    <a:pt x="1790" y="1007"/>
                  </a:cubicBezTo>
                  <a:lnTo>
                    <a:pt x="1529" y="1156"/>
                  </a:lnTo>
                  <a:cubicBezTo>
                    <a:pt x="1193" y="1305"/>
                    <a:pt x="895" y="1491"/>
                    <a:pt x="597" y="1678"/>
                  </a:cubicBezTo>
                  <a:cubicBezTo>
                    <a:pt x="485" y="1752"/>
                    <a:pt x="336" y="1827"/>
                    <a:pt x="261" y="1864"/>
                  </a:cubicBezTo>
                  <a:cubicBezTo>
                    <a:pt x="187" y="1939"/>
                    <a:pt x="112" y="1976"/>
                    <a:pt x="0" y="2013"/>
                  </a:cubicBezTo>
                  <a:cubicBezTo>
                    <a:pt x="373" y="2050"/>
                    <a:pt x="783" y="2050"/>
                    <a:pt x="1156" y="2125"/>
                  </a:cubicBezTo>
                  <a:cubicBezTo>
                    <a:pt x="1417" y="2162"/>
                    <a:pt x="1678" y="2274"/>
                    <a:pt x="1902" y="2423"/>
                  </a:cubicBezTo>
                  <a:cubicBezTo>
                    <a:pt x="2013" y="2498"/>
                    <a:pt x="2088" y="2610"/>
                    <a:pt x="2200" y="2684"/>
                  </a:cubicBezTo>
                  <a:cubicBezTo>
                    <a:pt x="2349" y="2759"/>
                    <a:pt x="2461" y="2796"/>
                    <a:pt x="2610" y="2833"/>
                  </a:cubicBezTo>
                  <a:cubicBezTo>
                    <a:pt x="2796" y="2982"/>
                    <a:pt x="3020" y="3169"/>
                    <a:pt x="3206" y="3355"/>
                  </a:cubicBezTo>
                  <a:cubicBezTo>
                    <a:pt x="3430" y="3579"/>
                    <a:pt x="3393" y="3728"/>
                    <a:pt x="3206" y="3952"/>
                  </a:cubicBezTo>
                  <a:cubicBezTo>
                    <a:pt x="2908" y="4250"/>
                    <a:pt x="2759" y="4660"/>
                    <a:pt x="2759" y="5070"/>
                  </a:cubicBezTo>
                  <a:cubicBezTo>
                    <a:pt x="2722" y="5257"/>
                    <a:pt x="2722" y="5480"/>
                    <a:pt x="2722" y="5667"/>
                  </a:cubicBezTo>
                  <a:cubicBezTo>
                    <a:pt x="2722" y="5778"/>
                    <a:pt x="2759" y="5778"/>
                    <a:pt x="2759" y="5890"/>
                  </a:cubicBezTo>
                  <a:cubicBezTo>
                    <a:pt x="2759" y="6077"/>
                    <a:pt x="2684" y="6263"/>
                    <a:pt x="2610" y="6450"/>
                  </a:cubicBezTo>
                  <a:cubicBezTo>
                    <a:pt x="2498" y="6710"/>
                    <a:pt x="2423" y="7009"/>
                    <a:pt x="2312" y="7307"/>
                  </a:cubicBezTo>
                  <a:cubicBezTo>
                    <a:pt x="2274" y="7456"/>
                    <a:pt x="2162" y="7605"/>
                    <a:pt x="2125" y="7754"/>
                  </a:cubicBezTo>
                  <a:cubicBezTo>
                    <a:pt x="2013" y="8164"/>
                    <a:pt x="2162" y="8612"/>
                    <a:pt x="2461" y="8910"/>
                  </a:cubicBezTo>
                  <a:cubicBezTo>
                    <a:pt x="2647" y="9096"/>
                    <a:pt x="2834" y="9283"/>
                    <a:pt x="2983" y="9506"/>
                  </a:cubicBezTo>
                  <a:cubicBezTo>
                    <a:pt x="3206" y="9842"/>
                    <a:pt x="3318" y="10252"/>
                    <a:pt x="3766" y="10327"/>
                  </a:cubicBezTo>
                  <a:cubicBezTo>
                    <a:pt x="3828" y="10342"/>
                    <a:pt x="3890" y="10350"/>
                    <a:pt x="3951" y="10350"/>
                  </a:cubicBezTo>
                  <a:cubicBezTo>
                    <a:pt x="4180" y="10350"/>
                    <a:pt x="4385" y="10243"/>
                    <a:pt x="4474" y="10066"/>
                  </a:cubicBezTo>
                  <a:cubicBezTo>
                    <a:pt x="4809" y="9656"/>
                    <a:pt x="4958" y="9245"/>
                    <a:pt x="5443" y="9022"/>
                  </a:cubicBezTo>
                  <a:cubicBezTo>
                    <a:pt x="5630" y="8910"/>
                    <a:pt x="5816" y="8873"/>
                    <a:pt x="6002" y="8798"/>
                  </a:cubicBezTo>
                  <a:cubicBezTo>
                    <a:pt x="6189" y="8724"/>
                    <a:pt x="6338" y="8574"/>
                    <a:pt x="6487" y="8500"/>
                  </a:cubicBezTo>
                  <a:cubicBezTo>
                    <a:pt x="6711" y="8351"/>
                    <a:pt x="6972" y="8239"/>
                    <a:pt x="7233" y="8164"/>
                  </a:cubicBezTo>
                  <a:cubicBezTo>
                    <a:pt x="7326" y="8146"/>
                    <a:pt x="7428" y="8136"/>
                    <a:pt x="7531" y="8136"/>
                  </a:cubicBezTo>
                  <a:cubicBezTo>
                    <a:pt x="7633" y="8136"/>
                    <a:pt x="7736" y="8146"/>
                    <a:pt x="7829" y="8164"/>
                  </a:cubicBezTo>
                  <a:cubicBezTo>
                    <a:pt x="8127" y="8127"/>
                    <a:pt x="8463" y="8127"/>
                    <a:pt x="8761" y="8053"/>
                  </a:cubicBezTo>
                  <a:cubicBezTo>
                    <a:pt x="8947" y="8053"/>
                    <a:pt x="9134" y="8090"/>
                    <a:pt x="9320" y="8090"/>
                  </a:cubicBezTo>
                  <a:cubicBezTo>
                    <a:pt x="9581" y="8090"/>
                    <a:pt x="9842" y="8015"/>
                    <a:pt x="10066" y="7903"/>
                  </a:cubicBezTo>
                  <a:cubicBezTo>
                    <a:pt x="10178" y="7903"/>
                    <a:pt x="10327" y="7829"/>
                    <a:pt x="10439" y="7792"/>
                  </a:cubicBezTo>
                  <a:cubicBezTo>
                    <a:pt x="10588" y="7717"/>
                    <a:pt x="10700" y="7568"/>
                    <a:pt x="10849" y="7493"/>
                  </a:cubicBezTo>
                  <a:cubicBezTo>
                    <a:pt x="11221" y="7307"/>
                    <a:pt x="11632" y="7195"/>
                    <a:pt x="12004" y="7009"/>
                  </a:cubicBezTo>
                  <a:cubicBezTo>
                    <a:pt x="12340" y="6897"/>
                    <a:pt x="12713" y="6822"/>
                    <a:pt x="13048" y="6785"/>
                  </a:cubicBezTo>
                  <a:cubicBezTo>
                    <a:pt x="13496" y="6710"/>
                    <a:pt x="13906" y="6599"/>
                    <a:pt x="14278" y="6450"/>
                  </a:cubicBezTo>
                  <a:cubicBezTo>
                    <a:pt x="14465" y="6375"/>
                    <a:pt x="14800" y="6263"/>
                    <a:pt x="14875" y="6077"/>
                  </a:cubicBezTo>
                  <a:cubicBezTo>
                    <a:pt x="14949" y="5853"/>
                    <a:pt x="14875" y="5816"/>
                    <a:pt x="15024" y="5629"/>
                  </a:cubicBezTo>
                  <a:cubicBezTo>
                    <a:pt x="15136" y="5555"/>
                    <a:pt x="15210" y="5480"/>
                    <a:pt x="15322" y="5368"/>
                  </a:cubicBezTo>
                  <a:cubicBezTo>
                    <a:pt x="15360" y="5294"/>
                    <a:pt x="15397" y="5257"/>
                    <a:pt x="15434" y="5182"/>
                  </a:cubicBezTo>
                  <a:cubicBezTo>
                    <a:pt x="15509" y="5107"/>
                    <a:pt x="15583" y="5070"/>
                    <a:pt x="15695" y="5033"/>
                  </a:cubicBezTo>
                  <a:cubicBezTo>
                    <a:pt x="15881" y="4884"/>
                    <a:pt x="16068" y="4772"/>
                    <a:pt x="16217" y="4623"/>
                  </a:cubicBezTo>
                  <a:cubicBezTo>
                    <a:pt x="16366" y="4511"/>
                    <a:pt x="16515" y="4399"/>
                    <a:pt x="16627" y="4213"/>
                  </a:cubicBezTo>
                  <a:cubicBezTo>
                    <a:pt x="16739" y="4026"/>
                    <a:pt x="16739" y="3803"/>
                    <a:pt x="16851" y="3579"/>
                  </a:cubicBezTo>
                  <a:cubicBezTo>
                    <a:pt x="16963" y="3318"/>
                    <a:pt x="17112" y="3057"/>
                    <a:pt x="17298" y="2871"/>
                  </a:cubicBezTo>
                  <a:cubicBezTo>
                    <a:pt x="17671" y="2498"/>
                    <a:pt x="18044" y="2200"/>
                    <a:pt x="18491" y="1901"/>
                  </a:cubicBezTo>
                  <a:cubicBezTo>
                    <a:pt x="18603" y="1827"/>
                    <a:pt x="18752" y="1752"/>
                    <a:pt x="18901" y="1678"/>
                  </a:cubicBezTo>
                  <a:cubicBezTo>
                    <a:pt x="19013" y="1640"/>
                    <a:pt x="19125" y="1640"/>
                    <a:pt x="19274" y="1603"/>
                  </a:cubicBezTo>
                  <a:cubicBezTo>
                    <a:pt x="19386" y="1603"/>
                    <a:pt x="19609" y="1529"/>
                    <a:pt x="19647" y="1417"/>
                  </a:cubicBezTo>
                  <a:cubicBezTo>
                    <a:pt x="19423" y="1193"/>
                    <a:pt x="19125" y="1044"/>
                    <a:pt x="18789" y="1007"/>
                  </a:cubicBezTo>
                  <a:cubicBezTo>
                    <a:pt x="18669" y="996"/>
                    <a:pt x="18549" y="991"/>
                    <a:pt x="18429" y="991"/>
                  </a:cubicBezTo>
                  <a:cubicBezTo>
                    <a:pt x="18139" y="991"/>
                    <a:pt x="17849" y="1018"/>
                    <a:pt x="17559" y="1044"/>
                  </a:cubicBezTo>
                  <a:cubicBezTo>
                    <a:pt x="17112" y="1044"/>
                    <a:pt x="16702" y="1007"/>
                    <a:pt x="16292" y="858"/>
                  </a:cubicBezTo>
                  <a:cubicBezTo>
                    <a:pt x="16068" y="820"/>
                    <a:pt x="15881" y="708"/>
                    <a:pt x="15695" y="597"/>
                  </a:cubicBezTo>
                  <a:cubicBezTo>
                    <a:pt x="15583" y="522"/>
                    <a:pt x="15471" y="373"/>
                    <a:pt x="15285" y="298"/>
                  </a:cubicBezTo>
                  <a:cubicBezTo>
                    <a:pt x="15173" y="224"/>
                    <a:pt x="14987" y="186"/>
                    <a:pt x="14838" y="149"/>
                  </a:cubicBezTo>
                  <a:cubicBezTo>
                    <a:pt x="14651" y="75"/>
                    <a:pt x="14428" y="37"/>
                    <a:pt x="14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7"/>
            <p:cNvSpPr/>
            <p:nvPr/>
          </p:nvSpPr>
          <p:spPr>
            <a:xfrm>
              <a:off x="1551963" y="1576984"/>
              <a:ext cx="177422" cy="135529"/>
            </a:xfrm>
            <a:custGeom>
              <a:avLst/>
              <a:gdLst/>
              <a:ahLst/>
              <a:cxnLst/>
              <a:rect l="l" t="t" r="r" b="b"/>
              <a:pathLst>
                <a:path w="5891" h="4500" extrusionOk="0">
                  <a:moveTo>
                    <a:pt x="3355" y="0"/>
                  </a:moveTo>
                  <a:lnTo>
                    <a:pt x="3094" y="187"/>
                  </a:lnTo>
                  <a:cubicBezTo>
                    <a:pt x="2759" y="485"/>
                    <a:pt x="2386" y="746"/>
                    <a:pt x="2050" y="1007"/>
                  </a:cubicBezTo>
                  <a:cubicBezTo>
                    <a:pt x="1864" y="1156"/>
                    <a:pt x="1715" y="1305"/>
                    <a:pt x="1528" y="1417"/>
                  </a:cubicBezTo>
                  <a:cubicBezTo>
                    <a:pt x="1603" y="1566"/>
                    <a:pt x="1603" y="1715"/>
                    <a:pt x="1566" y="1864"/>
                  </a:cubicBezTo>
                  <a:cubicBezTo>
                    <a:pt x="1491" y="1976"/>
                    <a:pt x="1230" y="2014"/>
                    <a:pt x="1081" y="2051"/>
                  </a:cubicBezTo>
                  <a:cubicBezTo>
                    <a:pt x="932" y="2125"/>
                    <a:pt x="783" y="2163"/>
                    <a:pt x="634" y="2163"/>
                  </a:cubicBezTo>
                  <a:cubicBezTo>
                    <a:pt x="410" y="2349"/>
                    <a:pt x="186" y="2535"/>
                    <a:pt x="0" y="2722"/>
                  </a:cubicBezTo>
                  <a:cubicBezTo>
                    <a:pt x="75" y="2796"/>
                    <a:pt x="149" y="2871"/>
                    <a:pt x="186" y="2983"/>
                  </a:cubicBezTo>
                  <a:cubicBezTo>
                    <a:pt x="261" y="3095"/>
                    <a:pt x="261" y="3207"/>
                    <a:pt x="298" y="3318"/>
                  </a:cubicBezTo>
                  <a:cubicBezTo>
                    <a:pt x="298" y="3393"/>
                    <a:pt x="186" y="3505"/>
                    <a:pt x="261" y="3617"/>
                  </a:cubicBezTo>
                  <a:cubicBezTo>
                    <a:pt x="336" y="3691"/>
                    <a:pt x="634" y="3691"/>
                    <a:pt x="783" y="3803"/>
                  </a:cubicBezTo>
                  <a:cubicBezTo>
                    <a:pt x="969" y="3878"/>
                    <a:pt x="1118" y="3878"/>
                    <a:pt x="1305" y="3952"/>
                  </a:cubicBezTo>
                  <a:cubicBezTo>
                    <a:pt x="1535" y="4051"/>
                    <a:pt x="1766" y="4499"/>
                    <a:pt x="2048" y="4499"/>
                  </a:cubicBezTo>
                  <a:cubicBezTo>
                    <a:pt x="2085" y="4499"/>
                    <a:pt x="2123" y="4491"/>
                    <a:pt x="2162" y="4474"/>
                  </a:cubicBezTo>
                  <a:cubicBezTo>
                    <a:pt x="2460" y="4362"/>
                    <a:pt x="2610" y="4027"/>
                    <a:pt x="2796" y="3803"/>
                  </a:cubicBezTo>
                  <a:cubicBezTo>
                    <a:pt x="2982" y="3617"/>
                    <a:pt x="3094" y="3691"/>
                    <a:pt x="3281" y="3654"/>
                  </a:cubicBezTo>
                  <a:cubicBezTo>
                    <a:pt x="3430" y="3617"/>
                    <a:pt x="3504" y="3356"/>
                    <a:pt x="3430" y="3207"/>
                  </a:cubicBezTo>
                  <a:cubicBezTo>
                    <a:pt x="3318" y="2871"/>
                    <a:pt x="2684" y="2834"/>
                    <a:pt x="2610" y="2461"/>
                  </a:cubicBezTo>
                  <a:cubicBezTo>
                    <a:pt x="2572" y="2312"/>
                    <a:pt x="2721" y="2088"/>
                    <a:pt x="2833" y="2014"/>
                  </a:cubicBezTo>
                  <a:cubicBezTo>
                    <a:pt x="2919" y="1957"/>
                    <a:pt x="2993" y="1932"/>
                    <a:pt x="3061" y="1932"/>
                  </a:cubicBezTo>
                  <a:cubicBezTo>
                    <a:pt x="3171" y="1932"/>
                    <a:pt x="3263" y="1996"/>
                    <a:pt x="3355" y="2088"/>
                  </a:cubicBezTo>
                  <a:cubicBezTo>
                    <a:pt x="3616" y="2349"/>
                    <a:pt x="3914" y="2573"/>
                    <a:pt x="4213" y="2722"/>
                  </a:cubicBezTo>
                  <a:cubicBezTo>
                    <a:pt x="4352" y="2806"/>
                    <a:pt x="4513" y="2848"/>
                    <a:pt x="4679" y="2848"/>
                  </a:cubicBezTo>
                  <a:cubicBezTo>
                    <a:pt x="4735" y="2848"/>
                    <a:pt x="4790" y="2843"/>
                    <a:pt x="4846" y="2834"/>
                  </a:cubicBezTo>
                  <a:cubicBezTo>
                    <a:pt x="5033" y="2796"/>
                    <a:pt x="5368" y="2834"/>
                    <a:pt x="5555" y="2722"/>
                  </a:cubicBezTo>
                  <a:cubicBezTo>
                    <a:pt x="5890" y="2461"/>
                    <a:pt x="5219" y="2014"/>
                    <a:pt x="5033" y="1790"/>
                  </a:cubicBezTo>
                  <a:cubicBezTo>
                    <a:pt x="4846" y="1678"/>
                    <a:pt x="4735" y="1492"/>
                    <a:pt x="4660" y="1268"/>
                  </a:cubicBezTo>
                  <a:cubicBezTo>
                    <a:pt x="4660" y="1119"/>
                    <a:pt x="4623" y="970"/>
                    <a:pt x="4585" y="858"/>
                  </a:cubicBezTo>
                  <a:cubicBezTo>
                    <a:pt x="4362" y="522"/>
                    <a:pt x="3914" y="597"/>
                    <a:pt x="3691" y="299"/>
                  </a:cubicBezTo>
                  <a:cubicBezTo>
                    <a:pt x="3579" y="187"/>
                    <a:pt x="3467" y="75"/>
                    <a:pt x="3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7"/>
            <p:cNvSpPr/>
            <p:nvPr/>
          </p:nvSpPr>
          <p:spPr>
            <a:xfrm>
              <a:off x="1079269" y="2531227"/>
              <a:ext cx="641111" cy="957375"/>
            </a:xfrm>
            <a:custGeom>
              <a:avLst/>
              <a:gdLst/>
              <a:ahLst/>
              <a:cxnLst/>
              <a:rect l="l" t="t" r="r" b="b"/>
              <a:pathLst>
                <a:path w="21287" h="31788" extrusionOk="0">
                  <a:moveTo>
                    <a:pt x="3164" y="1"/>
                  </a:moveTo>
                  <a:cubicBezTo>
                    <a:pt x="2894" y="1"/>
                    <a:pt x="2635" y="219"/>
                    <a:pt x="2423" y="340"/>
                  </a:cubicBezTo>
                  <a:cubicBezTo>
                    <a:pt x="2051" y="564"/>
                    <a:pt x="1678" y="824"/>
                    <a:pt x="1305" y="1085"/>
                  </a:cubicBezTo>
                  <a:cubicBezTo>
                    <a:pt x="1193" y="1160"/>
                    <a:pt x="1044" y="1272"/>
                    <a:pt x="932" y="1346"/>
                  </a:cubicBezTo>
                  <a:cubicBezTo>
                    <a:pt x="783" y="1495"/>
                    <a:pt x="820" y="1495"/>
                    <a:pt x="858" y="1719"/>
                  </a:cubicBezTo>
                  <a:cubicBezTo>
                    <a:pt x="895" y="1906"/>
                    <a:pt x="858" y="2092"/>
                    <a:pt x="709" y="2241"/>
                  </a:cubicBezTo>
                  <a:lnTo>
                    <a:pt x="597" y="2390"/>
                  </a:lnTo>
                  <a:cubicBezTo>
                    <a:pt x="568" y="2348"/>
                    <a:pt x="524" y="2321"/>
                    <a:pt x="474" y="2321"/>
                  </a:cubicBezTo>
                  <a:cubicBezTo>
                    <a:pt x="391" y="2321"/>
                    <a:pt x="293" y="2392"/>
                    <a:pt x="224" y="2577"/>
                  </a:cubicBezTo>
                  <a:cubicBezTo>
                    <a:pt x="187" y="2763"/>
                    <a:pt x="187" y="2949"/>
                    <a:pt x="187" y="3136"/>
                  </a:cubicBezTo>
                  <a:cubicBezTo>
                    <a:pt x="224" y="3248"/>
                    <a:pt x="261" y="3397"/>
                    <a:pt x="298" y="3509"/>
                  </a:cubicBezTo>
                  <a:cubicBezTo>
                    <a:pt x="448" y="3993"/>
                    <a:pt x="187" y="4702"/>
                    <a:pt x="187" y="5223"/>
                  </a:cubicBezTo>
                  <a:cubicBezTo>
                    <a:pt x="149" y="5447"/>
                    <a:pt x="336" y="5708"/>
                    <a:pt x="112" y="5857"/>
                  </a:cubicBezTo>
                  <a:cubicBezTo>
                    <a:pt x="75" y="5895"/>
                    <a:pt x="37" y="5932"/>
                    <a:pt x="0" y="5969"/>
                  </a:cubicBezTo>
                  <a:lnTo>
                    <a:pt x="0" y="6155"/>
                  </a:lnTo>
                  <a:lnTo>
                    <a:pt x="0" y="7274"/>
                  </a:lnTo>
                  <a:lnTo>
                    <a:pt x="0" y="7870"/>
                  </a:lnTo>
                  <a:cubicBezTo>
                    <a:pt x="0" y="8206"/>
                    <a:pt x="37" y="8653"/>
                    <a:pt x="37" y="8914"/>
                  </a:cubicBezTo>
                  <a:cubicBezTo>
                    <a:pt x="75" y="9212"/>
                    <a:pt x="112" y="9473"/>
                    <a:pt x="112" y="9772"/>
                  </a:cubicBezTo>
                  <a:cubicBezTo>
                    <a:pt x="112" y="10107"/>
                    <a:pt x="149" y="10443"/>
                    <a:pt x="187" y="10815"/>
                  </a:cubicBezTo>
                  <a:lnTo>
                    <a:pt x="187" y="11002"/>
                  </a:lnTo>
                  <a:cubicBezTo>
                    <a:pt x="224" y="11375"/>
                    <a:pt x="261" y="11747"/>
                    <a:pt x="298" y="12120"/>
                  </a:cubicBezTo>
                  <a:lnTo>
                    <a:pt x="298" y="12195"/>
                  </a:lnTo>
                  <a:cubicBezTo>
                    <a:pt x="336" y="12530"/>
                    <a:pt x="373" y="12829"/>
                    <a:pt x="448" y="13164"/>
                  </a:cubicBezTo>
                  <a:cubicBezTo>
                    <a:pt x="485" y="13537"/>
                    <a:pt x="559" y="13910"/>
                    <a:pt x="634" y="14282"/>
                  </a:cubicBezTo>
                  <a:lnTo>
                    <a:pt x="746" y="14879"/>
                  </a:lnTo>
                  <a:cubicBezTo>
                    <a:pt x="746" y="14916"/>
                    <a:pt x="746" y="14991"/>
                    <a:pt x="746" y="15028"/>
                  </a:cubicBezTo>
                  <a:lnTo>
                    <a:pt x="895" y="15699"/>
                  </a:lnTo>
                  <a:cubicBezTo>
                    <a:pt x="932" y="15960"/>
                    <a:pt x="1007" y="16184"/>
                    <a:pt x="1044" y="16445"/>
                  </a:cubicBezTo>
                  <a:cubicBezTo>
                    <a:pt x="1380" y="16780"/>
                    <a:pt x="1715" y="17116"/>
                    <a:pt x="2051" y="17489"/>
                  </a:cubicBezTo>
                  <a:cubicBezTo>
                    <a:pt x="2200" y="17638"/>
                    <a:pt x="2312" y="17638"/>
                    <a:pt x="2386" y="17899"/>
                  </a:cubicBezTo>
                  <a:cubicBezTo>
                    <a:pt x="2423" y="18048"/>
                    <a:pt x="2423" y="18197"/>
                    <a:pt x="2498" y="18346"/>
                  </a:cubicBezTo>
                  <a:cubicBezTo>
                    <a:pt x="2573" y="18532"/>
                    <a:pt x="2684" y="18682"/>
                    <a:pt x="2759" y="18868"/>
                  </a:cubicBezTo>
                  <a:cubicBezTo>
                    <a:pt x="2833" y="19203"/>
                    <a:pt x="2945" y="19502"/>
                    <a:pt x="3020" y="19800"/>
                  </a:cubicBezTo>
                  <a:cubicBezTo>
                    <a:pt x="3281" y="21067"/>
                    <a:pt x="3393" y="22335"/>
                    <a:pt x="3281" y="23602"/>
                  </a:cubicBezTo>
                  <a:cubicBezTo>
                    <a:pt x="3430" y="23975"/>
                    <a:pt x="3579" y="24348"/>
                    <a:pt x="3728" y="24684"/>
                  </a:cubicBezTo>
                  <a:cubicBezTo>
                    <a:pt x="3803" y="24870"/>
                    <a:pt x="3915" y="25094"/>
                    <a:pt x="3989" y="25280"/>
                  </a:cubicBezTo>
                  <a:cubicBezTo>
                    <a:pt x="4064" y="25429"/>
                    <a:pt x="4138" y="25616"/>
                    <a:pt x="4213" y="25802"/>
                  </a:cubicBezTo>
                  <a:cubicBezTo>
                    <a:pt x="4250" y="25877"/>
                    <a:pt x="4287" y="25988"/>
                    <a:pt x="4362" y="26100"/>
                  </a:cubicBezTo>
                  <a:cubicBezTo>
                    <a:pt x="4436" y="26287"/>
                    <a:pt x="4548" y="26473"/>
                    <a:pt x="4623" y="26697"/>
                  </a:cubicBezTo>
                  <a:cubicBezTo>
                    <a:pt x="4921" y="27293"/>
                    <a:pt x="5219" y="27852"/>
                    <a:pt x="5555" y="28449"/>
                  </a:cubicBezTo>
                  <a:cubicBezTo>
                    <a:pt x="5629" y="28635"/>
                    <a:pt x="5741" y="28822"/>
                    <a:pt x="5853" y="29008"/>
                  </a:cubicBezTo>
                  <a:cubicBezTo>
                    <a:pt x="5965" y="29232"/>
                    <a:pt x="6114" y="29455"/>
                    <a:pt x="6226" y="29679"/>
                  </a:cubicBezTo>
                  <a:cubicBezTo>
                    <a:pt x="6338" y="29903"/>
                    <a:pt x="6487" y="30126"/>
                    <a:pt x="6599" y="30276"/>
                  </a:cubicBezTo>
                  <a:cubicBezTo>
                    <a:pt x="6711" y="30462"/>
                    <a:pt x="6822" y="30648"/>
                    <a:pt x="6934" y="30835"/>
                  </a:cubicBezTo>
                  <a:cubicBezTo>
                    <a:pt x="6934" y="30872"/>
                    <a:pt x="6972" y="30909"/>
                    <a:pt x="6972" y="30947"/>
                  </a:cubicBezTo>
                  <a:cubicBezTo>
                    <a:pt x="7121" y="31170"/>
                    <a:pt x="7270" y="31394"/>
                    <a:pt x="7419" y="31618"/>
                  </a:cubicBezTo>
                  <a:cubicBezTo>
                    <a:pt x="7493" y="31618"/>
                    <a:pt x="7605" y="31618"/>
                    <a:pt x="7680" y="31655"/>
                  </a:cubicBezTo>
                  <a:cubicBezTo>
                    <a:pt x="7770" y="31685"/>
                    <a:pt x="7908" y="31787"/>
                    <a:pt x="8017" y="31787"/>
                  </a:cubicBezTo>
                  <a:cubicBezTo>
                    <a:pt x="8043" y="31787"/>
                    <a:pt x="8068" y="31781"/>
                    <a:pt x="8090" y="31767"/>
                  </a:cubicBezTo>
                  <a:cubicBezTo>
                    <a:pt x="8202" y="31655"/>
                    <a:pt x="8239" y="31506"/>
                    <a:pt x="8276" y="31319"/>
                  </a:cubicBezTo>
                  <a:cubicBezTo>
                    <a:pt x="8314" y="31096"/>
                    <a:pt x="7978" y="30611"/>
                    <a:pt x="8276" y="30462"/>
                  </a:cubicBezTo>
                  <a:cubicBezTo>
                    <a:pt x="8301" y="30437"/>
                    <a:pt x="8334" y="30429"/>
                    <a:pt x="8373" y="30429"/>
                  </a:cubicBezTo>
                  <a:cubicBezTo>
                    <a:pt x="8450" y="30429"/>
                    <a:pt x="8550" y="30462"/>
                    <a:pt x="8649" y="30462"/>
                  </a:cubicBezTo>
                  <a:cubicBezTo>
                    <a:pt x="8798" y="30462"/>
                    <a:pt x="8947" y="30462"/>
                    <a:pt x="9096" y="30425"/>
                  </a:cubicBezTo>
                  <a:cubicBezTo>
                    <a:pt x="9469" y="30350"/>
                    <a:pt x="9805" y="30126"/>
                    <a:pt x="10028" y="29791"/>
                  </a:cubicBezTo>
                  <a:cubicBezTo>
                    <a:pt x="10215" y="29567"/>
                    <a:pt x="10327" y="29455"/>
                    <a:pt x="10140" y="29120"/>
                  </a:cubicBezTo>
                  <a:cubicBezTo>
                    <a:pt x="9954" y="28822"/>
                    <a:pt x="9768" y="28561"/>
                    <a:pt x="9917" y="28188"/>
                  </a:cubicBezTo>
                  <a:cubicBezTo>
                    <a:pt x="9954" y="28076"/>
                    <a:pt x="10066" y="27964"/>
                    <a:pt x="10178" y="27927"/>
                  </a:cubicBezTo>
                  <a:cubicBezTo>
                    <a:pt x="10201" y="27923"/>
                    <a:pt x="10224" y="27921"/>
                    <a:pt x="10244" y="27921"/>
                  </a:cubicBezTo>
                  <a:cubicBezTo>
                    <a:pt x="10418" y="27921"/>
                    <a:pt x="10492" y="28051"/>
                    <a:pt x="10625" y="28151"/>
                  </a:cubicBezTo>
                  <a:cubicBezTo>
                    <a:pt x="10774" y="28262"/>
                    <a:pt x="10960" y="28337"/>
                    <a:pt x="11184" y="28374"/>
                  </a:cubicBezTo>
                  <a:cubicBezTo>
                    <a:pt x="11268" y="28410"/>
                    <a:pt x="11355" y="28427"/>
                    <a:pt x="11442" y="28427"/>
                  </a:cubicBezTo>
                  <a:cubicBezTo>
                    <a:pt x="11625" y="28427"/>
                    <a:pt x="11803" y="28352"/>
                    <a:pt x="11930" y="28225"/>
                  </a:cubicBezTo>
                  <a:cubicBezTo>
                    <a:pt x="12191" y="28039"/>
                    <a:pt x="12377" y="27741"/>
                    <a:pt x="12452" y="27405"/>
                  </a:cubicBezTo>
                  <a:cubicBezTo>
                    <a:pt x="12452" y="27219"/>
                    <a:pt x="12489" y="27032"/>
                    <a:pt x="12564" y="26883"/>
                  </a:cubicBezTo>
                  <a:cubicBezTo>
                    <a:pt x="12713" y="26697"/>
                    <a:pt x="12899" y="26510"/>
                    <a:pt x="13085" y="26361"/>
                  </a:cubicBezTo>
                  <a:cubicBezTo>
                    <a:pt x="13421" y="25988"/>
                    <a:pt x="13794" y="25653"/>
                    <a:pt x="14092" y="25280"/>
                  </a:cubicBezTo>
                  <a:cubicBezTo>
                    <a:pt x="14278" y="25019"/>
                    <a:pt x="14390" y="24758"/>
                    <a:pt x="14390" y="24460"/>
                  </a:cubicBezTo>
                  <a:cubicBezTo>
                    <a:pt x="14427" y="24385"/>
                    <a:pt x="14427" y="24273"/>
                    <a:pt x="14427" y="24162"/>
                  </a:cubicBezTo>
                  <a:cubicBezTo>
                    <a:pt x="14427" y="23975"/>
                    <a:pt x="14390" y="23789"/>
                    <a:pt x="14390" y="23640"/>
                  </a:cubicBezTo>
                  <a:cubicBezTo>
                    <a:pt x="14427" y="23230"/>
                    <a:pt x="14949" y="23118"/>
                    <a:pt x="15285" y="23006"/>
                  </a:cubicBezTo>
                  <a:cubicBezTo>
                    <a:pt x="15509" y="23006"/>
                    <a:pt x="15732" y="22931"/>
                    <a:pt x="15956" y="22857"/>
                  </a:cubicBezTo>
                  <a:cubicBezTo>
                    <a:pt x="16217" y="22708"/>
                    <a:pt x="16441" y="22521"/>
                    <a:pt x="16664" y="22298"/>
                  </a:cubicBezTo>
                  <a:cubicBezTo>
                    <a:pt x="17149" y="21999"/>
                    <a:pt x="17559" y="21589"/>
                    <a:pt x="17857" y="21105"/>
                  </a:cubicBezTo>
                  <a:cubicBezTo>
                    <a:pt x="18267" y="20620"/>
                    <a:pt x="18528" y="20061"/>
                    <a:pt x="18677" y="19464"/>
                  </a:cubicBezTo>
                  <a:cubicBezTo>
                    <a:pt x="18827" y="18570"/>
                    <a:pt x="18827" y="17638"/>
                    <a:pt x="18938" y="16743"/>
                  </a:cubicBezTo>
                  <a:cubicBezTo>
                    <a:pt x="19050" y="16296"/>
                    <a:pt x="19311" y="15960"/>
                    <a:pt x="19684" y="15736"/>
                  </a:cubicBezTo>
                  <a:cubicBezTo>
                    <a:pt x="20019" y="15513"/>
                    <a:pt x="20206" y="15550"/>
                    <a:pt x="20280" y="15177"/>
                  </a:cubicBezTo>
                  <a:cubicBezTo>
                    <a:pt x="20392" y="14804"/>
                    <a:pt x="20541" y="14469"/>
                    <a:pt x="20765" y="14171"/>
                  </a:cubicBezTo>
                  <a:cubicBezTo>
                    <a:pt x="20914" y="13872"/>
                    <a:pt x="21287" y="13350"/>
                    <a:pt x="21175" y="13015"/>
                  </a:cubicBezTo>
                  <a:cubicBezTo>
                    <a:pt x="21138" y="12866"/>
                    <a:pt x="20951" y="12829"/>
                    <a:pt x="20840" y="12717"/>
                  </a:cubicBezTo>
                  <a:cubicBezTo>
                    <a:pt x="20653" y="12568"/>
                    <a:pt x="20467" y="12381"/>
                    <a:pt x="20318" y="12195"/>
                  </a:cubicBezTo>
                  <a:cubicBezTo>
                    <a:pt x="20169" y="11971"/>
                    <a:pt x="19982" y="11785"/>
                    <a:pt x="19759" y="11673"/>
                  </a:cubicBezTo>
                  <a:cubicBezTo>
                    <a:pt x="19535" y="11524"/>
                    <a:pt x="19348" y="11375"/>
                    <a:pt x="19162" y="11188"/>
                  </a:cubicBezTo>
                  <a:cubicBezTo>
                    <a:pt x="19087" y="11039"/>
                    <a:pt x="18976" y="10927"/>
                    <a:pt x="18901" y="10815"/>
                  </a:cubicBezTo>
                  <a:cubicBezTo>
                    <a:pt x="18752" y="10741"/>
                    <a:pt x="18640" y="10666"/>
                    <a:pt x="18528" y="10592"/>
                  </a:cubicBezTo>
                  <a:cubicBezTo>
                    <a:pt x="18193" y="10405"/>
                    <a:pt x="17857" y="10256"/>
                    <a:pt x="17484" y="10107"/>
                  </a:cubicBezTo>
                  <a:cubicBezTo>
                    <a:pt x="17223" y="9995"/>
                    <a:pt x="16776" y="9958"/>
                    <a:pt x="16590" y="9809"/>
                  </a:cubicBezTo>
                  <a:cubicBezTo>
                    <a:pt x="16403" y="9660"/>
                    <a:pt x="16254" y="9473"/>
                    <a:pt x="16105" y="9362"/>
                  </a:cubicBezTo>
                  <a:cubicBezTo>
                    <a:pt x="15993" y="9287"/>
                    <a:pt x="15881" y="9138"/>
                    <a:pt x="15770" y="9063"/>
                  </a:cubicBezTo>
                  <a:cubicBezTo>
                    <a:pt x="15658" y="9063"/>
                    <a:pt x="15509" y="9026"/>
                    <a:pt x="15397" y="9026"/>
                  </a:cubicBezTo>
                  <a:cubicBezTo>
                    <a:pt x="15136" y="8951"/>
                    <a:pt x="14875" y="8877"/>
                    <a:pt x="14651" y="8765"/>
                  </a:cubicBezTo>
                  <a:cubicBezTo>
                    <a:pt x="14204" y="8653"/>
                    <a:pt x="13943" y="8169"/>
                    <a:pt x="14129" y="7721"/>
                  </a:cubicBezTo>
                  <a:cubicBezTo>
                    <a:pt x="14167" y="7535"/>
                    <a:pt x="14316" y="7423"/>
                    <a:pt x="14278" y="7162"/>
                  </a:cubicBezTo>
                  <a:cubicBezTo>
                    <a:pt x="14241" y="6901"/>
                    <a:pt x="13868" y="6864"/>
                    <a:pt x="13794" y="6677"/>
                  </a:cubicBezTo>
                  <a:cubicBezTo>
                    <a:pt x="13682" y="6491"/>
                    <a:pt x="13682" y="6267"/>
                    <a:pt x="13570" y="6081"/>
                  </a:cubicBezTo>
                  <a:cubicBezTo>
                    <a:pt x="13421" y="5857"/>
                    <a:pt x="13309" y="5634"/>
                    <a:pt x="13235" y="5373"/>
                  </a:cubicBezTo>
                  <a:cubicBezTo>
                    <a:pt x="13160" y="5149"/>
                    <a:pt x="13048" y="4963"/>
                    <a:pt x="12899" y="4776"/>
                  </a:cubicBezTo>
                  <a:cubicBezTo>
                    <a:pt x="12713" y="4478"/>
                    <a:pt x="12526" y="4515"/>
                    <a:pt x="12228" y="4478"/>
                  </a:cubicBezTo>
                  <a:cubicBezTo>
                    <a:pt x="12042" y="4478"/>
                    <a:pt x="11818" y="4478"/>
                    <a:pt x="11594" y="4441"/>
                  </a:cubicBezTo>
                  <a:cubicBezTo>
                    <a:pt x="11408" y="4403"/>
                    <a:pt x="11259" y="4291"/>
                    <a:pt x="11035" y="4291"/>
                  </a:cubicBezTo>
                  <a:cubicBezTo>
                    <a:pt x="10849" y="4254"/>
                    <a:pt x="10700" y="4142"/>
                    <a:pt x="10550" y="4031"/>
                  </a:cubicBezTo>
                  <a:cubicBezTo>
                    <a:pt x="10327" y="3844"/>
                    <a:pt x="10252" y="3620"/>
                    <a:pt x="10028" y="3434"/>
                  </a:cubicBezTo>
                  <a:cubicBezTo>
                    <a:pt x="9842" y="3322"/>
                    <a:pt x="9693" y="3210"/>
                    <a:pt x="9544" y="3061"/>
                  </a:cubicBezTo>
                  <a:cubicBezTo>
                    <a:pt x="9432" y="2949"/>
                    <a:pt x="9320" y="2838"/>
                    <a:pt x="9171" y="2726"/>
                  </a:cubicBezTo>
                  <a:cubicBezTo>
                    <a:pt x="8985" y="2614"/>
                    <a:pt x="8724" y="2502"/>
                    <a:pt x="8537" y="2353"/>
                  </a:cubicBezTo>
                  <a:cubicBezTo>
                    <a:pt x="8202" y="2092"/>
                    <a:pt x="7978" y="1682"/>
                    <a:pt x="7605" y="1421"/>
                  </a:cubicBezTo>
                  <a:cubicBezTo>
                    <a:pt x="7470" y="1331"/>
                    <a:pt x="7324" y="1298"/>
                    <a:pt x="7175" y="1298"/>
                  </a:cubicBezTo>
                  <a:cubicBezTo>
                    <a:pt x="6830" y="1298"/>
                    <a:pt x="6463" y="1469"/>
                    <a:pt x="6151" y="1495"/>
                  </a:cubicBezTo>
                  <a:cubicBezTo>
                    <a:pt x="5704" y="1495"/>
                    <a:pt x="5257" y="1272"/>
                    <a:pt x="4996" y="936"/>
                  </a:cubicBezTo>
                  <a:cubicBezTo>
                    <a:pt x="4847" y="787"/>
                    <a:pt x="4697" y="601"/>
                    <a:pt x="4511" y="526"/>
                  </a:cubicBezTo>
                  <a:cubicBezTo>
                    <a:pt x="4362" y="489"/>
                    <a:pt x="4213" y="452"/>
                    <a:pt x="4064" y="452"/>
                  </a:cubicBezTo>
                  <a:cubicBezTo>
                    <a:pt x="4024" y="462"/>
                    <a:pt x="3984" y="466"/>
                    <a:pt x="3945" y="466"/>
                  </a:cubicBezTo>
                  <a:cubicBezTo>
                    <a:pt x="3837" y="466"/>
                    <a:pt x="3735" y="432"/>
                    <a:pt x="3654" y="377"/>
                  </a:cubicBezTo>
                  <a:cubicBezTo>
                    <a:pt x="3542" y="265"/>
                    <a:pt x="3505" y="116"/>
                    <a:pt x="3355" y="42"/>
                  </a:cubicBezTo>
                  <a:cubicBezTo>
                    <a:pt x="3291" y="13"/>
                    <a:pt x="3227" y="1"/>
                    <a:pt x="3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7"/>
            <p:cNvSpPr/>
            <p:nvPr/>
          </p:nvSpPr>
          <p:spPr>
            <a:xfrm>
              <a:off x="1832628" y="1767026"/>
              <a:ext cx="154985" cy="54754"/>
            </a:xfrm>
            <a:custGeom>
              <a:avLst/>
              <a:gdLst/>
              <a:ahLst/>
              <a:cxnLst/>
              <a:rect l="l" t="t" r="r" b="b"/>
              <a:pathLst>
                <a:path w="5146" h="1818" extrusionOk="0">
                  <a:moveTo>
                    <a:pt x="208" y="0"/>
                  </a:moveTo>
                  <a:cubicBezTo>
                    <a:pt x="186" y="0"/>
                    <a:pt x="161" y="42"/>
                    <a:pt x="125" y="156"/>
                  </a:cubicBezTo>
                  <a:lnTo>
                    <a:pt x="125" y="156"/>
                  </a:lnTo>
                  <a:cubicBezTo>
                    <a:pt x="170" y="132"/>
                    <a:pt x="222" y="118"/>
                    <a:pt x="280" y="113"/>
                  </a:cubicBezTo>
                  <a:lnTo>
                    <a:pt x="280" y="113"/>
                  </a:lnTo>
                  <a:cubicBezTo>
                    <a:pt x="252" y="53"/>
                    <a:pt x="232" y="0"/>
                    <a:pt x="208" y="0"/>
                  </a:cubicBezTo>
                  <a:close/>
                  <a:moveTo>
                    <a:pt x="125" y="156"/>
                  </a:moveTo>
                  <a:cubicBezTo>
                    <a:pt x="71" y="184"/>
                    <a:pt x="29" y="227"/>
                    <a:pt x="1" y="289"/>
                  </a:cubicBezTo>
                  <a:lnTo>
                    <a:pt x="76" y="326"/>
                  </a:lnTo>
                  <a:cubicBezTo>
                    <a:pt x="94" y="257"/>
                    <a:pt x="110" y="201"/>
                    <a:pt x="125" y="156"/>
                  </a:cubicBezTo>
                  <a:close/>
                  <a:moveTo>
                    <a:pt x="348" y="109"/>
                  </a:moveTo>
                  <a:cubicBezTo>
                    <a:pt x="324" y="109"/>
                    <a:pt x="302" y="110"/>
                    <a:pt x="280" y="113"/>
                  </a:cubicBezTo>
                  <a:lnTo>
                    <a:pt x="280" y="113"/>
                  </a:lnTo>
                  <a:cubicBezTo>
                    <a:pt x="295" y="147"/>
                    <a:pt x="314" y="184"/>
                    <a:pt x="336" y="214"/>
                  </a:cubicBezTo>
                  <a:cubicBezTo>
                    <a:pt x="448" y="401"/>
                    <a:pt x="635" y="401"/>
                    <a:pt x="784" y="513"/>
                  </a:cubicBezTo>
                  <a:cubicBezTo>
                    <a:pt x="1008" y="624"/>
                    <a:pt x="1119" y="848"/>
                    <a:pt x="1082" y="1072"/>
                  </a:cubicBezTo>
                  <a:cubicBezTo>
                    <a:pt x="1045" y="1221"/>
                    <a:pt x="1008" y="1407"/>
                    <a:pt x="1008" y="1556"/>
                  </a:cubicBezTo>
                  <a:cubicBezTo>
                    <a:pt x="1035" y="1724"/>
                    <a:pt x="1168" y="1745"/>
                    <a:pt x="1312" y="1745"/>
                  </a:cubicBezTo>
                  <a:cubicBezTo>
                    <a:pt x="1359" y="1745"/>
                    <a:pt x="1408" y="1743"/>
                    <a:pt x="1455" y="1743"/>
                  </a:cubicBezTo>
                  <a:cubicBezTo>
                    <a:pt x="1604" y="1780"/>
                    <a:pt x="1790" y="1817"/>
                    <a:pt x="1940" y="1817"/>
                  </a:cubicBezTo>
                  <a:cubicBezTo>
                    <a:pt x="2200" y="1817"/>
                    <a:pt x="2424" y="1817"/>
                    <a:pt x="2648" y="1780"/>
                  </a:cubicBezTo>
                  <a:cubicBezTo>
                    <a:pt x="3021" y="1780"/>
                    <a:pt x="3393" y="1706"/>
                    <a:pt x="3766" y="1556"/>
                  </a:cubicBezTo>
                  <a:cubicBezTo>
                    <a:pt x="4027" y="1407"/>
                    <a:pt x="5146" y="774"/>
                    <a:pt x="4400" y="475"/>
                  </a:cubicBezTo>
                  <a:cubicBezTo>
                    <a:pt x="4268" y="449"/>
                    <a:pt x="4118" y="423"/>
                    <a:pt x="3975" y="423"/>
                  </a:cubicBezTo>
                  <a:cubicBezTo>
                    <a:pt x="3916" y="423"/>
                    <a:pt x="3858" y="427"/>
                    <a:pt x="3804" y="438"/>
                  </a:cubicBezTo>
                  <a:lnTo>
                    <a:pt x="2909" y="438"/>
                  </a:lnTo>
                  <a:cubicBezTo>
                    <a:pt x="2797" y="438"/>
                    <a:pt x="2648" y="401"/>
                    <a:pt x="2536" y="401"/>
                  </a:cubicBezTo>
                  <a:cubicBezTo>
                    <a:pt x="2350" y="401"/>
                    <a:pt x="2200" y="438"/>
                    <a:pt x="2014" y="513"/>
                  </a:cubicBezTo>
                  <a:cubicBezTo>
                    <a:pt x="1679" y="513"/>
                    <a:pt x="1343" y="401"/>
                    <a:pt x="1008" y="252"/>
                  </a:cubicBezTo>
                  <a:cubicBezTo>
                    <a:pt x="852" y="207"/>
                    <a:pt x="576" y="109"/>
                    <a:pt x="348" y="1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7"/>
            <p:cNvSpPr/>
            <p:nvPr/>
          </p:nvSpPr>
          <p:spPr>
            <a:xfrm>
              <a:off x="2125671" y="3590128"/>
              <a:ext cx="9035" cy="7891"/>
            </a:xfrm>
            <a:custGeom>
              <a:avLst/>
              <a:gdLst/>
              <a:ahLst/>
              <a:cxnLst/>
              <a:rect l="l" t="t" r="r" b="b"/>
              <a:pathLst>
                <a:path w="300" h="262" extrusionOk="0">
                  <a:moveTo>
                    <a:pt x="262" y="0"/>
                  </a:moveTo>
                  <a:cubicBezTo>
                    <a:pt x="113" y="37"/>
                    <a:pt x="1" y="75"/>
                    <a:pt x="1" y="112"/>
                  </a:cubicBezTo>
                  <a:cubicBezTo>
                    <a:pt x="76" y="187"/>
                    <a:pt x="187" y="261"/>
                    <a:pt x="299" y="261"/>
                  </a:cubicBezTo>
                  <a:cubicBezTo>
                    <a:pt x="299" y="149"/>
                    <a:pt x="299" y="75"/>
                    <a:pt x="262"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7"/>
            <p:cNvSpPr/>
            <p:nvPr/>
          </p:nvSpPr>
          <p:spPr>
            <a:xfrm>
              <a:off x="1694539" y="1771784"/>
              <a:ext cx="2202914" cy="1817230"/>
            </a:xfrm>
            <a:custGeom>
              <a:avLst/>
              <a:gdLst/>
              <a:ahLst/>
              <a:cxnLst/>
              <a:rect l="l" t="t" r="r" b="b"/>
              <a:pathLst>
                <a:path w="73144" h="60338" extrusionOk="0">
                  <a:moveTo>
                    <a:pt x="35174" y="14456"/>
                  </a:moveTo>
                  <a:cubicBezTo>
                    <a:pt x="35258" y="14456"/>
                    <a:pt x="35342" y="14465"/>
                    <a:pt x="35416" y="14484"/>
                  </a:cubicBezTo>
                  <a:cubicBezTo>
                    <a:pt x="35677" y="14558"/>
                    <a:pt x="35640" y="14633"/>
                    <a:pt x="35752" y="14782"/>
                  </a:cubicBezTo>
                  <a:cubicBezTo>
                    <a:pt x="35864" y="14968"/>
                    <a:pt x="36237" y="15192"/>
                    <a:pt x="35976" y="15416"/>
                  </a:cubicBezTo>
                  <a:cubicBezTo>
                    <a:pt x="35864" y="15490"/>
                    <a:pt x="35752" y="15565"/>
                    <a:pt x="35603" y="15602"/>
                  </a:cubicBezTo>
                  <a:cubicBezTo>
                    <a:pt x="35454" y="15677"/>
                    <a:pt x="35491" y="15602"/>
                    <a:pt x="35416" y="15789"/>
                  </a:cubicBezTo>
                  <a:cubicBezTo>
                    <a:pt x="35379" y="15938"/>
                    <a:pt x="35379" y="16124"/>
                    <a:pt x="35416" y="16273"/>
                  </a:cubicBezTo>
                  <a:cubicBezTo>
                    <a:pt x="35491" y="16385"/>
                    <a:pt x="35677" y="16385"/>
                    <a:pt x="35752" y="16497"/>
                  </a:cubicBezTo>
                  <a:cubicBezTo>
                    <a:pt x="35864" y="16758"/>
                    <a:pt x="35938" y="16981"/>
                    <a:pt x="35976" y="17242"/>
                  </a:cubicBezTo>
                  <a:cubicBezTo>
                    <a:pt x="36087" y="17541"/>
                    <a:pt x="36087" y="17652"/>
                    <a:pt x="36423" y="17764"/>
                  </a:cubicBezTo>
                  <a:cubicBezTo>
                    <a:pt x="36572" y="17802"/>
                    <a:pt x="36721" y="17764"/>
                    <a:pt x="36796" y="17913"/>
                  </a:cubicBezTo>
                  <a:cubicBezTo>
                    <a:pt x="36796" y="18100"/>
                    <a:pt x="36796" y="18249"/>
                    <a:pt x="36758" y="18398"/>
                  </a:cubicBezTo>
                  <a:cubicBezTo>
                    <a:pt x="36647" y="18547"/>
                    <a:pt x="36460" y="18547"/>
                    <a:pt x="36348" y="18734"/>
                  </a:cubicBezTo>
                  <a:cubicBezTo>
                    <a:pt x="36311" y="18845"/>
                    <a:pt x="36274" y="18957"/>
                    <a:pt x="36311" y="19106"/>
                  </a:cubicBezTo>
                  <a:cubicBezTo>
                    <a:pt x="36311" y="19330"/>
                    <a:pt x="36609" y="19554"/>
                    <a:pt x="36684" y="19815"/>
                  </a:cubicBezTo>
                  <a:cubicBezTo>
                    <a:pt x="36833" y="20150"/>
                    <a:pt x="37206" y="20523"/>
                    <a:pt x="36796" y="20896"/>
                  </a:cubicBezTo>
                  <a:cubicBezTo>
                    <a:pt x="36609" y="21026"/>
                    <a:pt x="36386" y="21092"/>
                    <a:pt x="36157" y="21092"/>
                  </a:cubicBezTo>
                  <a:cubicBezTo>
                    <a:pt x="35929" y="21092"/>
                    <a:pt x="35696" y="21026"/>
                    <a:pt x="35491" y="20896"/>
                  </a:cubicBezTo>
                  <a:cubicBezTo>
                    <a:pt x="35342" y="20784"/>
                    <a:pt x="35006" y="20523"/>
                    <a:pt x="34932" y="20374"/>
                  </a:cubicBezTo>
                  <a:cubicBezTo>
                    <a:pt x="34894" y="20299"/>
                    <a:pt x="34932" y="20188"/>
                    <a:pt x="34932" y="20150"/>
                  </a:cubicBezTo>
                  <a:cubicBezTo>
                    <a:pt x="34894" y="20076"/>
                    <a:pt x="34820" y="19964"/>
                    <a:pt x="34783" y="19889"/>
                  </a:cubicBezTo>
                  <a:cubicBezTo>
                    <a:pt x="34708" y="19703"/>
                    <a:pt x="34559" y="19554"/>
                    <a:pt x="34373" y="19479"/>
                  </a:cubicBezTo>
                  <a:cubicBezTo>
                    <a:pt x="34000" y="19293"/>
                    <a:pt x="33664" y="19256"/>
                    <a:pt x="34074" y="18845"/>
                  </a:cubicBezTo>
                  <a:cubicBezTo>
                    <a:pt x="34223" y="18734"/>
                    <a:pt x="34373" y="18547"/>
                    <a:pt x="34484" y="18398"/>
                  </a:cubicBezTo>
                  <a:cubicBezTo>
                    <a:pt x="34522" y="18361"/>
                    <a:pt x="34522" y="18324"/>
                    <a:pt x="34559" y="18286"/>
                  </a:cubicBezTo>
                  <a:cubicBezTo>
                    <a:pt x="34373" y="18174"/>
                    <a:pt x="34484" y="17988"/>
                    <a:pt x="34484" y="17764"/>
                  </a:cubicBezTo>
                  <a:cubicBezTo>
                    <a:pt x="34484" y="17690"/>
                    <a:pt x="34373" y="17578"/>
                    <a:pt x="34335" y="17503"/>
                  </a:cubicBezTo>
                  <a:cubicBezTo>
                    <a:pt x="34335" y="17317"/>
                    <a:pt x="34410" y="17205"/>
                    <a:pt x="34373" y="17019"/>
                  </a:cubicBezTo>
                  <a:cubicBezTo>
                    <a:pt x="34335" y="16832"/>
                    <a:pt x="34261" y="16646"/>
                    <a:pt x="34149" y="16497"/>
                  </a:cubicBezTo>
                  <a:cubicBezTo>
                    <a:pt x="34037" y="16161"/>
                    <a:pt x="33813" y="15863"/>
                    <a:pt x="33515" y="15639"/>
                  </a:cubicBezTo>
                  <a:cubicBezTo>
                    <a:pt x="33329" y="15528"/>
                    <a:pt x="33254" y="15528"/>
                    <a:pt x="33329" y="15304"/>
                  </a:cubicBezTo>
                  <a:cubicBezTo>
                    <a:pt x="33403" y="15117"/>
                    <a:pt x="33515" y="15006"/>
                    <a:pt x="33701" y="14894"/>
                  </a:cubicBezTo>
                  <a:cubicBezTo>
                    <a:pt x="33851" y="14707"/>
                    <a:pt x="34074" y="14596"/>
                    <a:pt x="34298" y="14484"/>
                  </a:cubicBezTo>
                  <a:lnTo>
                    <a:pt x="34932" y="14484"/>
                  </a:lnTo>
                  <a:cubicBezTo>
                    <a:pt x="35006" y="14465"/>
                    <a:pt x="35090" y="14456"/>
                    <a:pt x="35174" y="14456"/>
                  </a:cubicBezTo>
                  <a:close/>
                  <a:moveTo>
                    <a:pt x="26022" y="23766"/>
                  </a:moveTo>
                  <a:cubicBezTo>
                    <a:pt x="26022" y="24102"/>
                    <a:pt x="26506" y="24139"/>
                    <a:pt x="26730" y="24288"/>
                  </a:cubicBezTo>
                  <a:cubicBezTo>
                    <a:pt x="26954" y="24512"/>
                    <a:pt x="27140" y="24773"/>
                    <a:pt x="27327" y="25034"/>
                  </a:cubicBezTo>
                  <a:cubicBezTo>
                    <a:pt x="27662" y="25630"/>
                    <a:pt x="27960" y="26301"/>
                    <a:pt x="28184" y="26935"/>
                  </a:cubicBezTo>
                  <a:cubicBezTo>
                    <a:pt x="28333" y="27271"/>
                    <a:pt x="28445" y="27606"/>
                    <a:pt x="28520" y="27942"/>
                  </a:cubicBezTo>
                  <a:cubicBezTo>
                    <a:pt x="28631" y="28240"/>
                    <a:pt x="28781" y="28538"/>
                    <a:pt x="28967" y="28799"/>
                  </a:cubicBezTo>
                  <a:cubicBezTo>
                    <a:pt x="29265" y="29284"/>
                    <a:pt x="29489" y="29843"/>
                    <a:pt x="29601" y="30402"/>
                  </a:cubicBezTo>
                  <a:cubicBezTo>
                    <a:pt x="29750" y="30850"/>
                    <a:pt x="29824" y="31371"/>
                    <a:pt x="29936" y="31856"/>
                  </a:cubicBezTo>
                  <a:cubicBezTo>
                    <a:pt x="30011" y="32303"/>
                    <a:pt x="30048" y="32751"/>
                    <a:pt x="30011" y="33198"/>
                  </a:cubicBezTo>
                  <a:cubicBezTo>
                    <a:pt x="30011" y="33347"/>
                    <a:pt x="30048" y="33534"/>
                    <a:pt x="30048" y="33720"/>
                  </a:cubicBezTo>
                  <a:cubicBezTo>
                    <a:pt x="29899" y="33496"/>
                    <a:pt x="29750" y="33235"/>
                    <a:pt x="29563" y="33012"/>
                  </a:cubicBezTo>
                  <a:cubicBezTo>
                    <a:pt x="29340" y="32564"/>
                    <a:pt x="29042" y="32154"/>
                    <a:pt x="28743" y="31744"/>
                  </a:cubicBezTo>
                  <a:cubicBezTo>
                    <a:pt x="28520" y="31483"/>
                    <a:pt x="28408" y="31148"/>
                    <a:pt x="28445" y="30812"/>
                  </a:cubicBezTo>
                  <a:cubicBezTo>
                    <a:pt x="28445" y="30216"/>
                    <a:pt x="28370" y="29657"/>
                    <a:pt x="28221" y="29097"/>
                  </a:cubicBezTo>
                  <a:cubicBezTo>
                    <a:pt x="28110" y="28911"/>
                    <a:pt x="28035" y="28725"/>
                    <a:pt x="27923" y="28575"/>
                  </a:cubicBezTo>
                  <a:cubicBezTo>
                    <a:pt x="27774" y="28352"/>
                    <a:pt x="27699" y="28091"/>
                    <a:pt x="27588" y="27904"/>
                  </a:cubicBezTo>
                  <a:cubicBezTo>
                    <a:pt x="27401" y="27569"/>
                    <a:pt x="27215" y="27271"/>
                    <a:pt x="27028" y="26972"/>
                  </a:cubicBezTo>
                  <a:cubicBezTo>
                    <a:pt x="26805" y="26674"/>
                    <a:pt x="26544" y="26562"/>
                    <a:pt x="26469" y="26152"/>
                  </a:cubicBezTo>
                  <a:cubicBezTo>
                    <a:pt x="26432" y="25929"/>
                    <a:pt x="26469" y="25668"/>
                    <a:pt x="26432" y="25444"/>
                  </a:cubicBezTo>
                  <a:cubicBezTo>
                    <a:pt x="26357" y="25220"/>
                    <a:pt x="26283" y="25034"/>
                    <a:pt x="26171" y="24848"/>
                  </a:cubicBezTo>
                  <a:cubicBezTo>
                    <a:pt x="26059" y="24512"/>
                    <a:pt x="25985" y="24139"/>
                    <a:pt x="26022" y="23766"/>
                  </a:cubicBezTo>
                  <a:close/>
                  <a:moveTo>
                    <a:pt x="23046" y="1"/>
                  </a:moveTo>
                  <a:cubicBezTo>
                    <a:pt x="22835" y="1"/>
                    <a:pt x="22621" y="18"/>
                    <a:pt x="22406" y="56"/>
                  </a:cubicBezTo>
                  <a:cubicBezTo>
                    <a:pt x="21735" y="131"/>
                    <a:pt x="21064" y="243"/>
                    <a:pt x="20430" y="466"/>
                  </a:cubicBezTo>
                  <a:cubicBezTo>
                    <a:pt x="20132" y="616"/>
                    <a:pt x="19833" y="839"/>
                    <a:pt x="19535" y="1100"/>
                  </a:cubicBezTo>
                  <a:cubicBezTo>
                    <a:pt x="19311" y="1249"/>
                    <a:pt x="19088" y="1436"/>
                    <a:pt x="18901" y="1659"/>
                  </a:cubicBezTo>
                  <a:cubicBezTo>
                    <a:pt x="18752" y="1920"/>
                    <a:pt x="18566" y="2144"/>
                    <a:pt x="18342" y="2368"/>
                  </a:cubicBezTo>
                  <a:cubicBezTo>
                    <a:pt x="18081" y="2517"/>
                    <a:pt x="17783" y="2629"/>
                    <a:pt x="17485" y="2666"/>
                  </a:cubicBezTo>
                  <a:cubicBezTo>
                    <a:pt x="16776" y="2815"/>
                    <a:pt x="16105" y="3113"/>
                    <a:pt x="15584" y="3598"/>
                  </a:cubicBezTo>
                  <a:cubicBezTo>
                    <a:pt x="14987" y="4194"/>
                    <a:pt x="14763" y="5425"/>
                    <a:pt x="15733" y="5723"/>
                  </a:cubicBezTo>
                  <a:cubicBezTo>
                    <a:pt x="15863" y="5760"/>
                    <a:pt x="15994" y="5779"/>
                    <a:pt x="16124" y="5779"/>
                  </a:cubicBezTo>
                  <a:cubicBezTo>
                    <a:pt x="16255" y="5779"/>
                    <a:pt x="16385" y="5760"/>
                    <a:pt x="16516" y="5723"/>
                  </a:cubicBezTo>
                  <a:cubicBezTo>
                    <a:pt x="16636" y="5693"/>
                    <a:pt x="16900" y="5591"/>
                    <a:pt x="17096" y="5591"/>
                  </a:cubicBezTo>
                  <a:cubicBezTo>
                    <a:pt x="17144" y="5591"/>
                    <a:pt x="17187" y="5597"/>
                    <a:pt x="17224" y="5611"/>
                  </a:cubicBezTo>
                  <a:cubicBezTo>
                    <a:pt x="17373" y="5648"/>
                    <a:pt x="17373" y="5835"/>
                    <a:pt x="17485" y="5984"/>
                  </a:cubicBezTo>
                  <a:cubicBezTo>
                    <a:pt x="17559" y="6133"/>
                    <a:pt x="17708" y="6245"/>
                    <a:pt x="17858" y="6319"/>
                  </a:cubicBezTo>
                  <a:cubicBezTo>
                    <a:pt x="18156" y="6580"/>
                    <a:pt x="18230" y="6953"/>
                    <a:pt x="18491" y="7214"/>
                  </a:cubicBezTo>
                  <a:cubicBezTo>
                    <a:pt x="18624" y="7347"/>
                    <a:pt x="18749" y="7384"/>
                    <a:pt x="18877" y="7384"/>
                  </a:cubicBezTo>
                  <a:cubicBezTo>
                    <a:pt x="19036" y="7384"/>
                    <a:pt x="19200" y="7326"/>
                    <a:pt x="19386" y="7326"/>
                  </a:cubicBezTo>
                  <a:cubicBezTo>
                    <a:pt x="19498" y="7102"/>
                    <a:pt x="19349" y="6730"/>
                    <a:pt x="19535" y="6543"/>
                  </a:cubicBezTo>
                  <a:cubicBezTo>
                    <a:pt x="19759" y="6431"/>
                    <a:pt x="19983" y="6357"/>
                    <a:pt x="20206" y="6319"/>
                  </a:cubicBezTo>
                  <a:cubicBezTo>
                    <a:pt x="20616" y="6133"/>
                    <a:pt x="21138" y="5947"/>
                    <a:pt x="20989" y="5350"/>
                  </a:cubicBezTo>
                  <a:cubicBezTo>
                    <a:pt x="20877" y="5126"/>
                    <a:pt x="20728" y="4940"/>
                    <a:pt x="20542" y="4754"/>
                  </a:cubicBezTo>
                  <a:cubicBezTo>
                    <a:pt x="20355" y="4605"/>
                    <a:pt x="20094" y="4530"/>
                    <a:pt x="20057" y="4232"/>
                  </a:cubicBezTo>
                  <a:cubicBezTo>
                    <a:pt x="20020" y="3747"/>
                    <a:pt x="20504" y="3561"/>
                    <a:pt x="20803" y="3412"/>
                  </a:cubicBezTo>
                  <a:cubicBezTo>
                    <a:pt x="20840" y="3393"/>
                    <a:pt x="20887" y="3393"/>
                    <a:pt x="20928" y="3393"/>
                  </a:cubicBezTo>
                  <a:cubicBezTo>
                    <a:pt x="20970" y="3393"/>
                    <a:pt x="21008" y="3393"/>
                    <a:pt x="21026" y="3374"/>
                  </a:cubicBezTo>
                  <a:cubicBezTo>
                    <a:pt x="21064" y="3337"/>
                    <a:pt x="21175" y="3151"/>
                    <a:pt x="21250" y="3039"/>
                  </a:cubicBezTo>
                  <a:cubicBezTo>
                    <a:pt x="21399" y="2852"/>
                    <a:pt x="21548" y="2666"/>
                    <a:pt x="21735" y="2480"/>
                  </a:cubicBezTo>
                  <a:cubicBezTo>
                    <a:pt x="21956" y="2341"/>
                    <a:pt x="22198" y="2265"/>
                    <a:pt x="22445" y="2265"/>
                  </a:cubicBezTo>
                  <a:cubicBezTo>
                    <a:pt x="22531" y="2265"/>
                    <a:pt x="22617" y="2274"/>
                    <a:pt x="22704" y="2293"/>
                  </a:cubicBezTo>
                  <a:cubicBezTo>
                    <a:pt x="22965" y="2293"/>
                    <a:pt x="23189" y="2330"/>
                    <a:pt x="23412" y="2405"/>
                  </a:cubicBezTo>
                  <a:cubicBezTo>
                    <a:pt x="23934" y="2703"/>
                    <a:pt x="23338" y="3300"/>
                    <a:pt x="22965" y="3412"/>
                  </a:cubicBezTo>
                  <a:cubicBezTo>
                    <a:pt x="22741" y="3486"/>
                    <a:pt x="22331" y="3412"/>
                    <a:pt x="22145" y="3561"/>
                  </a:cubicBezTo>
                  <a:cubicBezTo>
                    <a:pt x="22033" y="3710"/>
                    <a:pt x="21958" y="3859"/>
                    <a:pt x="21958" y="4045"/>
                  </a:cubicBezTo>
                  <a:cubicBezTo>
                    <a:pt x="21809" y="4493"/>
                    <a:pt x="21809" y="4940"/>
                    <a:pt x="21884" y="5350"/>
                  </a:cubicBezTo>
                  <a:cubicBezTo>
                    <a:pt x="22016" y="5668"/>
                    <a:pt x="22581" y="5760"/>
                    <a:pt x="23031" y="5760"/>
                  </a:cubicBezTo>
                  <a:cubicBezTo>
                    <a:pt x="23214" y="5760"/>
                    <a:pt x="23379" y="5745"/>
                    <a:pt x="23487" y="5723"/>
                  </a:cubicBezTo>
                  <a:cubicBezTo>
                    <a:pt x="23760" y="5668"/>
                    <a:pt x="24033" y="5634"/>
                    <a:pt x="24306" y="5634"/>
                  </a:cubicBezTo>
                  <a:cubicBezTo>
                    <a:pt x="24405" y="5634"/>
                    <a:pt x="24505" y="5638"/>
                    <a:pt x="24605" y="5648"/>
                  </a:cubicBezTo>
                  <a:cubicBezTo>
                    <a:pt x="24829" y="5686"/>
                    <a:pt x="25164" y="5611"/>
                    <a:pt x="25239" y="5835"/>
                  </a:cubicBezTo>
                  <a:cubicBezTo>
                    <a:pt x="25309" y="6079"/>
                    <a:pt x="25150" y="6323"/>
                    <a:pt x="24885" y="6323"/>
                  </a:cubicBezTo>
                  <a:cubicBezTo>
                    <a:pt x="24867" y="6323"/>
                    <a:pt x="24848" y="6322"/>
                    <a:pt x="24829" y="6319"/>
                  </a:cubicBezTo>
                  <a:cubicBezTo>
                    <a:pt x="24531" y="6319"/>
                    <a:pt x="24382" y="6058"/>
                    <a:pt x="24083" y="6021"/>
                  </a:cubicBezTo>
                  <a:cubicBezTo>
                    <a:pt x="23822" y="6021"/>
                    <a:pt x="23599" y="6096"/>
                    <a:pt x="23375" y="6245"/>
                  </a:cubicBezTo>
                  <a:cubicBezTo>
                    <a:pt x="23158" y="6310"/>
                    <a:pt x="22929" y="6350"/>
                    <a:pt x="22702" y="6350"/>
                  </a:cubicBezTo>
                  <a:cubicBezTo>
                    <a:pt x="22538" y="6350"/>
                    <a:pt x="22375" y="6329"/>
                    <a:pt x="22219" y="6282"/>
                  </a:cubicBezTo>
                  <a:cubicBezTo>
                    <a:pt x="22190" y="6280"/>
                    <a:pt x="22162" y="6279"/>
                    <a:pt x="22135" y="6279"/>
                  </a:cubicBezTo>
                  <a:cubicBezTo>
                    <a:pt x="21677" y="6279"/>
                    <a:pt x="21505" y="6572"/>
                    <a:pt x="21399" y="7065"/>
                  </a:cubicBezTo>
                  <a:cubicBezTo>
                    <a:pt x="21399" y="7634"/>
                    <a:pt x="20894" y="8035"/>
                    <a:pt x="20366" y="8035"/>
                  </a:cubicBezTo>
                  <a:cubicBezTo>
                    <a:pt x="20237" y="8035"/>
                    <a:pt x="20107" y="8011"/>
                    <a:pt x="19983" y="7960"/>
                  </a:cubicBezTo>
                  <a:cubicBezTo>
                    <a:pt x="19722" y="7848"/>
                    <a:pt x="19461" y="7848"/>
                    <a:pt x="19237" y="7736"/>
                  </a:cubicBezTo>
                  <a:cubicBezTo>
                    <a:pt x="19013" y="7661"/>
                    <a:pt x="18790" y="7587"/>
                    <a:pt x="18566" y="7550"/>
                  </a:cubicBezTo>
                  <a:cubicBezTo>
                    <a:pt x="18305" y="7550"/>
                    <a:pt x="18081" y="7438"/>
                    <a:pt x="17895" y="7251"/>
                  </a:cubicBezTo>
                  <a:cubicBezTo>
                    <a:pt x="17626" y="6848"/>
                    <a:pt x="17448" y="6415"/>
                    <a:pt x="16952" y="6415"/>
                  </a:cubicBezTo>
                  <a:cubicBezTo>
                    <a:pt x="16898" y="6415"/>
                    <a:pt x="16839" y="6420"/>
                    <a:pt x="16776" y="6431"/>
                  </a:cubicBezTo>
                  <a:cubicBezTo>
                    <a:pt x="16702" y="6618"/>
                    <a:pt x="16702" y="6804"/>
                    <a:pt x="16702" y="6990"/>
                  </a:cubicBezTo>
                  <a:cubicBezTo>
                    <a:pt x="16702" y="7140"/>
                    <a:pt x="16814" y="7289"/>
                    <a:pt x="16739" y="7438"/>
                  </a:cubicBezTo>
                  <a:cubicBezTo>
                    <a:pt x="16670" y="7542"/>
                    <a:pt x="16543" y="7573"/>
                    <a:pt x="16406" y="7573"/>
                  </a:cubicBezTo>
                  <a:cubicBezTo>
                    <a:pt x="16248" y="7573"/>
                    <a:pt x="16076" y="7532"/>
                    <a:pt x="15956" y="7512"/>
                  </a:cubicBezTo>
                  <a:cubicBezTo>
                    <a:pt x="15621" y="7512"/>
                    <a:pt x="15621" y="7512"/>
                    <a:pt x="15360" y="7661"/>
                  </a:cubicBezTo>
                  <a:cubicBezTo>
                    <a:pt x="15099" y="7848"/>
                    <a:pt x="14838" y="8109"/>
                    <a:pt x="14614" y="8370"/>
                  </a:cubicBezTo>
                  <a:cubicBezTo>
                    <a:pt x="14471" y="8545"/>
                    <a:pt x="14307" y="8598"/>
                    <a:pt x="14132" y="8598"/>
                  </a:cubicBezTo>
                  <a:cubicBezTo>
                    <a:pt x="13896" y="8598"/>
                    <a:pt x="13640" y="8503"/>
                    <a:pt x="13384" y="8482"/>
                  </a:cubicBezTo>
                  <a:lnTo>
                    <a:pt x="13198" y="8482"/>
                  </a:lnTo>
                  <a:cubicBezTo>
                    <a:pt x="12974" y="8519"/>
                    <a:pt x="12750" y="8631"/>
                    <a:pt x="12564" y="8817"/>
                  </a:cubicBezTo>
                  <a:lnTo>
                    <a:pt x="12489" y="8892"/>
                  </a:lnTo>
                  <a:cubicBezTo>
                    <a:pt x="12266" y="9190"/>
                    <a:pt x="11967" y="9488"/>
                    <a:pt x="11669" y="9712"/>
                  </a:cubicBezTo>
                  <a:cubicBezTo>
                    <a:pt x="11493" y="9871"/>
                    <a:pt x="11324" y="9913"/>
                    <a:pt x="11145" y="9913"/>
                  </a:cubicBezTo>
                  <a:cubicBezTo>
                    <a:pt x="10945" y="9913"/>
                    <a:pt x="10731" y="9861"/>
                    <a:pt x="10476" y="9861"/>
                  </a:cubicBezTo>
                  <a:cubicBezTo>
                    <a:pt x="10445" y="9858"/>
                    <a:pt x="10414" y="9856"/>
                    <a:pt x="10382" y="9856"/>
                  </a:cubicBezTo>
                  <a:cubicBezTo>
                    <a:pt x="10042" y="9856"/>
                    <a:pt x="9718" y="10041"/>
                    <a:pt x="9581" y="10383"/>
                  </a:cubicBezTo>
                  <a:cubicBezTo>
                    <a:pt x="9470" y="10718"/>
                    <a:pt x="9805" y="11017"/>
                    <a:pt x="10029" y="11240"/>
                  </a:cubicBezTo>
                  <a:cubicBezTo>
                    <a:pt x="10252" y="11464"/>
                    <a:pt x="10327" y="11800"/>
                    <a:pt x="10215" y="12098"/>
                  </a:cubicBezTo>
                  <a:cubicBezTo>
                    <a:pt x="10215" y="12359"/>
                    <a:pt x="10215" y="12918"/>
                    <a:pt x="10029" y="13030"/>
                  </a:cubicBezTo>
                  <a:cubicBezTo>
                    <a:pt x="9973" y="13067"/>
                    <a:pt x="9901" y="13081"/>
                    <a:pt x="9821" y="13081"/>
                  </a:cubicBezTo>
                  <a:cubicBezTo>
                    <a:pt x="9581" y="13081"/>
                    <a:pt x="9274" y="12955"/>
                    <a:pt x="9134" y="12955"/>
                  </a:cubicBezTo>
                  <a:lnTo>
                    <a:pt x="8612" y="12881"/>
                  </a:lnTo>
                  <a:cubicBezTo>
                    <a:pt x="8368" y="12832"/>
                    <a:pt x="7900" y="12687"/>
                    <a:pt x="7512" y="12687"/>
                  </a:cubicBezTo>
                  <a:cubicBezTo>
                    <a:pt x="7308" y="12687"/>
                    <a:pt x="7125" y="12728"/>
                    <a:pt x="7009" y="12843"/>
                  </a:cubicBezTo>
                  <a:cubicBezTo>
                    <a:pt x="6748" y="13067"/>
                    <a:pt x="6823" y="13738"/>
                    <a:pt x="6748" y="14074"/>
                  </a:cubicBezTo>
                  <a:lnTo>
                    <a:pt x="6599" y="15117"/>
                  </a:lnTo>
                  <a:cubicBezTo>
                    <a:pt x="6562" y="15416"/>
                    <a:pt x="6450" y="16012"/>
                    <a:pt x="6711" y="16236"/>
                  </a:cubicBezTo>
                  <a:cubicBezTo>
                    <a:pt x="6742" y="16267"/>
                    <a:pt x="6781" y="16279"/>
                    <a:pt x="6820" y="16279"/>
                  </a:cubicBezTo>
                  <a:cubicBezTo>
                    <a:pt x="6873" y="16279"/>
                    <a:pt x="6929" y="16257"/>
                    <a:pt x="6972" y="16236"/>
                  </a:cubicBezTo>
                  <a:lnTo>
                    <a:pt x="7382" y="16236"/>
                  </a:lnTo>
                  <a:cubicBezTo>
                    <a:pt x="7512" y="16217"/>
                    <a:pt x="7652" y="16208"/>
                    <a:pt x="7797" y="16208"/>
                  </a:cubicBezTo>
                  <a:cubicBezTo>
                    <a:pt x="7941" y="16208"/>
                    <a:pt x="8090" y="16217"/>
                    <a:pt x="8239" y="16236"/>
                  </a:cubicBezTo>
                  <a:cubicBezTo>
                    <a:pt x="8649" y="16273"/>
                    <a:pt x="9097" y="16348"/>
                    <a:pt x="9544" y="16385"/>
                  </a:cubicBezTo>
                  <a:cubicBezTo>
                    <a:pt x="9627" y="16399"/>
                    <a:pt x="9706" y="16405"/>
                    <a:pt x="9784" y="16405"/>
                  </a:cubicBezTo>
                  <a:cubicBezTo>
                    <a:pt x="10336" y="16405"/>
                    <a:pt x="10769" y="16078"/>
                    <a:pt x="11259" y="15751"/>
                  </a:cubicBezTo>
                  <a:cubicBezTo>
                    <a:pt x="11520" y="15528"/>
                    <a:pt x="11781" y="15341"/>
                    <a:pt x="12079" y="15192"/>
                  </a:cubicBezTo>
                  <a:cubicBezTo>
                    <a:pt x="12228" y="15155"/>
                    <a:pt x="12340" y="15080"/>
                    <a:pt x="12489" y="15006"/>
                  </a:cubicBezTo>
                  <a:cubicBezTo>
                    <a:pt x="12638" y="14894"/>
                    <a:pt x="12676" y="14745"/>
                    <a:pt x="12862" y="14670"/>
                  </a:cubicBezTo>
                  <a:cubicBezTo>
                    <a:pt x="13048" y="14558"/>
                    <a:pt x="13160" y="14558"/>
                    <a:pt x="13309" y="14484"/>
                  </a:cubicBezTo>
                  <a:cubicBezTo>
                    <a:pt x="13570" y="14372"/>
                    <a:pt x="13757" y="14036"/>
                    <a:pt x="14055" y="13962"/>
                  </a:cubicBezTo>
                  <a:cubicBezTo>
                    <a:pt x="14279" y="13962"/>
                    <a:pt x="14502" y="13962"/>
                    <a:pt x="14726" y="14036"/>
                  </a:cubicBezTo>
                  <a:cubicBezTo>
                    <a:pt x="15099" y="14036"/>
                    <a:pt x="15434" y="14111"/>
                    <a:pt x="15807" y="14223"/>
                  </a:cubicBezTo>
                  <a:cubicBezTo>
                    <a:pt x="16329" y="14409"/>
                    <a:pt x="16627" y="15229"/>
                    <a:pt x="16926" y="15677"/>
                  </a:cubicBezTo>
                  <a:cubicBezTo>
                    <a:pt x="17187" y="16124"/>
                    <a:pt x="17671" y="16720"/>
                    <a:pt x="18193" y="16832"/>
                  </a:cubicBezTo>
                  <a:cubicBezTo>
                    <a:pt x="18268" y="16849"/>
                    <a:pt x="18337" y="16857"/>
                    <a:pt x="18399" y="16857"/>
                  </a:cubicBezTo>
                  <a:cubicBezTo>
                    <a:pt x="18893" y="16857"/>
                    <a:pt x="18992" y="16364"/>
                    <a:pt x="18827" y="15900"/>
                  </a:cubicBezTo>
                  <a:cubicBezTo>
                    <a:pt x="18603" y="15267"/>
                    <a:pt x="18193" y="14707"/>
                    <a:pt x="17708" y="14223"/>
                  </a:cubicBezTo>
                  <a:cubicBezTo>
                    <a:pt x="17373" y="13925"/>
                    <a:pt x="16926" y="13775"/>
                    <a:pt x="17037" y="13291"/>
                  </a:cubicBezTo>
                  <a:cubicBezTo>
                    <a:pt x="17067" y="13143"/>
                    <a:pt x="17120" y="12996"/>
                    <a:pt x="17251" y="12996"/>
                  </a:cubicBezTo>
                  <a:cubicBezTo>
                    <a:pt x="17286" y="12996"/>
                    <a:pt x="17326" y="13006"/>
                    <a:pt x="17373" y="13030"/>
                  </a:cubicBezTo>
                  <a:cubicBezTo>
                    <a:pt x="17485" y="13067"/>
                    <a:pt x="17597" y="13291"/>
                    <a:pt x="17671" y="13403"/>
                  </a:cubicBezTo>
                  <a:cubicBezTo>
                    <a:pt x="17820" y="13589"/>
                    <a:pt x="17969" y="13738"/>
                    <a:pt x="18156" y="13813"/>
                  </a:cubicBezTo>
                  <a:lnTo>
                    <a:pt x="18603" y="14036"/>
                  </a:lnTo>
                  <a:cubicBezTo>
                    <a:pt x="18827" y="14148"/>
                    <a:pt x="18752" y="14148"/>
                    <a:pt x="18901" y="14297"/>
                  </a:cubicBezTo>
                  <a:cubicBezTo>
                    <a:pt x="19051" y="14484"/>
                    <a:pt x="19200" y="14633"/>
                    <a:pt x="19349" y="14819"/>
                  </a:cubicBezTo>
                  <a:cubicBezTo>
                    <a:pt x="19572" y="15006"/>
                    <a:pt x="19684" y="15229"/>
                    <a:pt x="19722" y="15490"/>
                  </a:cubicBezTo>
                  <a:cubicBezTo>
                    <a:pt x="19796" y="15677"/>
                    <a:pt x="19871" y="15826"/>
                    <a:pt x="19945" y="16012"/>
                  </a:cubicBezTo>
                  <a:cubicBezTo>
                    <a:pt x="20169" y="16497"/>
                    <a:pt x="20281" y="17131"/>
                    <a:pt x="20542" y="17615"/>
                  </a:cubicBezTo>
                  <a:cubicBezTo>
                    <a:pt x="20654" y="17802"/>
                    <a:pt x="20728" y="17988"/>
                    <a:pt x="20803" y="18174"/>
                  </a:cubicBezTo>
                  <a:cubicBezTo>
                    <a:pt x="20840" y="18398"/>
                    <a:pt x="20915" y="18622"/>
                    <a:pt x="21138" y="18696"/>
                  </a:cubicBezTo>
                  <a:cubicBezTo>
                    <a:pt x="21188" y="18706"/>
                    <a:pt x="21238" y="18711"/>
                    <a:pt x="21288" y="18711"/>
                  </a:cubicBezTo>
                  <a:cubicBezTo>
                    <a:pt x="21424" y="18711"/>
                    <a:pt x="21561" y="18676"/>
                    <a:pt x="21697" y="18622"/>
                  </a:cubicBezTo>
                  <a:cubicBezTo>
                    <a:pt x="21772" y="18435"/>
                    <a:pt x="21809" y="18249"/>
                    <a:pt x="21772" y="18063"/>
                  </a:cubicBezTo>
                  <a:cubicBezTo>
                    <a:pt x="21772" y="17727"/>
                    <a:pt x="21474" y="17354"/>
                    <a:pt x="21735" y="17019"/>
                  </a:cubicBezTo>
                  <a:cubicBezTo>
                    <a:pt x="21921" y="16870"/>
                    <a:pt x="22145" y="16720"/>
                    <a:pt x="22406" y="16683"/>
                  </a:cubicBezTo>
                  <a:cubicBezTo>
                    <a:pt x="22629" y="16646"/>
                    <a:pt x="22779" y="16571"/>
                    <a:pt x="23002" y="16497"/>
                  </a:cubicBezTo>
                  <a:cubicBezTo>
                    <a:pt x="23151" y="16422"/>
                    <a:pt x="23300" y="16348"/>
                    <a:pt x="23487" y="16348"/>
                  </a:cubicBezTo>
                  <a:cubicBezTo>
                    <a:pt x="23673" y="16348"/>
                    <a:pt x="23897" y="16348"/>
                    <a:pt x="24121" y="16273"/>
                  </a:cubicBezTo>
                  <a:cubicBezTo>
                    <a:pt x="24456" y="16161"/>
                    <a:pt x="24270" y="16087"/>
                    <a:pt x="24382" y="15826"/>
                  </a:cubicBezTo>
                  <a:cubicBezTo>
                    <a:pt x="24419" y="15714"/>
                    <a:pt x="24493" y="15714"/>
                    <a:pt x="24568" y="15639"/>
                  </a:cubicBezTo>
                  <a:cubicBezTo>
                    <a:pt x="24605" y="15528"/>
                    <a:pt x="24680" y="15416"/>
                    <a:pt x="24717" y="15304"/>
                  </a:cubicBezTo>
                  <a:cubicBezTo>
                    <a:pt x="24941" y="15006"/>
                    <a:pt x="25202" y="14670"/>
                    <a:pt x="25463" y="14372"/>
                  </a:cubicBezTo>
                  <a:cubicBezTo>
                    <a:pt x="25574" y="14223"/>
                    <a:pt x="25574" y="14185"/>
                    <a:pt x="25761" y="14074"/>
                  </a:cubicBezTo>
                  <a:cubicBezTo>
                    <a:pt x="25873" y="13999"/>
                    <a:pt x="25985" y="13962"/>
                    <a:pt x="26096" y="13887"/>
                  </a:cubicBezTo>
                  <a:cubicBezTo>
                    <a:pt x="26233" y="13778"/>
                    <a:pt x="26349" y="13709"/>
                    <a:pt x="26504" y="13709"/>
                  </a:cubicBezTo>
                  <a:cubicBezTo>
                    <a:pt x="26561" y="13709"/>
                    <a:pt x="26623" y="13718"/>
                    <a:pt x="26693" y="13738"/>
                  </a:cubicBezTo>
                  <a:cubicBezTo>
                    <a:pt x="26917" y="13813"/>
                    <a:pt x="27066" y="14111"/>
                    <a:pt x="27252" y="14260"/>
                  </a:cubicBezTo>
                  <a:cubicBezTo>
                    <a:pt x="27438" y="14409"/>
                    <a:pt x="27588" y="14521"/>
                    <a:pt x="27774" y="14633"/>
                  </a:cubicBezTo>
                  <a:cubicBezTo>
                    <a:pt x="27960" y="14782"/>
                    <a:pt x="28184" y="14894"/>
                    <a:pt x="28445" y="14968"/>
                  </a:cubicBezTo>
                  <a:cubicBezTo>
                    <a:pt x="28669" y="15080"/>
                    <a:pt x="28743" y="15304"/>
                    <a:pt x="28967" y="15378"/>
                  </a:cubicBezTo>
                  <a:cubicBezTo>
                    <a:pt x="29153" y="15416"/>
                    <a:pt x="29340" y="15490"/>
                    <a:pt x="29489" y="15602"/>
                  </a:cubicBezTo>
                  <a:cubicBezTo>
                    <a:pt x="29713" y="15751"/>
                    <a:pt x="29936" y="15938"/>
                    <a:pt x="30085" y="16161"/>
                  </a:cubicBezTo>
                  <a:cubicBezTo>
                    <a:pt x="30197" y="16310"/>
                    <a:pt x="30384" y="16460"/>
                    <a:pt x="30234" y="16646"/>
                  </a:cubicBezTo>
                  <a:cubicBezTo>
                    <a:pt x="30198" y="16719"/>
                    <a:pt x="30162" y="16744"/>
                    <a:pt x="30124" y="16744"/>
                  </a:cubicBezTo>
                  <a:cubicBezTo>
                    <a:pt x="30046" y="16744"/>
                    <a:pt x="29962" y="16634"/>
                    <a:pt x="29862" y="16609"/>
                  </a:cubicBezTo>
                  <a:cubicBezTo>
                    <a:pt x="29737" y="16584"/>
                    <a:pt x="29609" y="16571"/>
                    <a:pt x="29479" y="16571"/>
                  </a:cubicBezTo>
                  <a:cubicBezTo>
                    <a:pt x="29220" y="16571"/>
                    <a:pt x="28955" y="16621"/>
                    <a:pt x="28706" y="16720"/>
                  </a:cubicBezTo>
                  <a:cubicBezTo>
                    <a:pt x="28557" y="16795"/>
                    <a:pt x="28408" y="16832"/>
                    <a:pt x="28259" y="16832"/>
                  </a:cubicBezTo>
                  <a:cubicBezTo>
                    <a:pt x="28110" y="16795"/>
                    <a:pt x="27998" y="16683"/>
                    <a:pt x="27849" y="16646"/>
                  </a:cubicBezTo>
                  <a:cubicBezTo>
                    <a:pt x="27662" y="16609"/>
                    <a:pt x="27476" y="16571"/>
                    <a:pt x="27289" y="16571"/>
                  </a:cubicBezTo>
                  <a:lnTo>
                    <a:pt x="26656" y="16497"/>
                  </a:lnTo>
                  <a:cubicBezTo>
                    <a:pt x="26562" y="16478"/>
                    <a:pt x="26479" y="16469"/>
                    <a:pt x="26399" y="16469"/>
                  </a:cubicBezTo>
                  <a:cubicBezTo>
                    <a:pt x="26320" y="16469"/>
                    <a:pt x="26246" y="16478"/>
                    <a:pt x="26171" y="16497"/>
                  </a:cubicBezTo>
                  <a:cubicBezTo>
                    <a:pt x="25947" y="16534"/>
                    <a:pt x="25724" y="16609"/>
                    <a:pt x="25500" y="16646"/>
                  </a:cubicBezTo>
                  <a:cubicBezTo>
                    <a:pt x="25351" y="16646"/>
                    <a:pt x="25239" y="16571"/>
                    <a:pt x="25090" y="16571"/>
                  </a:cubicBezTo>
                  <a:cubicBezTo>
                    <a:pt x="24941" y="16571"/>
                    <a:pt x="24792" y="16646"/>
                    <a:pt x="24643" y="16646"/>
                  </a:cubicBezTo>
                  <a:cubicBezTo>
                    <a:pt x="24232" y="16646"/>
                    <a:pt x="23860" y="16497"/>
                    <a:pt x="23487" y="16460"/>
                  </a:cubicBezTo>
                  <a:cubicBezTo>
                    <a:pt x="23189" y="16460"/>
                    <a:pt x="23151" y="16571"/>
                    <a:pt x="23189" y="16832"/>
                  </a:cubicBezTo>
                  <a:cubicBezTo>
                    <a:pt x="23450" y="16870"/>
                    <a:pt x="23636" y="17093"/>
                    <a:pt x="23561" y="17354"/>
                  </a:cubicBezTo>
                  <a:cubicBezTo>
                    <a:pt x="23524" y="17690"/>
                    <a:pt x="23487" y="17802"/>
                    <a:pt x="23748" y="18025"/>
                  </a:cubicBezTo>
                  <a:cubicBezTo>
                    <a:pt x="23934" y="18249"/>
                    <a:pt x="24121" y="18435"/>
                    <a:pt x="24270" y="18659"/>
                  </a:cubicBezTo>
                  <a:cubicBezTo>
                    <a:pt x="24382" y="18845"/>
                    <a:pt x="24493" y="18995"/>
                    <a:pt x="24643" y="19144"/>
                  </a:cubicBezTo>
                  <a:cubicBezTo>
                    <a:pt x="24792" y="19218"/>
                    <a:pt x="24978" y="19293"/>
                    <a:pt x="25164" y="19330"/>
                  </a:cubicBezTo>
                  <a:cubicBezTo>
                    <a:pt x="25351" y="19405"/>
                    <a:pt x="25537" y="19554"/>
                    <a:pt x="25761" y="19628"/>
                  </a:cubicBezTo>
                  <a:cubicBezTo>
                    <a:pt x="26208" y="19740"/>
                    <a:pt x="26618" y="19777"/>
                    <a:pt x="27066" y="19815"/>
                  </a:cubicBezTo>
                  <a:cubicBezTo>
                    <a:pt x="27215" y="19815"/>
                    <a:pt x="27364" y="19852"/>
                    <a:pt x="27476" y="19889"/>
                  </a:cubicBezTo>
                  <a:cubicBezTo>
                    <a:pt x="27513" y="19889"/>
                    <a:pt x="27550" y="20001"/>
                    <a:pt x="27588" y="20001"/>
                  </a:cubicBezTo>
                  <a:cubicBezTo>
                    <a:pt x="27774" y="20076"/>
                    <a:pt x="27923" y="20038"/>
                    <a:pt x="28072" y="20188"/>
                  </a:cubicBezTo>
                  <a:cubicBezTo>
                    <a:pt x="28184" y="20337"/>
                    <a:pt x="28221" y="20448"/>
                    <a:pt x="28147" y="20672"/>
                  </a:cubicBezTo>
                  <a:cubicBezTo>
                    <a:pt x="28110" y="20933"/>
                    <a:pt x="28072" y="20859"/>
                    <a:pt x="27923" y="21045"/>
                  </a:cubicBezTo>
                  <a:cubicBezTo>
                    <a:pt x="27849" y="21157"/>
                    <a:pt x="27811" y="21343"/>
                    <a:pt x="27811" y="21492"/>
                  </a:cubicBezTo>
                  <a:cubicBezTo>
                    <a:pt x="27774" y="21679"/>
                    <a:pt x="27699" y="21865"/>
                    <a:pt x="27625" y="22052"/>
                  </a:cubicBezTo>
                  <a:cubicBezTo>
                    <a:pt x="27550" y="22312"/>
                    <a:pt x="27588" y="22872"/>
                    <a:pt x="27215" y="22872"/>
                  </a:cubicBezTo>
                  <a:cubicBezTo>
                    <a:pt x="27178" y="22760"/>
                    <a:pt x="26879" y="22723"/>
                    <a:pt x="26767" y="22611"/>
                  </a:cubicBezTo>
                  <a:cubicBezTo>
                    <a:pt x="26544" y="22462"/>
                    <a:pt x="26283" y="22312"/>
                    <a:pt x="26059" y="22201"/>
                  </a:cubicBezTo>
                  <a:cubicBezTo>
                    <a:pt x="25716" y="22013"/>
                    <a:pt x="25346" y="21931"/>
                    <a:pt x="24972" y="21931"/>
                  </a:cubicBezTo>
                  <a:cubicBezTo>
                    <a:pt x="24900" y="21931"/>
                    <a:pt x="24827" y="21934"/>
                    <a:pt x="24754" y="21940"/>
                  </a:cubicBezTo>
                  <a:cubicBezTo>
                    <a:pt x="24649" y="21948"/>
                    <a:pt x="24545" y="21953"/>
                    <a:pt x="24443" y="21953"/>
                  </a:cubicBezTo>
                  <a:cubicBezTo>
                    <a:pt x="24113" y="21953"/>
                    <a:pt x="23800" y="21904"/>
                    <a:pt x="23487" y="21791"/>
                  </a:cubicBezTo>
                  <a:cubicBezTo>
                    <a:pt x="23151" y="21641"/>
                    <a:pt x="22779" y="21455"/>
                    <a:pt x="22480" y="21269"/>
                  </a:cubicBezTo>
                  <a:cubicBezTo>
                    <a:pt x="22294" y="21120"/>
                    <a:pt x="22107" y="21008"/>
                    <a:pt x="21921" y="20933"/>
                  </a:cubicBezTo>
                  <a:cubicBezTo>
                    <a:pt x="21735" y="20914"/>
                    <a:pt x="21548" y="20905"/>
                    <a:pt x="21362" y="20905"/>
                  </a:cubicBezTo>
                  <a:cubicBezTo>
                    <a:pt x="21175" y="20905"/>
                    <a:pt x="20989" y="20914"/>
                    <a:pt x="20803" y="20933"/>
                  </a:cubicBezTo>
                  <a:lnTo>
                    <a:pt x="20318" y="20933"/>
                  </a:lnTo>
                  <a:cubicBezTo>
                    <a:pt x="19945" y="20970"/>
                    <a:pt x="20057" y="21306"/>
                    <a:pt x="19983" y="21604"/>
                  </a:cubicBezTo>
                  <a:cubicBezTo>
                    <a:pt x="19937" y="21853"/>
                    <a:pt x="19823" y="21924"/>
                    <a:pt x="19657" y="21924"/>
                  </a:cubicBezTo>
                  <a:cubicBezTo>
                    <a:pt x="19549" y="21924"/>
                    <a:pt x="19420" y="21894"/>
                    <a:pt x="19274" y="21865"/>
                  </a:cubicBezTo>
                  <a:cubicBezTo>
                    <a:pt x="19051" y="21828"/>
                    <a:pt x="18790" y="21716"/>
                    <a:pt x="18603" y="21567"/>
                  </a:cubicBezTo>
                  <a:cubicBezTo>
                    <a:pt x="17969" y="21045"/>
                    <a:pt x="17559" y="20225"/>
                    <a:pt x="16814" y="19777"/>
                  </a:cubicBezTo>
                  <a:cubicBezTo>
                    <a:pt x="16553" y="19591"/>
                    <a:pt x="16255" y="19405"/>
                    <a:pt x="15956" y="19218"/>
                  </a:cubicBezTo>
                  <a:cubicBezTo>
                    <a:pt x="15621" y="19069"/>
                    <a:pt x="15546" y="18995"/>
                    <a:pt x="15695" y="18622"/>
                  </a:cubicBezTo>
                  <a:cubicBezTo>
                    <a:pt x="15770" y="18324"/>
                    <a:pt x="16031" y="17802"/>
                    <a:pt x="15733" y="17578"/>
                  </a:cubicBezTo>
                  <a:cubicBezTo>
                    <a:pt x="15509" y="17466"/>
                    <a:pt x="15285" y="17503"/>
                    <a:pt x="15024" y="17429"/>
                  </a:cubicBezTo>
                  <a:cubicBezTo>
                    <a:pt x="14801" y="17354"/>
                    <a:pt x="14652" y="17205"/>
                    <a:pt x="14428" y="17131"/>
                  </a:cubicBezTo>
                  <a:cubicBezTo>
                    <a:pt x="14055" y="17019"/>
                    <a:pt x="13682" y="16981"/>
                    <a:pt x="13272" y="16981"/>
                  </a:cubicBezTo>
                  <a:cubicBezTo>
                    <a:pt x="13118" y="16951"/>
                    <a:pt x="12957" y="16932"/>
                    <a:pt x="12798" y="16932"/>
                  </a:cubicBezTo>
                  <a:cubicBezTo>
                    <a:pt x="12572" y="16932"/>
                    <a:pt x="12350" y="16969"/>
                    <a:pt x="12154" y="17056"/>
                  </a:cubicBezTo>
                  <a:cubicBezTo>
                    <a:pt x="11967" y="17131"/>
                    <a:pt x="11781" y="17168"/>
                    <a:pt x="11595" y="17205"/>
                  </a:cubicBezTo>
                  <a:lnTo>
                    <a:pt x="11222" y="17205"/>
                  </a:lnTo>
                  <a:cubicBezTo>
                    <a:pt x="10998" y="17280"/>
                    <a:pt x="10737" y="17317"/>
                    <a:pt x="10513" y="17392"/>
                  </a:cubicBezTo>
                  <a:cubicBezTo>
                    <a:pt x="10364" y="17429"/>
                    <a:pt x="10178" y="17503"/>
                    <a:pt x="10029" y="17578"/>
                  </a:cubicBezTo>
                  <a:cubicBezTo>
                    <a:pt x="9880" y="17690"/>
                    <a:pt x="9768" y="17727"/>
                    <a:pt x="9619" y="17764"/>
                  </a:cubicBezTo>
                  <a:lnTo>
                    <a:pt x="9358" y="17764"/>
                  </a:lnTo>
                  <a:cubicBezTo>
                    <a:pt x="9136" y="17820"/>
                    <a:pt x="8956" y="17916"/>
                    <a:pt x="8740" y="17916"/>
                  </a:cubicBezTo>
                  <a:cubicBezTo>
                    <a:pt x="8665" y="17916"/>
                    <a:pt x="8586" y="17905"/>
                    <a:pt x="8500" y="17876"/>
                  </a:cubicBezTo>
                  <a:cubicBezTo>
                    <a:pt x="8128" y="17802"/>
                    <a:pt x="8165" y="17056"/>
                    <a:pt x="8090" y="16720"/>
                  </a:cubicBezTo>
                  <a:cubicBezTo>
                    <a:pt x="7829" y="16720"/>
                    <a:pt x="7717" y="17131"/>
                    <a:pt x="7606" y="17280"/>
                  </a:cubicBezTo>
                  <a:cubicBezTo>
                    <a:pt x="7419" y="17615"/>
                    <a:pt x="7158" y="17913"/>
                    <a:pt x="6897" y="18174"/>
                  </a:cubicBezTo>
                  <a:cubicBezTo>
                    <a:pt x="6636" y="18361"/>
                    <a:pt x="6301" y="18473"/>
                    <a:pt x="5965" y="18547"/>
                  </a:cubicBezTo>
                  <a:cubicBezTo>
                    <a:pt x="5332" y="18734"/>
                    <a:pt x="4921" y="19330"/>
                    <a:pt x="4884" y="19964"/>
                  </a:cubicBezTo>
                  <a:cubicBezTo>
                    <a:pt x="4884" y="20262"/>
                    <a:pt x="5033" y="20448"/>
                    <a:pt x="4772" y="20635"/>
                  </a:cubicBezTo>
                  <a:cubicBezTo>
                    <a:pt x="4549" y="20784"/>
                    <a:pt x="4325" y="20896"/>
                    <a:pt x="4101" y="20970"/>
                  </a:cubicBezTo>
                  <a:cubicBezTo>
                    <a:pt x="3579" y="21194"/>
                    <a:pt x="3132" y="21530"/>
                    <a:pt x="2759" y="21940"/>
                  </a:cubicBezTo>
                  <a:cubicBezTo>
                    <a:pt x="2125" y="22573"/>
                    <a:pt x="1529" y="23282"/>
                    <a:pt x="1007" y="24027"/>
                  </a:cubicBezTo>
                  <a:cubicBezTo>
                    <a:pt x="821" y="24288"/>
                    <a:pt x="672" y="24624"/>
                    <a:pt x="448" y="24885"/>
                  </a:cubicBezTo>
                  <a:cubicBezTo>
                    <a:pt x="299" y="25034"/>
                    <a:pt x="187" y="25220"/>
                    <a:pt x="75" y="25407"/>
                  </a:cubicBezTo>
                  <a:cubicBezTo>
                    <a:pt x="1" y="25556"/>
                    <a:pt x="1" y="25668"/>
                    <a:pt x="1" y="25817"/>
                  </a:cubicBezTo>
                  <a:cubicBezTo>
                    <a:pt x="38" y="25966"/>
                    <a:pt x="187" y="26078"/>
                    <a:pt x="224" y="26190"/>
                  </a:cubicBezTo>
                  <a:cubicBezTo>
                    <a:pt x="262" y="26301"/>
                    <a:pt x="336" y="26600"/>
                    <a:pt x="411" y="26786"/>
                  </a:cubicBezTo>
                  <a:cubicBezTo>
                    <a:pt x="597" y="27233"/>
                    <a:pt x="634" y="27681"/>
                    <a:pt x="560" y="28165"/>
                  </a:cubicBezTo>
                  <a:cubicBezTo>
                    <a:pt x="485" y="28613"/>
                    <a:pt x="336" y="29023"/>
                    <a:pt x="262" y="29470"/>
                  </a:cubicBezTo>
                  <a:cubicBezTo>
                    <a:pt x="187" y="29843"/>
                    <a:pt x="187" y="30179"/>
                    <a:pt x="262" y="30551"/>
                  </a:cubicBezTo>
                  <a:cubicBezTo>
                    <a:pt x="299" y="30700"/>
                    <a:pt x="373" y="30850"/>
                    <a:pt x="448" y="30999"/>
                  </a:cubicBezTo>
                  <a:cubicBezTo>
                    <a:pt x="597" y="31297"/>
                    <a:pt x="672" y="31595"/>
                    <a:pt x="821" y="31893"/>
                  </a:cubicBezTo>
                  <a:cubicBezTo>
                    <a:pt x="970" y="32154"/>
                    <a:pt x="1193" y="32415"/>
                    <a:pt x="1343" y="32676"/>
                  </a:cubicBezTo>
                  <a:cubicBezTo>
                    <a:pt x="1566" y="33012"/>
                    <a:pt x="1790" y="33310"/>
                    <a:pt x="2051" y="33571"/>
                  </a:cubicBezTo>
                  <a:cubicBezTo>
                    <a:pt x="2312" y="33869"/>
                    <a:pt x="2573" y="34205"/>
                    <a:pt x="2797" y="34503"/>
                  </a:cubicBezTo>
                  <a:cubicBezTo>
                    <a:pt x="2871" y="34615"/>
                    <a:pt x="2908" y="34801"/>
                    <a:pt x="3057" y="34876"/>
                  </a:cubicBezTo>
                  <a:cubicBezTo>
                    <a:pt x="3156" y="34930"/>
                    <a:pt x="3276" y="34951"/>
                    <a:pt x="3408" y="34951"/>
                  </a:cubicBezTo>
                  <a:cubicBezTo>
                    <a:pt x="3823" y="34951"/>
                    <a:pt x="4349" y="34737"/>
                    <a:pt x="4661" y="34652"/>
                  </a:cubicBezTo>
                  <a:cubicBezTo>
                    <a:pt x="4987" y="34536"/>
                    <a:pt x="5313" y="34477"/>
                    <a:pt x="5639" y="34477"/>
                  </a:cubicBezTo>
                  <a:cubicBezTo>
                    <a:pt x="5835" y="34477"/>
                    <a:pt x="6031" y="34498"/>
                    <a:pt x="6226" y="34540"/>
                  </a:cubicBezTo>
                  <a:cubicBezTo>
                    <a:pt x="6450" y="34540"/>
                    <a:pt x="6711" y="34578"/>
                    <a:pt x="6972" y="34652"/>
                  </a:cubicBezTo>
                  <a:cubicBezTo>
                    <a:pt x="7158" y="34764"/>
                    <a:pt x="7382" y="34801"/>
                    <a:pt x="7606" y="34839"/>
                  </a:cubicBezTo>
                  <a:cubicBezTo>
                    <a:pt x="7646" y="34841"/>
                    <a:pt x="7687" y="34843"/>
                    <a:pt x="7728" y="34843"/>
                  </a:cubicBezTo>
                  <a:cubicBezTo>
                    <a:pt x="8133" y="34843"/>
                    <a:pt x="8539" y="34711"/>
                    <a:pt x="8945" y="34711"/>
                  </a:cubicBezTo>
                  <a:cubicBezTo>
                    <a:pt x="9020" y="34711"/>
                    <a:pt x="9096" y="34716"/>
                    <a:pt x="9171" y="34727"/>
                  </a:cubicBezTo>
                  <a:cubicBezTo>
                    <a:pt x="9281" y="34716"/>
                    <a:pt x="9393" y="34711"/>
                    <a:pt x="9508" y="34711"/>
                  </a:cubicBezTo>
                  <a:cubicBezTo>
                    <a:pt x="9784" y="34711"/>
                    <a:pt x="10074" y="34738"/>
                    <a:pt x="10364" y="34764"/>
                  </a:cubicBezTo>
                  <a:cubicBezTo>
                    <a:pt x="10588" y="34839"/>
                    <a:pt x="10812" y="34950"/>
                    <a:pt x="10998" y="35099"/>
                  </a:cubicBezTo>
                  <a:cubicBezTo>
                    <a:pt x="11259" y="35323"/>
                    <a:pt x="11483" y="35547"/>
                    <a:pt x="11669" y="35845"/>
                  </a:cubicBezTo>
                  <a:cubicBezTo>
                    <a:pt x="11744" y="36031"/>
                    <a:pt x="11706" y="36255"/>
                    <a:pt x="11893" y="36442"/>
                  </a:cubicBezTo>
                  <a:cubicBezTo>
                    <a:pt x="12079" y="36628"/>
                    <a:pt x="12638" y="36628"/>
                    <a:pt x="12862" y="36889"/>
                  </a:cubicBezTo>
                  <a:cubicBezTo>
                    <a:pt x="13198" y="37262"/>
                    <a:pt x="12899" y="38045"/>
                    <a:pt x="12676" y="38492"/>
                  </a:cubicBezTo>
                  <a:cubicBezTo>
                    <a:pt x="12452" y="38977"/>
                    <a:pt x="12266" y="39498"/>
                    <a:pt x="12191" y="40058"/>
                  </a:cubicBezTo>
                  <a:cubicBezTo>
                    <a:pt x="12154" y="40244"/>
                    <a:pt x="12116" y="40393"/>
                    <a:pt x="12116" y="40580"/>
                  </a:cubicBezTo>
                  <a:cubicBezTo>
                    <a:pt x="12116" y="40729"/>
                    <a:pt x="12191" y="40878"/>
                    <a:pt x="12266" y="41027"/>
                  </a:cubicBezTo>
                  <a:cubicBezTo>
                    <a:pt x="12340" y="41213"/>
                    <a:pt x="12415" y="41400"/>
                    <a:pt x="12527" y="41549"/>
                  </a:cubicBezTo>
                  <a:cubicBezTo>
                    <a:pt x="12676" y="41810"/>
                    <a:pt x="12750" y="42071"/>
                    <a:pt x="12750" y="42332"/>
                  </a:cubicBezTo>
                  <a:cubicBezTo>
                    <a:pt x="12788" y="42705"/>
                    <a:pt x="12862" y="43040"/>
                    <a:pt x="12899" y="43376"/>
                  </a:cubicBezTo>
                  <a:cubicBezTo>
                    <a:pt x="12899" y="43748"/>
                    <a:pt x="12862" y="44121"/>
                    <a:pt x="12788" y="44457"/>
                  </a:cubicBezTo>
                  <a:cubicBezTo>
                    <a:pt x="12750" y="44830"/>
                    <a:pt x="12676" y="45202"/>
                    <a:pt x="12638" y="45612"/>
                  </a:cubicBezTo>
                  <a:cubicBezTo>
                    <a:pt x="12564" y="45911"/>
                    <a:pt x="12527" y="46209"/>
                    <a:pt x="12489" y="46544"/>
                  </a:cubicBezTo>
                  <a:cubicBezTo>
                    <a:pt x="12527" y="46768"/>
                    <a:pt x="12564" y="46992"/>
                    <a:pt x="12638" y="47178"/>
                  </a:cubicBezTo>
                  <a:cubicBezTo>
                    <a:pt x="12713" y="47551"/>
                    <a:pt x="12676" y="47886"/>
                    <a:pt x="12564" y="48222"/>
                  </a:cubicBezTo>
                  <a:cubicBezTo>
                    <a:pt x="12452" y="48557"/>
                    <a:pt x="12191" y="48856"/>
                    <a:pt x="12042" y="49154"/>
                  </a:cubicBezTo>
                  <a:cubicBezTo>
                    <a:pt x="11967" y="49415"/>
                    <a:pt x="11930" y="49676"/>
                    <a:pt x="11893" y="49937"/>
                  </a:cubicBezTo>
                  <a:cubicBezTo>
                    <a:pt x="11930" y="50347"/>
                    <a:pt x="12042" y="50720"/>
                    <a:pt x="12266" y="51055"/>
                  </a:cubicBezTo>
                  <a:cubicBezTo>
                    <a:pt x="12638" y="51950"/>
                    <a:pt x="13235" y="52807"/>
                    <a:pt x="13496" y="53739"/>
                  </a:cubicBezTo>
                  <a:cubicBezTo>
                    <a:pt x="13608" y="54112"/>
                    <a:pt x="13645" y="54485"/>
                    <a:pt x="13682" y="54858"/>
                  </a:cubicBezTo>
                  <a:cubicBezTo>
                    <a:pt x="13682" y="55268"/>
                    <a:pt x="13496" y="55678"/>
                    <a:pt x="13496" y="56051"/>
                  </a:cubicBezTo>
                  <a:cubicBezTo>
                    <a:pt x="13459" y="56647"/>
                    <a:pt x="13570" y="57318"/>
                    <a:pt x="13309" y="57877"/>
                  </a:cubicBezTo>
                  <a:cubicBezTo>
                    <a:pt x="13235" y="58064"/>
                    <a:pt x="13123" y="58213"/>
                    <a:pt x="13198" y="58437"/>
                  </a:cubicBezTo>
                  <a:cubicBezTo>
                    <a:pt x="13272" y="58735"/>
                    <a:pt x="13645" y="58996"/>
                    <a:pt x="13869" y="59220"/>
                  </a:cubicBezTo>
                  <a:cubicBezTo>
                    <a:pt x="14055" y="59480"/>
                    <a:pt x="14241" y="59741"/>
                    <a:pt x="14391" y="60040"/>
                  </a:cubicBezTo>
                  <a:cubicBezTo>
                    <a:pt x="14465" y="60114"/>
                    <a:pt x="14540" y="60226"/>
                    <a:pt x="14577" y="60338"/>
                  </a:cubicBezTo>
                  <a:cubicBezTo>
                    <a:pt x="14875" y="60263"/>
                    <a:pt x="15323" y="60226"/>
                    <a:pt x="15397" y="60189"/>
                  </a:cubicBezTo>
                  <a:cubicBezTo>
                    <a:pt x="15546" y="60040"/>
                    <a:pt x="15733" y="59853"/>
                    <a:pt x="15919" y="59741"/>
                  </a:cubicBezTo>
                  <a:cubicBezTo>
                    <a:pt x="16081" y="59638"/>
                    <a:pt x="16249" y="59611"/>
                    <a:pt x="16421" y="59611"/>
                  </a:cubicBezTo>
                  <a:cubicBezTo>
                    <a:pt x="16615" y="59611"/>
                    <a:pt x="16813" y="59646"/>
                    <a:pt x="17012" y="59646"/>
                  </a:cubicBezTo>
                  <a:cubicBezTo>
                    <a:pt x="17083" y="59646"/>
                    <a:pt x="17153" y="59641"/>
                    <a:pt x="17224" y="59630"/>
                  </a:cubicBezTo>
                  <a:cubicBezTo>
                    <a:pt x="17410" y="59592"/>
                    <a:pt x="17634" y="59480"/>
                    <a:pt x="17820" y="59443"/>
                  </a:cubicBezTo>
                  <a:lnTo>
                    <a:pt x="18342" y="59443"/>
                  </a:lnTo>
                  <a:cubicBezTo>
                    <a:pt x="18378" y="59446"/>
                    <a:pt x="18413" y="59447"/>
                    <a:pt x="18448" y="59447"/>
                  </a:cubicBezTo>
                  <a:cubicBezTo>
                    <a:pt x="18971" y="59447"/>
                    <a:pt x="19482" y="59191"/>
                    <a:pt x="19796" y="58772"/>
                  </a:cubicBezTo>
                  <a:cubicBezTo>
                    <a:pt x="20132" y="58511"/>
                    <a:pt x="20393" y="58213"/>
                    <a:pt x="20579" y="57840"/>
                  </a:cubicBezTo>
                  <a:cubicBezTo>
                    <a:pt x="20803" y="57430"/>
                    <a:pt x="21026" y="57020"/>
                    <a:pt x="21250" y="56610"/>
                  </a:cubicBezTo>
                  <a:cubicBezTo>
                    <a:pt x="21623" y="56013"/>
                    <a:pt x="21735" y="55193"/>
                    <a:pt x="22406" y="54932"/>
                  </a:cubicBezTo>
                  <a:cubicBezTo>
                    <a:pt x="22704" y="54895"/>
                    <a:pt x="23002" y="54783"/>
                    <a:pt x="23300" y="54634"/>
                  </a:cubicBezTo>
                  <a:cubicBezTo>
                    <a:pt x="23561" y="54410"/>
                    <a:pt x="23487" y="53963"/>
                    <a:pt x="23412" y="53702"/>
                  </a:cubicBezTo>
                  <a:cubicBezTo>
                    <a:pt x="23375" y="53404"/>
                    <a:pt x="23375" y="53106"/>
                    <a:pt x="23412" y="52807"/>
                  </a:cubicBezTo>
                  <a:cubicBezTo>
                    <a:pt x="23487" y="52472"/>
                    <a:pt x="23487" y="52323"/>
                    <a:pt x="23785" y="52136"/>
                  </a:cubicBezTo>
                  <a:cubicBezTo>
                    <a:pt x="24046" y="51950"/>
                    <a:pt x="24344" y="51801"/>
                    <a:pt x="24643" y="51652"/>
                  </a:cubicBezTo>
                  <a:cubicBezTo>
                    <a:pt x="25202" y="51391"/>
                    <a:pt x="25761" y="51055"/>
                    <a:pt x="26246" y="50645"/>
                  </a:cubicBezTo>
                  <a:cubicBezTo>
                    <a:pt x="26432" y="50496"/>
                    <a:pt x="26581" y="50347"/>
                    <a:pt x="26767" y="50198"/>
                  </a:cubicBezTo>
                  <a:cubicBezTo>
                    <a:pt x="26954" y="50049"/>
                    <a:pt x="27178" y="49900"/>
                    <a:pt x="27252" y="49713"/>
                  </a:cubicBezTo>
                  <a:cubicBezTo>
                    <a:pt x="27327" y="49527"/>
                    <a:pt x="27252" y="49489"/>
                    <a:pt x="27252" y="49303"/>
                  </a:cubicBezTo>
                  <a:cubicBezTo>
                    <a:pt x="27252" y="49191"/>
                    <a:pt x="27252" y="49079"/>
                    <a:pt x="27289" y="48968"/>
                  </a:cubicBezTo>
                  <a:cubicBezTo>
                    <a:pt x="27327" y="48707"/>
                    <a:pt x="27252" y="48446"/>
                    <a:pt x="27289" y="48185"/>
                  </a:cubicBezTo>
                  <a:cubicBezTo>
                    <a:pt x="27327" y="47775"/>
                    <a:pt x="27327" y="47402"/>
                    <a:pt x="27364" y="47029"/>
                  </a:cubicBezTo>
                  <a:cubicBezTo>
                    <a:pt x="27364" y="46544"/>
                    <a:pt x="27364" y="46060"/>
                    <a:pt x="27438" y="45575"/>
                  </a:cubicBezTo>
                  <a:cubicBezTo>
                    <a:pt x="27550" y="45128"/>
                    <a:pt x="27588" y="44680"/>
                    <a:pt x="27625" y="44233"/>
                  </a:cubicBezTo>
                  <a:cubicBezTo>
                    <a:pt x="27588" y="44084"/>
                    <a:pt x="27513" y="44009"/>
                    <a:pt x="27550" y="43786"/>
                  </a:cubicBezTo>
                  <a:cubicBezTo>
                    <a:pt x="27625" y="43562"/>
                    <a:pt x="27737" y="43301"/>
                    <a:pt x="27886" y="43077"/>
                  </a:cubicBezTo>
                  <a:cubicBezTo>
                    <a:pt x="28520" y="42108"/>
                    <a:pt x="29526" y="41698"/>
                    <a:pt x="30421" y="41064"/>
                  </a:cubicBezTo>
                  <a:cubicBezTo>
                    <a:pt x="31129" y="40617"/>
                    <a:pt x="31838" y="40095"/>
                    <a:pt x="32471" y="39573"/>
                  </a:cubicBezTo>
                  <a:cubicBezTo>
                    <a:pt x="33030" y="39051"/>
                    <a:pt x="33515" y="38455"/>
                    <a:pt x="33851" y="37784"/>
                  </a:cubicBezTo>
                  <a:cubicBezTo>
                    <a:pt x="34112" y="37336"/>
                    <a:pt x="34410" y="36814"/>
                    <a:pt x="34671" y="36330"/>
                  </a:cubicBezTo>
                  <a:cubicBezTo>
                    <a:pt x="34783" y="36106"/>
                    <a:pt x="34857" y="35920"/>
                    <a:pt x="34932" y="35696"/>
                  </a:cubicBezTo>
                  <a:cubicBezTo>
                    <a:pt x="35044" y="35547"/>
                    <a:pt x="35118" y="35360"/>
                    <a:pt x="35155" y="35174"/>
                  </a:cubicBezTo>
                  <a:cubicBezTo>
                    <a:pt x="35155" y="34982"/>
                    <a:pt x="34935" y="34924"/>
                    <a:pt x="34697" y="34924"/>
                  </a:cubicBezTo>
                  <a:cubicBezTo>
                    <a:pt x="34521" y="34924"/>
                    <a:pt x="34335" y="34956"/>
                    <a:pt x="34223" y="34988"/>
                  </a:cubicBezTo>
                  <a:cubicBezTo>
                    <a:pt x="33962" y="35062"/>
                    <a:pt x="33739" y="35137"/>
                    <a:pt x="33441" y="35174"/>
                  </a:cubicBezTo>
                  <a:cubicBezTo>
                    <a:pt x="33217" y="35174"/>
                    <a:pt x="32993" y="35137"/>
                    <a:pt x="32770" y="35099"/>
                  </a:cubicBezTo>
                  <a:cubicBezTo>
                    <a:pt x="32728" y="35097"/>
                    <a:pt x="32686" y="35096"/>
                    <a:pt x="32643" y="35096"/>
                  </a:cubicBezTo>
                  <a:cubicBezTo>
                    <a:pt x="32331" y="35096"/>
                    <a:pt x="32001" y="35151"/>
                    <a:pt x="31688" y="35151"/>
                  </a:cubicBezTo>
                  <a:cubicBezTo>
                    <a:pt x="31357" y="35151"/>
                    <a:pt x="31045" y="35090"/>
                    <a:pt x="30794" y="34839"/>
                  </a:cubicBezTo>
                  <a:cubicBezTo>
                    <a:pt x="30943" y="34727"/>
                    <a:pt x="31055" y="34540"/>
                    <a:pt x="31166" y="34466"/>
                  </a:cubicBezTo>
                  <a:cubicBezTo>
                    <a:pt x="31535" y="34374"/>
                    <a:pt x="31903" y="34307"/>
                    <a:pt x="32271" y="34307"/>
                  </a:cubicBezTo>
                  <a:cubicBezTo>
                    <a:pt x="32350" y="34307"/>
                    <a:pt x="32429" y="34310"/>
                    <a:pt x="32509" y="34317"/>
                  </a:cubicBezTo>
                  <a:cubicBezTo>
                    <a:pt x="33105" y="34279"/>
                    <a:pt x="33739" y="34205"/>
                    <a:pt x="34373" y="34093"/>
                  </a:cubicBezTo>
                  <a:cubicBezTo>
                    <a:pt x="34745" y="34018"/>
                    <a:pt x="35081" y="33795"/>
                    <a:pt x="35305" y="33459"/>
                  </a:cubicBezTo>
                  <a:cubicBezTo>
                    <a:pt x="35379" y="33310"/>
                    <a:pt x="35416" y="33124"/>
                    <a:pt x="35565" y="33012"/>
                  </a:cubicBezTo>
                  <a:cubicBezTo>
                    <a:pt x="35826" y="32825"/>
                    <a:pt x="36125" y="32714"/>
                    <a:pt x="36423" y="32639"/>
                  </a:cubicBezTo>
                  <a:cubicBezTo>
                    <a:pt x="36870" y="32490"/>
                    <a:pt x="37355" y="32453"/>
                    <a:pt x="37802" y="32303"/>
                  </a:cubicBezTo>
                  <a:cubicBezTo>
                    <a:pt x="37951" y="32229"/>
                    <a:pt x="38138" y="32117"/>
                    <a:pt x="38250" y="31968"/>
                  </a:cubicBezTo>
                  <a:cubicBezTo>
                    <a:pt x="38436" y="31670"/>
                    <a:pt x="38548" y="31297"/>
                    <a:pt x="38622" y="30924"/>
                  </a:cubicBezTo>
                  <a:cubicBezTo>
                    <a:pt x="38660" y="30663"/>
                    <a:pt x="38809" y="30439"/>
                    <a:pt x="38921" y="30141"/>
                  </a:cubicBezTo>
                  <a:cubicBezTo>
                    <a:pt x="38958" y="29955"/>
                    <a:pt x="38995" y="29806"/>
                    <a:pt x="38995" y="29619"/>
                  </a:cubicBezTo>
                  <a:cubicBezTo>
                    <a:pt x="39033" y="29396"/>
                    <a:pt x="38995" y="29358"/>
                    <a:pt x="38958" y="29135"/>
                  </a:cubicBezTo>
                  <a:cubicBezTo>
                    <a:pt x="38921" y="28948"/>
                    <a:pt x="39033" y="28836"/>
                    <a:pt x="38958" y="28650"/>
                  </a:cubicBezTo>
                  <a:cubicBezTo>
                    <a:pt x="38846" y="28389"/>
                    <a:pt x="38622" y="28165"/>
                    <a:pt x="38324" y="28091"/>
                  </a:cubicBezTo>
                  <a:cubicBezTo>
                    <a:pt x="37728" y="27867"/>
                    <a:pt x="36721" y="28128"/>
                    <a:pt x="36684" y="27271"/>
                  </a:cubicBezTo>
                  <a:cubicBezTo>
                    <a:pt x="36684" y="27159"/>
                    <a:pt x="36758" y="26972"/>
                    <a:pt x="36721" y="26898"/>
                  </a:cubicBezTo>
                  <a:cubicBezTo>
                    <a:pt x="36690" y="26866"/>
                    <a:pt x="36631" y="26855"/>
                    <a:pt x="36566" y="26855"/>
                  </a:cubicBezTo>
                  <a:cubicBezTo>
                    <a:pt x="36478" y="26855"/>
                    <a:pt x="36376" y="26876"/>
                    <a:pt x="36311" y="26898"/>
                  </a:cubicBezTo>
                  <a:cubicBezTo>
                    <a:pt x="36087" y="27010"/>
                    <a:pt x="35901" y="27271"/>
                    <a:pt x="35677" y="27420"/>
                  </a:cubicBezTo>
                  <a:cubicBezTo>
                    <a:pt x="35590" y="27469"/>
                    <a:pt x="35505" y="27491"/>
                    <a:pt x="35423" y="27491"/>
                  </a:cubicBezTo>
                  <a:cubicBezTo>
                    <a:pt x="34621" y="27491"/>
                    <a:pt x="34061" y="25381"/>
                    <a:pt x="34298" y="24773"/>
                  </a:cubicBezTo>
                  <a:cubicBezTo>
                    <a:pt x="34325" y="24767"/>
                    <a:pt x="34352" y="24765"/>
                    <a:pt x="34379" y="24765"/>
                  </a:cubicBezTo>
                  <a:cubicBezTo>
                    <a:pt x="34904" y="24765"/>
                    <a:pt x="35360" y="25759"/>
                    <a:pt x="35715" y="26078"/>
                  </a:cubicBezTo>
                  <a:cubicBezTo>
                    <a:pt x="36087" y="26413"/>
                    <a:pt x="36609" y="26413"/>
                    <a:pt x="37094" y="26488"/>
                  </a:cubicBezTo>
                  <a:cubicBezTo>
                    <a:pt x="37355" y="26488"/>
                    <a:pt x="37616" y="26525"/>
                    <a:pt x="37877" y="26562"/>
                  </a:cubicBezTo>
                  <a:cubicBezTo>
                    <a:pt x="38138" y="26674"/>
                    <a:pt x="38026" y="26749"/>
                    <a:pt x="38175" y="27047"/>
                  </a:cubicBezTo>
                  <a:cubicBezTo>
                    <a:pt x="38361" y="27494"/>
                    <a:pt x="38772" y="27457"/>
                    <a:pt x="39219" y="27532"/>
                  </a:cubicBezTo>
                  <a:lnTo>
                    <a:pt x="39741" y="27606"/>
                  </a:lnTo>
                  <a:cubicBezTo>
                    <a:pt x="40412" y="27681"/>
                    <a:pt x="41083" y="27681"/>
                    <a:pt x="41717" y="27681"/>
                  </a:cubicBezTo>
                  <a:cubicBezTo>
                    <a:pt x="42388" y="27681"/>
                    <a:pt x="43320" y="28091"/>
                    <a:pt x="43282" y="28836"/>
                  </a:cubicBezTo>
                  <a:cubicBezTo>
                    <a:pt x="43282" y="29135"/>
                    <a:pt x="43171" y="29358"/>
                    <a:pt x="43282" y="29657"/>
                  </a:cubicBezTo>
                  <a:cubicBezTo>
                    <a:pt x="43394" y="29806"/>
                    <a:pt x="43543" y="29992"/>
                    <a:pt x="43655" y="30104"/>
                  </a:cubicBezTo>
                  <a:cubicBezTo>
                    <a:pt x="43767" y="30253"/>
                    <a:pt x="43842" y="30402"/>
                    <a:pt x="43953" y="30514"/>
                  </a:cubicBezTo>
                  <a:cubicBezTo>
                    <a:pt x="44065" y="30663"/>
                    <a:pt x="44364" y="30887"/>
                    <a:pt x="44550" y="31073"/>
                  </a:cubicBezTo>
                  <a:cubicBezTo>
                    <a:pt x="44624" y="31148"/>
                    <a:pt x="44662" y="31185"/>
                    <a:pt x="44774" y="31185"/>
                  </a:cubicBezTo>
                  <a:cubicBezTo>
                    <a:pt x="44997" y="31148"/>
                    <a:pt x="45184" y="31073"/>
                    <a:pt x="45407" y="30961"/>
                  </a:cubicBezTo>
                  <a:cubicBezTo>
                    <a:pt x="45668" y="30887"/>
                    <a:pt x="45929" y="30775"/>
                    <a:pt x="46153" y="30589"/>
                  </a:cubicBezTo>
                  <a:cubicBezTo>
                    <a:pt x="46377" y="30700"/>
                    <a:pt x="46265" y="31409"/>
                    <a:pt x="46228" y="31632"/>
                  </a:cubicBezTo>
                  <a:cubicBezTo>
                    <a:pt x="46153" y="32005"/>
                    <a:pt x="46004" y="32378"/>
                    <a:pt x="45929" y="32788"/>
                  </a:cubicBezTo>
                  <a:cubicBezTo>
                    <a:pt x="45855" y="33459"/>
                    <a:pt x="45668" y="34167"/>
                    <a:pt x="45929" y="34839"/>
                  </a:cubicBezTo>
                  <a:cubicBezTo>
                    <a:pt x="46078" y="35211"/>
                    <a:pt x="46228" y="35547"/>
                    <a:pt x="46414" y="35882"/>
                  </a:cubicBezTo>
                  <a:cubicBezTo>
                    <a:pt x="46563" y="36143"/>
                    <a:pt x="46787" y="36367"/>
                    <a:pt x="46973" y="36665"/>
                  </a:cubicBezTo>
                  <a:cubicBezTo>
                    <a:pt x="47160" y="36963"/>
                    <a:pt x="47271" y="37299"/>
                    <a:pt x="47383" y="37634"/>
                  </a:cubicBezTo>
                  <a:cubicBezTo>
                    <a:pt x="47681" y="38380"/>
                    <a:pt x="47905" y="39163"/>
                    <a:pt x="47980" y="39983"/>
                  </a:cubicBezTo>
                  <a:cubicBezTo>
                    <a:pt x="48041" y="40020"/>
                    <a:pt x="48103" y="40037"/>
                    <a:pt x="48164" y="40037"/>
                  </a:cubicBezTo>
                  <a:cubicBezTo>
                    <a:pt x="48664" y="40037"/>
                    <a:pt x="49148" y="38940"/>
                    <a:pt x="49247" y="38641"/>
                  </a:cubicBezTo>
                  <a:cubicBezTo>
                    <a:pt x="49434" y="37858"/>
                    <a:pt x="49173" y="37075"/>
                    <a:pt x="49247" y="36292"/>
                  </a:cubicBezTo>
                  <a:cubicBezTo>
                    <a:pt x="49247" y="36031"/>
                    <a:pt x="49359" y="35808"/>
                    <a:pt x="49471" y="35584"/>
                  </a:cubicBezTo>
                  <a:cubicBezTo>
                    <a:pt x="49657" y="35323"/>
                    <a:pt x="49918" y="35249"/>
                    <a:pt x="50179" y="35062"/>
                  </a:cubicBezTo>
                  <a:cubicBezTo>
                    <a:pt x="50440" y="34876"/>
                    <a:pt x="50664" y="34689"/>
                    <a:pt x="50887" y="34466"/>
                  </a:cubicBezTo>
                  <a:cubicBezTo>
                    <a:pt x="51148" y="34130"/>
                    <a:pt x="51409" y="33795"/>
                    <a:pt x="51708" y="33496"/>
                  </a:cubicBezTo>
                  <a:cubicBezTo>
                    <a:pt x="52118" y="33086"/>
                    <a:pt x="52341" y="32639"/>
                    <a:pt x="52901" y="32415"/>
                  </a:cubicBezTo>
                  <a:cubicBezTo>
                    <a:pt x="53273" y="32303"/>
                    <a:pt x="53646" y="32192"/>
                    <a:pt x="54019" y="32117"/>
                  </a:cubicBezTo>
                  <a:cubicBezTo>
                    <a:pt x="54205" y="32080"/>
                    <a:pt x="54392" y="32043"/>
                    <a:pt x="54578" y="32005"/>
                  </a:cubicBezTo>
                  <a:cubicBezTo>
                    <a:pt x="54839" y="32005"/>
                    <a:pt x="54690" y="32005"/>
                    <a:pt x="54802" y="32117"/>
                  </a:cubicBezTo>
                  <a:cubicBezTo>
                    <a:pt x="54876" y="32266"/>
                    <a:pt x="54914" y="32602"/>
                    <a:pt x="54988" y="32751"/>
                  </a:cubicBezTo>
                  <a:cubicBezTo>
                    <a:pt x="55100" y="32975"/>
                    <a:pt x="55212" y="33161"/>
                    <a:pt x="55287" y="33385"/>
                  </a:cubicBezTo>
                  <a:cubicBezTo>
                    <a:pt x="55473" y="33907"/>
                    <a:pt x="55697" y="34428"/>
                    <a:pt x="55920" y="34913"/>
                  </a:cubicBezTo>
                  <a:cubicBezTo>
                    <a:pt x="56069" y="35249"/>
                    <a:pt x="56293" y="35547"/>
                    <a:pt x="56629" y="35696"/>
                  </a:cubicBezTo>
                  <a:cubicBezTo>
                    <a:pt x="56773" y="35768"/>
                    <a:pt x="56933" y="35809"/>
                    <a:pt x="57099" y="35809"/>
                  </a:cubicBezTo>
                  <a:cubicBezTo>
                    <a:pt x="57189" y="35809"/>
                    <a:pt x="57282" y="35797"/>
                    <a:pt x="57374" y="35770"/>
                  </a:cubicBezTo>
                  <a:cubicBezTo>
                    <a:pt x="57487" y="35748"/>
                    <a:pt x="57628" y="35711"/>
                    <a:pt x="57763" y="35711"/>
                  </a:cubicBezTo>
                  <a:cubicBezTo>
                    <a:pt x="57850" y="35711"/>
                    <a:pt x="57935" y="35727"/>
                    <a:pt x="58008" y="35770"/>
                  </a:cubicBezTo>
                  <a:cubicBezTo>
                    <a:pt x="58008" y="36516"/>
                    <a:pt x="58120" y="37299"/>
                    <a:pt x="58157" y="38045"/>
                  </a:cubicBezTo>
                  <a:cubicBezTo>
                    <a:pt x="58194" y="38455"/>
                    <a:pt x="58232" y="38827"/>
                    <a:pt x="58232" y="39200"/>
                  </a:cubicBezTo>
                  <a:cubicBezTo>
                    <a:pt x="58269" y="39349"/>
                    <a:pt x="58306" y="39498"/>
                    <a:pt x="58343" y="39648"/>
                  </a:cubicBezTo>
                  <a:lnTo>
                    <a:pt x="58455" y="39722"/>
                  </a:lnTo>
                  <a:cubicBezTo>
                    <a:pt x="58642" y="40020"/>
                    <a:pt x="58716" y="40356"/>
                    <a:pt x="58679" y="40691"/>
                  </a:cubicBezTo>
                  <a:cubicBezTo>
                    <a:pt x="58716" y="40691"/>
                    <a:pt x="58865" y="41064"/>
                    <a:pt x="58865" y="41064"/>
                  </a:cubicBezTo>
                  <a:cubicBezTo>
                    <a:pt x="59313" y="41251"/>
                    <a:pt x="59387" y="42034"/>
                    <a:pt x="59499" y="42444"/>
                  </a:cubicBezTo>
                  <a:cubicBezTo>
                    <a:pt x="59574" y="42779"/>
                    <a:pt x="59611" y="43115"/>
                    <a:pt x="59611" y="43450"/>
                  </a:cubicBezTo>
                  <a:cubicBezTo>
                    <a:pt x="59648" y="43898"/>
                    <a:pt x="59797" y="44345"/>
                    <a:pt x="60058" y="44680"/>
                  </a:cubicBezTo>
                  <a:cubicBezTo>
                    <a:pt x="60170" y="44792"/>
                    <a:pt x="60245" y="44904"/>
                    <a:pt x="60357" y="45053"/>
                  </a:cubicBezTo>
                  <a:cubicBezTo>
                    <a:pt x="60394" y="45090"/>
                    <a:pt x="60468" y="45128"/>
                    <a:pt x="60506" y="45165"/>
                  </a:cubicBezTo>
                  <a:cubicBezTo>
                    <a:pt x="60543" y="45202"/>
                    <a:pt x="60543" y="45240"/>
                    <a:pt x="60580" y="45277"/>
                  </a:cubicBezTo>
                  <a:cubicBezTo>
                    <a:pt x="60729" y="45463"/>
                    <a:pt x="60878" y="45612"/>
                    <a:pt x="61065" y="45762"/>
                  </a:cubicBezTo>
                  <a:cubicBezTo>
                    <a:pt x="61326" y="45240"/>
                    <a:pt x="61177" y="44494"/>
                    <a:pt x="61214" y="43898"/>
                  </a:cubicBezTo>
                  <a:cubicBezTo>
                    <a:pt x="61289" y="43674"/>
                    <a:pt x="61326" y="43450"/>
                    <a:pt x="61326" y="43189"/>
                  </a:cubicBezTo>
                  <a:cubicBezTo>
                    <a:pt x="61251" y="43003"/>
                    <a:pt x="61139" y="43040"/>
                    <a:pt x="60990" y="42966"/>
                  </a:cubicBezTo>
                  <a:cubicBezTo>
                    <a:pt x="60692" y="42816"/>
                    <a:pt x="60506" y="42444"/>
                    <a:pt x="60282" y="42220"/>
                  </a:cubicBezTo>
                  <a:cubicBezTo>
                    <a:pt x="60096" y="42071"/>
                    <a:pt x="59984" y="41847"/>
                    <a:pt x="59872" y="41623"/>
                  </a:cubicBezTo>
                  <a:cubicBezTo>
                    <a:pt x="59760" y="41325"/>
                    <a:pt x="59648" y="41027"/>
                    <a:pt x="59536" y="40691"/>
                  </a:cubicBezTo>
                  <a:cubicBezTo>
                    <a:pt x="59462" y="40430"/>
                    <a:pt x="59350" y="40132"/>
                    <a:pt x="59313" y="39834"/>
                  </a:cubicBezTo>
                  <a:cubicBezTo>
                    <a:pt x="59275" y="39424"/>
                    <a:pt x="59313" y="38977"/>
                    <a:pt x="59425" y="38566"/>
                  </a:cubicBezTo>
                  <a:cubicBezTo>
                    <a:pt x="59462" y="38306"/>
                    <a:pt x="59499" y="37821"/>
                    <a:pt x="59835" y="37784"/>
                  </a:cubicBezTo>
                  <a:cubicBezTo>
                    <a:pt x="59835" y="38641"/>
                    <a:pt x="60916" y="38902"/>
                    <a:pt x="61251" y="39610"/>
                  </a:cubicBezTo>
                  <a:cubicBezTo>
                    <a:pt x="61430" y="39931"/>
                    <a:pt x="61471" y="40696"/>
                    <a:pt x="61932" y="40696"/>
                  </a:cubicBezTo>
                  <a:cubicBezTo>
                    <a:pt x="61953" y="40696"/>
                    <a:pt x="61974" y="40695"/>
                    <a:pt x="61997" y="40691"/>
                  </a:cubicBezTo>
                  <a:cubicBezTo>
                    <a:pt x="62407" y="40654"/>
                    <a:pt x="62631" y="40207"/>
                    <a:pt x="63003" y="40095"/>
                  </a:cubicBezTo>
                  <a:cubicBezTo>
                    <a:pt x="63031" y="40090"/>
                    <a:pt x="63059" y="40087"/>
                    <a:pt x="63087" y="40087"/>
                  </a:cubicBezTo>
                  <a:cubicBezTo>
                    <a:pt x="63226" y="40087"/>
                    <a:pt x="63377" y="40140"/>
                    <a:pt x="63516" y="40140"/>
                  </a:cubicBezTo>
                  <a:cubicBezTo>
                    <a:pt x="63545" y="40140"/>
                    <a:pt x="63573" y="40138"/>
                    <a:pt x="63600" y="40132"/>
                  </a:cubicBezTo>
                  <a:cubicBezTo>
                    <a:pt x="63824" y="40095"/>
                    <a:pt x="64047" y="40020"/>
                    <a:pt x="64196" y="39871"/>
                  </a:cubicBezTo>
                  <a:cubicBezTo>
                    <a:pt x="64383" y="39722"/>
                    <a:pt x="64495" y="39498"/>
                    <a:pt x="64495" y="39275"/>
                  </a:cubicBezTo>
                  <a:cubicBezTo>
                    <a:pt x="64569" y="39051"/>
                    <a:pt x="64532" y="38790"/>
                    <a:pt x="64383" y="38604"/>
                  </a:cubicBezTo>
                  <a:cubicBezTo>
                    <a:pt x="64159" y="38156"/>
                    <a:pt x="63973" y="37709"/>
                    <a:pt x="63824" y="37224"/>
                  </a:cubicBezTo>
                  <a:cubicBezTo>
                    <a:pt x="63637" y="36740"/>
                    <a:pt x="63302" y="36292"/>
                    <a:pt x="62929" y="35920"/>
                  </a:cubicBezTo>
                  <a:cubicBezTo>
                    <a:pt x="62519" y="35510"/>
                    <a:pt x="62668" y="34913"/>
                    <a:pt x="62742" y="34391"/>
                  </a:cubicBezTo>
                  <a:cubicBezTo>
                    <a:pt x="62845" y="33912"/>
                    <a:pt x="63357" y="33716"/>
                    <a:pt x="63786" y="33716"/>
                  </a:cubicBezTo>
                  <a:cubicBezTo>
                    <a:pt x="63824" y="33716"/>
                    <a:pt x="63862" y="33717"/>
                    <a:pt x="63898" y="33720"/>
                  </a:cubicBezTo>
                  <a:cubicBezTo>
                    <a:pt x="64196" y="33720"/>
                    <a:pt x="64662" y="34006"/>
                    <a:pt x="65008" y="34006"/>
                  </a:cubicBezTo>
                  <a:cubicBezTo>
                    <a:pt x="65094" y="34006"/>
                    <a:pt x="65173" y="33989"/>
                    <a:pt x="65240" y="33944"/>
                  </a:cubicBezTo>
                  <a:cubicBezTo>
                    <a:pt x="65464" y="33795"/>
                    <a:pt x="65576" y="33422"/>
                    <a:pt x="65799" y="33235"/>
                  </a:cubicBezTo>
                  <a:cubicBezTo>
                    <a:pt x="66247" y="32975"/>
                    <a:pt x="66731" y="32863"/>
                    <a:pt x="67216" y="32825"/>
                  </a:cubicBezTo>
                  <a:cubicBezTo>
                    <a:pt x="67365" y="32825"/>
                    <a:pt x="67552" y="32788"/>
                    <a:pt x="67701" y="32788"/>
                  </a:cubicBezTo>
                  <a:cubicBezTo>
                    <a:pt x="67766" y="32797"/>
                    <a:pt x="67831" y="32802"/>
                    <a:pt x="67896" y="32802"/>
                  </a:cubicBezTo>
                  <a:cubicBezTo>
                    <a:pt x="68092" y="32802"/>
                    <a:pt x="68288" y="32760"/>
                    <a:pt x="68484" y="32676"/>
                  </a:cubicBezTo>
                  <a:cubicBezTo>
                    <a:pt x="68595" y="32676"/>
                    <a:pt x="68856" y="32676"/>
                    <a:pt x="68931" y="32527"/>
                  </a:cubicBezTo>
                  <a:cubicBezTo>
                    <a:pt x="69043" y="32415"/>
                    <a:pt x="69005" y="32303"/>
                    <a:pt x="69043" y="32229"/>
                  </a:cubicBezTo>
                  <a:cubicBezTo>
                    <a:pt x="69192" y="32043"/>
                    <a:pt x="69304" y="31893"/>
                    <a:pt x="69378" y="31707"/>
                  </a:cubicBezTo>
                  <a:cubicBezTo>
                    <a:pt x="69490" y="31409"/>
                    <a:pt x="69453" y="31111"/>
                    <a:pt x="69565" y="30812"/>
                  </a:cubicBezTo>
                  <a:cubicBezTo>
                    <a:pt x="69677" y="30514"/>
                    <a:pt x="69826" y="30216"/>
                    <a:pt x="70012" y="29992"/>
                  </a:cubicBezTo>
                  <a:cubicBezTo>
                    <a:pt x="70198" y="29843"/>
                    <a:pt x="70273" y="29619"/>
                    <a:pt x="70273" y="29358"/>
                  </a:cubicBezTo>
                  <a:cubicBezTo>
                    <a:pt x="70310" y="29060"/>
                    <a:pt x="70198" y="28948"/>
                    <a:pt x="70049" y="28687"/>
                  </a:cubicBezTo>
                  <a:cubicBezTo>
                    <a:pt x="69863" y="28352"/>
                    <a:pt x="69639" y="28054"/>
                    <a:pt x="69453" y="27755"/>
                  </a:cubicBezTo>
                  <a:cubicBezTo>
                    <a:pt x="69304" y="27532"/>
                    <a:pt x="69229" y="27271"/>
                    <a:pt x="69192" y="26972"/>
                  </a:cubicBezTo>
                  <a:cubicBezTo>
                    <a:pt x="69155" y="26749"/>
                    <a:pt x="69192" y="26525"/>
                    <a:pt x="69155" y="26264"/>
                  </a:cubicBezTo>
                  <a:cubicBezTo>
                    <a:pt x="69117" y="26003"/>
                    <a:pt x="68968" y="25929"/>
                    <a:pt x="68931" y="25742"/>
                  </a:cubicBezTo>
                  <a:cubicBezTo>
                    <a:pt x="68894" y="25630"/>
                    <a:pt x="68931" y="25481"/>
                    <a:pt x="68968" y="25369"/>
                  </a:cubicBezTo>
                  <a:cubicBezTo>
                    <a:pt x="69005" y="25295"/>
                    <a:pt x="69155" y="25258"/>
                    <a:pt x="69192" y="25183"/>
                  </a:cubicBezTo>
                  <a:cubicBezTo>
                    <a:pt x="69341" y="24885"/>
                    <a:pt x="68595" y="24922"/>
                    <a:pt x="68409" y="24885"/>
                  </a:cubicBezTo>
                  <a:cubicBezTo>
                    <a:pt x="68297" y="24872"/>
                    <a:pt x="68189" y="24868"/>
                    <a:pt x="68083" y="24868"/>
                  </a:cubicBezTo>
                  <a:cubicBezTo>
                    <a:pt x="67871" y="24868"/>
                    <a:pt x="67663" y="24885"/>
                    <a:pt x="67440" y="24885"/>
                  </a:cubicBezTo>
                  <a:cubicBezTo>
                    <a:pt x="67179" y="24848"/>
                    <a:pt x="67253" y="24885"/>
                    <a:pt x="67141" y="24698"/>
                  </a:cubicBezTo>
                  <a:cubicBezTo>
                    <a:pt x="67104" y="24587"/>
                    <a:pt x="67067" y="24475"/>
                    <a:pt x="67030" y="24363"/>
                  </a:cubicBezTo>
                  <a:cubicBezTo>
                    <a:pt x="67030" y="24251"/>
                    <a:pt x="67030" y="24139"/>
                    <a:pt x="67030" y="23990"/>
                  </a:cubicBezTo>
                  <a:cubicBezTo>
                    <a:pt x="67030" y="23878"/>
                    <a:pt x="66918" y="23878"/>
                    <a:pt x="66992" y="23729"/>
                  </a:cubicBezTo>
                  <a:cubicBezTo>
                    <a:pt x="67067" y="23617"/>
                    <a:pt x="67626" y="23580"/>
                    <a:pt x="67253" y="23282"/>
                  </a:cubicBezTo>
                  <a:cubicBezTo>
                    <a:pt x="67335" y="23037"/>
                    <a:pt x="67653" y="22951"/>
                    <a:pt x="67936" y="22951"/>
                  </a:cubicBezTo>
                  <a:cubicBezTo>
                    <a:pt x="68041" y="22951"/>
                    <a:pt x="68142" y="22963"/>
                    <a:pt x="68223" y="22984"/>
                  </a:cubicBezTo>
                  <a:cubicBezTo>
                    <a:pt x="68707" y="23133"/>
                    <a:pt x="68334" y="23655"/>
                    <a:pt x="68260" y="23953"/>
                  </a:cubicBezTo>
                  <a:cubicBezTo>
                    <a:pt x="68398" y="24082"/>
                    <a:pt x="68511" y="24131"/>
                    <a:pt x="68612" y="24131"/>
                  </a:cubicBezTo>
                  <a:cubicBezTo>
                    <a:pt x="68918" y="24131"/>
                    <a:pt x="69106" y="23673"/>
                    <a:pt x="69527" y="23617"/>
                  </a:cubicBezTo>
                  <a:cubicBezTo>
                    <a:pt x="69572" y="23611"/>
                    <a:pt x="69617" y="23608"/>
                    <a:pt x="69662" y="23608"/>
                  </a:cubicBezTo>
                  <a:cubicBezTo>
                    <a:pt x="69877" y="23608"/>
                    <a:pt x="70088" y="23680"/>
                    <a:pt x="70273" y="23804"/>
                  </a:cubicBezTo>
                  <a:cubicBezTo>
                    <a:pt x="70497" y="24176"/>
                    <a:pt x="70609" y="24587"/>
                    <a:pt x="70646" y="24997"/>
                  </a:cubicBezTo>
                  <a:cubicBezTo>
                    <a:pt x="70646" y="25258"/>
                    <a:pt x="70534" y="25556"/>
                    <a:pt x="70534" y="25854"/>
                  </a:cubicBezTo>
                  <a:cubicBezTo>
                    <a:pt x="70571" y="26152"/>
                    <a:pt x="70758" y="26413"/>
                    <a:pt x="71056" y="26525"/>
                  </a:cubicBezTo>
                  <a:cubicBezTo>
                    <a:pt x="71354" y="26637"/>
                    <a:pt x="71615" y="26823"/>
                    <a:pt x="71801" y="27047"/>
                  </a:cubicBezTo>
                  <a:cubicBezTo>
                    <a:pt x="71876" y="27233"/>
                    <a:pt x="71951" y="27420"/>
                    <a:pt x="71951" y="27606"/>
                  </a:cubicBezTo>
                  <a:cubicBezTo>
                    <a:pt x="71951" y="27755"/>
                    <a:pt x="71839" y="27904"/>
                    <a:pt x="71951" y="28016"/>
                  </a:cubicBezTo>
                  <a:cubicBezTo>
                    <a:pt x="71988" y="28072"/>
                    <a:pt x="72081" y="28091"/>
                    <a:pt x="72179" y="28091"/>
                  </a:cubicBezTo>
                  <a:cubicBezTo>
                    <a:pt x="72277" y="28091"/>
                    <a:pt x="72379" y="28072"/>
                    <a:pt x="72435" y="28054"/>
                  </a:cubicBezTo>
                  <a:cubicBezTo>
                    <a:pt x="72622" y="27979"/>
                    <a:pt x="72696" y="27830"/>
                    <a:pt x="72771" y="27681"/>
                  </a:cubicBezTo>
                  <a:cubicBezTo>
                    <a:pt x="72957" y="27457"/>
                    <a:pt x="73032" y="27196"/>
                    <a:pt x="73032" y="26898"/>
                  </a:cubicBezTo>
                  <a:cubicBezTo>
                    <a:pt x="73144" y="26451"/>
                    <a:pt x="72808" y="26301"/>
                    <a:pt x="72547" y="26003"/>
                  </a:cubicBezTo>
                  <a:cubicBezTo>
                    <a:pt x="72249" y="25780"/>
                    <a:pt x="72025" y="25519"/>
                    <a:pt x="71801" y="25258"/>
                  </a:cubicBezTo>
                  <a:cubicBezTo>
                    <a:pt x="71541" y="24959"/>
                    <a:pt x="71391" y="24587"/>
                    <a:pt x="71354" y="24214"/>
                  </a:cubicBezTo>
                  <a:cubicBezTo>
                    <a:pt x="71354" y="23916"/>
                    <a:pt x="71354" y="23505"/>
                    <a:pt x="71652" y="23394"/>
                  </a:cubicBezTo>
                  <a:cubicBezTo>
                    <a:pt x="71988" y="23282"/>
                    <a:pt x="72398" y="23356"/>
                    <a:pt x="72510" y="22984"/>
                  </a:cubicBezTo>
                  <a:cubicBezTo>
                    <a:pt x="72584" y="22648"/>
                    <a:pt x="72435" y="22462"/>
                    <a:pt x="72398" y="22201"/>
                  </a:cubicBezTo>
                  <a:cubicBezTo>
                    <a:pt x="72398" y="22163"/>
                    <a:pt x="72398" y="22163"/>
                    <a:pt x="72398" y="22126"/>
                  </a:cubicBezTo>
                  <a:cubicBezTo>
                    <a:pt x="72398" y="22014"/>
                    <a:pt x="72361" y="21902"/>
                    <a:pt x="72361" y="21791"/>
                  </a:cubicBezTo>
                  <a:cubicBezTo>
                    <a:pt x="72212" y="21082"/>
                    <a:pt x="72025" y="20374"/>
                    <a:pt x="71839" y="19666"/>
                  </a:cubicBezTo>
                  <a:cubicBezTo>
                    <a:pt x="71764" y="19330"/>
                    <a:pt x="71690" y="19032"/>
                    <a:pt x="71578" y="18734"/>
                  </a:cubicBezTo>
                  <a:cubicBezTo>
                    <a:pt x="71503" y="18435"/>
                    <a:pt x="71391" y="17988"/>
                    <a:pt x="71280" y="17615"/>
                  </a:cubicBezTo>
                  <a:cubicBezTo>
                    <a:pt x="71205" y="17392"/>
                    <a:pt x="71130" y="17168"/>
                    <a:pt x="71019" y="16907"/>
                  </a:cubicBezTo>
                  <a:cubicBezTo>
                    <a:pt x="70981" y="16720"/>
                    <a:pt x="70944" y="16534"/>
                    <a:pt x="70869" y="16385"/>
                  </a:cubicBezTo>
                  <a:cubicBezTo>
                    <a:pt x="70720" y="15975"/>
                    <a:pt x="70571" y="15528"/>
                    <a:pt x="70385" y="15117"/>
                  </a:cubicBezTo>
                  <a:cubicBezTo>
                    <a:pt x="70273" y="14819"/>
                    <a:pt x="70161" y="14484"/>
                    <a:pt x="70049" y="14185"/>
                  </a:cubicBezTo>
                  <a:cubicBezTo>
                    <a:pt x="69900" y="13887"/>
                    <a:pt x="69751" y="13477"/>
                    <a:pt x="69602" y="13142"/>
                  </a:cubicBezTo>
                  <a:cubicBezTo>
                    <a:pt x="69453" y="12769"/>
                    <a:pt x="69304" y="12433"/>
                    <a:pt x="69155" y="12098"/>
                  </a:cubicBezTo>
                  <a:lnTo>
                    <a:pt x="69155" y="12061"/>
                  </a:lnTo>
                  <a:cubicBezTo>
                    <a:pt x="69043" y="11800"/>
                    <a:pt x="68931" y="11576"/>
                    <a:pt x="68782" y="11315"/>
                  </a:cubicBezTo>
                  <a:cubicBezTo>
                    <a:pt x="68745" y="11203"/>
                    <a:pt x="68670" y="11054"/>
                    <a:pt x="68595" y="10942"/>
                  </a:cubicBezTo>
                  <a:cubicBezTo>
                    <a:pt x="68446" y="10644"/>
                    <a:pt x="68297" y="10346"/>
                    <a:pt x="68148" y="10047"/>
                  </a:cubicBezTo>
                  <a:cubicBezTo>
                    <a:pt x="67962" y="9749"/>
                    <a:pt x="67775" y="9302"/>
                    <a:pt x="67589" y="8966"/>
                  </a:cubicBezTo>
                  <a:cubicBezTo>
                    <a:pt x="67440" y="8705"/>
                    <a:pt x="67291" y="8444"/>
                    <a:pt x="67141" y="8183"/>
                  </a:cubicBezTo>
                  <a:cubicBezTo>
                    <a:pt x="66806" y="7550"/>
                    <a:pt x="66433" y="6953"/>
                    <a:pt x="66060" y="6357"/>
                  </a:cubicBezTo>
                  <a:cubicBezTo>
                    <a:pt x="65949" y="6170"/>
                    <a:pt x="65837" y="5984"/>
                    <a:pt x="65688" y="5835"/>
                  </a:cubicBezTo>
                  <a:cubicBezTo>
                    <a:pt x="65501" y="5537"/>
                    <a:pt x="65315" y="5238"/>
                    <a:pt x="65128" y="4940"/>
                  </a:cubicBezTo>
                  <a:cubicBezTo>
                    <a:pt x="64942" y="5089"/>
                    <a:pt x="64756" y="5201"/>
                    <a:pt x="64532" y="5276"/>
                  </a:cubicBezTo>
                  <a:cubicBezTo>
                    <a:pt x="64308" y="5359"/>
                    <a:pt x="64080" y="5394"/>
                    <a:pt x="63850" y="5394"/>
                  </a:cubicBezTo>
                  <a:cubicBezTo>
                    <a:pt x="63162" y="5394"/>
                    <a:pt x="62463" y="5080"/>
                    <a:pt x="61848" y="4828"/>
                  </a:cubicBezTo>
                  <a:cubicBezTo>
                    <a:pt x="61782" y="4893"/>
                    <a:pt x="61708" y="4919"/>
                    <a:pt x="61630" y="4919"/>
                  </a:cubicBezTo>
                  <a:cubicBezTo>
                    <a:pt x="61352" y="4919"/>
                    <a:pt x="61024" y="4588"/>
                    <a:pt x="60878" y="4530"/>
                  </a:cubicBezTo>
                  <a:cubicBezTo>
                    <a:pt x="60767" y="4455"/>
                    <a:pt x="60692" y="4493"/>
                    <a:pt x="60580" y="4455"/>
                  </a:cubicBezTo>
                  <a:cubicBezTo>
                    <a:pt x="60468" y="4418"/>
                    <a:pt x="60319" y="4306"/>
                    <a:pt x="60170" y="4269"/>
                  </a:cubicBezTo>
                  <a:cubicBezTo>
                    <a:pt x="59909" y="4232"/>
                    <a:pt x="59760" y="4045"/>
                    <a:pt x="59536" y="3971"/>
                  </a:cubicBezTo>
                  <a:cubicBezTo>
                    <a:pt x="59350" y="3934"/>
                    <a:pt x="59164" y="3896"/>
                    <a:pt x="58977" y="3896"/>
                  </a:cubicBezTo>
                  <a:cubicBezTo>
                    <a:pt x="58865" y="3896"/>
                    <a:pt x="58865" y="3971"/>
                    <a:pt x="58754" y="3971"/>
                  </a:cubicBezTo>
                  <a:cubicBezTo>
                    <a:pt x="58604" y="3971"/>
                    <a:pt x="58455" y="3923"/>
                    <a:pt x="58306" y="3923"/>
                  </a:cubicBezTo>
                  <a:cubicBezTo>
                    <a:pt x="58269" y="3923"/>
                    <a:pt x="58232" y="3926"/>
                    <a:pt x="58194" y="3934"/>
                  </a:cubicBezTo>
                  <a:cubicBezTo>
                    <a:pt x="58008" y="3934"/>
                    <a:pt x="57784" y="4008"/>
                    <a:pt x="57598" y="4008"/>
                  </a:cubicBezTo>
                  <a:cubicBezTo>
                    <a:pt x="57542" y="4014"/>
                    <a:pt x="57486" y="4017"/>
                    <a:pt x="57430" y="4017"/>
                  </a:cubicBezTo>
                  <a:cubicBezTo>
                    <a:pt x="57152" y="4017"/>
                    <a:pt x="56877" y="3940"/>
                    <a:pt x="56629" y="3784"/>
                  </a:cubicBezTo>
                  <a:lnTo>
                    <a:pt x="56368" y="3635"/>
                  </a:lnTo>
                  <a:cubicBezTo>
                    <a:pt x="56219" y="3561"/>
                    <a:pt x="56107" y="3486"/>
                    <a:pt x="55958" y="3412"/>
                  </a:cubicBezTo>
                  <a:cubicBezTo>
                    <a:pt x="55659" y="3225"/>
                    <a:pt x="55361" y="3076"/>
                    <a:pt x="54988" y="3002"/>
                  </a:cubicBezTo>
                  <a:cubicBezTo>
                    <a:pt x="54541" y="2927"/>
                    <a:pt x="54094" y="2890"/>
                    <a:pt x="53609" y="2890"/>
                  </a:cubicBezTo>
                  <a:cubicBezTo>
                    <a:pt x="53333" y="2945"/>
                    <a:pt x="52935" y="3183"/>
                    <a:pt x="52596" y="3183"/>
                  </a:cubicBezTo>
                  <a:cubicBezTo>
                    <a:pt x="52476" y="3183"/>
                    <a:pt x="52364" y="3154"/>
                    <a:pt x="52267" y="3076"/>
                  </a:cubicBezTo>
                  <a:cubicBezTo>
                    <a:pt x="51708" y="2554"/>
                    <a:pt x="53572" y="2405"/>
                    <a:pt x="53721" y="2368"/>
                  </a:cubicBezTo>
                  <a:cubicBezTo>
                    <a:pt x="53870" y="2330"/>
                    <a:pt x="54429" y="2293"/>
                    <a:pt x="54205" y="1995"/>
                  </a:cubicBezTo>
                  <a:cubicBezTo>
                    <a:pt x="54131" y="1883"/>
                    <a:pt x="53870" y="1846"/>
                    <a:pt x="53758" y="1771"/>
                  </a:cubicBezTo>
                  <a:cubicBezTo>
                    <a:pt x="53609" y="1697"/>
                    <a:pt x="53460" y="1585"/>
                    <a:pt x="53273" y="1510"/>
                  </a:cubicBezTo>
                  <a:cubicBezTo>
                    <a:pt x="53087" y="1361"/>
                    <a:pt x="52863" y="1249"/>
                    <a:pt x="52602" y="1138"/>
                  </a:cubicBezTo>
                  <a:cubicBezTo>
                    <a:pt x="52416" y="1100"/>
                    <a:pt x="52230" y="1063"/>
                    <a:pt x="52043" y="951"/>
                  </a:cubicBezTo>
                  <a:cubicBezTo>
                    <a:pt x="51670" y="765"/>
                    <a:pt x="51260" y="616"/>
                    <a:pt x="50813" y="578"/>
                  </a:cubicBezTo>
                  <a:cubicBezTo>
                    <a:pt x="50567" y="713"/>
                    <a:pt x="50281" y="780"/>
                    <a:pt x="49994" y="780"/>
                  </a:cubicBezTo>
                  <a:cubicBezTo>
                    <a:pt x="49803" y="780"/>
                    <a:pt x="49613" y="750"/>
                    <a:pt x="49434" y="690"/>
                  </a:cubicBezTo>
                  <a:cubicBezTo>
                    <a:pt x="49284" y="653"/>
                    <a:pt x="49173" y="578"/>
                    <a:pt x="49061" y="541"/>
                  </a:cubicBezTo>
                  <a:cubicBezTo>
                    <a:pt x="48912" y="504"/>
                    <a:pt x="48763" y="504"/>
                    <a:pt x="48613" y="466"/>
                  </a:cubicBezTo>
                  <a:cubicBezTo>
                    <a:pt x="48278" y="466"/>
                    <a:pt x="47980" y="504"/>
                    <a:pt x="47681" y="578"/>
                  </a:cubicBezTo>
                  <a:lnTo>
                    <a:pt x="46787" y="578"/>
                  </a:lnTo>
                  <a:cubicBezTo>
                    <a:pt x="46414" y="578"/>
                    <a:pt x="46488" y="690"/>
                    <a:pt x="46190" y="914"/>
                  </a:cubicBezTo>
                  <a:cubicBezTo>
                    <a:pt x="46004" y="1026"/>
                    <a:pt x="45743" y="1100"/>
                    <a:pt x="45519" y="1100"/>
                  </a:cubicBezTo>
                  <a:cubicBezTo>
                    <a:pt x="45184" y="1175"/>
                    <a:pt x="44885" y="1324"/>
                    <a:pt x="44587" y="1473"/>
                  </a:cubicBezTo>
                  <a:cubicBezTo>
                    <a:pt x="44438" y="1572"/>
                    <a:pt x="44289" y="1622"/>
                    <a:pt x="44140" y="1622"/>
                  </a:cubicBezTo>
                  <a:cubicBezTo>
                    <a:pt x="44065" y="1622"/>
                    <a:pt x="43991" y="1610"/>
                    <a:pt x="43916" y="1585"/>
                  </a:cubicBezTo>
                  <a:cubicBezTo>
                    <a:pt x="43767" y="1548"/>
                    <a:pt x="43655" y="1548"/>
                    <a:pt x="43506" y="1548"/>
                  </a:cubicBezTo>
                  <a:cubicBezTo>
                    <a:pt x="43282" y="1622"/>
                    <a:pt x="43469" y="1659"/>
                    <a:pt x="43469" y="1771"/>
                  </a:cubicBezTo>
                  <a:cubicBezTo>
                    <a:pt x="43506" y="1883"/>
                    <a:pt x="43506" y="1995"/>
                    <a:pt x="43469" y="2107"/>
                  </a:cubicBezTo>
                  <a:cubicBezTo>
                    <a:pt x="43394" y="2293"/>
                    <a:pt x="43469" y="2256"/>
                    <a:pt x="43208" y="2293"/>
                  </a:cubicBezTo>
                  <a:cubicBezTo>
                    <a:pt x="42947" y="2256"/>
                    <a:pt x="42649" y="2144"/>
                    <a:pt x="42425" y="1958"/>
                  </a:cubicBezTo>
                  <a:cubicBezTo>
                    <a:pt x="42233" y="1861"/>
                    <a:pt x="41930" y="1600"/>
                    <a:pt x="41659" y="1600"/>
                  </a:cubicBezTo>
                  <a:cubicBezTo>
                    <a:pt x="41615" y="1600"/>
                    <a:pt x="41572" y="1607"/>
                    <a:pt x="41530" y="1622"/>
                  </a:cubicBezTo>
                  <a:cubicBezTo>
                    <a:pt x="41232" y="1734"/>
                    <a:pt x="41530" y="2181"/>
                    <a:pt x="41568" y="2368"/>
                  </a:cubicBezTo>
                  <a:cubicBezTo>
                    <a:pt x="41605" y="2480"/>
                    <a:pt x="41605" y="2591"/>
                    <a:pt x="41642" y="2703"/>
                  </a:cubicBezTo>
                  <a:cubicBezTo>
                    <a:pt x="41717" y="2815"/>
                    <a:pt x="41903" y="2890"/>
                    <a:pt x="42015" y="2964"/>
                  </a:cubicBezTo>
                  <a:cubicBezTo>
                    <a:pt x="42201" y="3151"/>
                    <a:pt x="42425" y="3300"/>
                    <a:pt x="42686" y="3412"/>
                  </a:cubicBezTo>
                  <a:cubicBezTo>
                    <a:pt x="42947" y="3523"/>
                    <a:pt x="43506" y="3598"/>
                    <a:pt x="43543" y="3971"/>
                  </a:cubicBezTo>
                  <a:cubicBezTo>
                    <a:pt x="43512" y="3977"/>
                    <a:pt x="43481" y="3980"/>
                    <a:pt x="43450" y="3980"/>
                  </a:cubicBezTo>
                  <a:cubicBezTo>
                    <a:pt x="43145" y="3980"/>
                    <a:pt x="42861" y="3701"/>
                    <a:pt x="42555" y="3701"/>
                  </a:cubicBezTo>
                  <a:cubicBezTo>
                    <a:pt x="42525" y="3701"/>
                    <a:pt x="42494" y="3704"/>
                    <a:pt x="42462" y="3710"/>
                  </a:cubicBezTo>
                  <a:cubicBezTo>
                    <a:pt x="42089" y="3822"/>
                    <a:pt x="42239" y="4269"/>
                    <a:pt x="42089" y="4493"/>
                  </a:cubicBezTo>
                  <a:cubicBezTo>
                    <a:pt x="41992" y="4688"/>
                    <a:pt x="41853" y="4740"/>
                    <a:pt x="41695" y="4740"/>
                  </a:cubicBezTo>
                  <a:cubicBezTo>
                    <a:pt x="41552" y="4740"/>
                    <a:pt x="41392" y="4697"/>
                    <a:pt x="41232" y="4679"/>
                  </a:cubicBezTo>
                  <a:cubicBezTo>
                    <a:pt x="41046" y="4642"/>
                    <a:pt x="40524" y="4679"/>
                    <a:pt x="40375" y="4530"/>
                  </a:cubicBezTo>
                  <a:cubicBezTo>
                    <a:pt x="40002" y="4232"/>
                    <a:pt x="40710" y="4045"/>
                    <a:pt x="40822" y="4008"/>
                  </a:cubicBezTo>
                  <a:cubicBezTo>
                    <a:pt x="41083" y="3896"/>
                    <a:pt x="41418" y="3673"/>
                    <a:pt x="41418" y="3374"/>
                  </a:cubicBezTo>
                  <a:cubicBezTo>
                    <a:pt x="41418" y="3188"/>
                    <a:pt x="41232" y="3076"/>
                    <a:pt x="41157" y="2927"/>
                  </a:cubicBezTo>
                  <a:cubicBezTo>
                    <a:pt x="41083" y="2815"/>
                    <a:pt x="41046" y="2666"/>
                    <a:pt x="41046" y="2517"/>
                  </a:cubicBezTo>
                  <a:cubicBezTo>
                    <a:pt x="40971" y="2181"/>
                    <a:pt x="40934" y="1846"/>
                    <a:pt x="40897" y="1436"/>
                  </a:cubicBezTo>
                  <a:cubicBezTo>
                    <a:pt x="40636" y="1287"/>
                    <a:pt x="40337" y="1212"/>
                    <a:pt x="40002" y="1212"/>
                  </a:cubicBezTo>
                  <a:cubicBezTo>
                    <a:pt x="39890" y="1249"/>
                    <a:pt x="39778" y="1287"/>
                    <a:pt x="39666" y="1361"/>
                  </a:cubicBezTo>
                  <a:cubicBezTo>
                    <a:pt x="39554" y="1436"/>
                    <a:pt x="39405" y="1473"/>
                    <a:pt x="39293" y="1548"/>
                  </a:cubicBezTo>
                  <a:cubicBezTo>
                    <a:pt x="39107" y="1734"/>
                    <a:pt x="38995" y="1995"/>
                    <a:pt x="39033" y="2256"/>
                  </a:cubicBezTo>
                  <a:cubicBezTo>
                    <a:pt x="39182" y="2591"/>
                    <a:pt x="39853" y="2815"/>
                    <a:pt x="39778" y="3262"/>
                  </a:cubicBezTo>
                  <a:cubicBezTo>
                    <a:pt x="39761" y="3266"/>
                    <a:pt x="39745" y="3267"/>
                    <a:pt x="39728" y="3267"/>
                  </a:cubicBezTo>
                  <a:cubicBezTo>
                    <a:pt x="39558" y="3267"/>
                    <a:pt x="39392" y="3110"/>
                    <a:pt x="39256" y="3076"/>
                  </a:cubicBezTo>
                  <a:cubicBezTo>
                    <a:pt x="39107" y="3039"/>
                    <a:pt x="38958" y="3039"/>
                    <a:pt x="38809" y="3002"/>
                  </a:cubicBezTo>
                  <a:cubicBezTo>
                    <a:pt x="38473" y="2852"/>
                    <a:pt x="38175" y="2629"/>
                    <a:pt x="37877" y="2405"/>
                  </a:cubicBezTo>
                  <a:cubicBezTo>
                    <a:pt x="37713" y="2268"/>
                    <a:pt x="37428" y="2111"/>
                    <a:pt x="37185" y="2111"/>
                  </a:cubicBezTo>
                  <a:cubicBezTo>
                    <a:pt x="37097" y="2111"/>
                    <a:pt x="37014" y="2132"/>
                    <a:pt x="36945" y="2181"/>
                  </a:cubicBezTo>
                  <a:cubicBezTo>
                    <a:pt x="36647" y="2330"/>
                    <a:pt x="36870" y="2591"/>
                    <a:pt x="36945" y="2852"/>
                  </a:cubicBezTo>
                  <a:cubicBezTo>
                    <a:pt x="36684" y="2852"/>
                    <a:pt x="36460" y="2815"/>
                    <a:pt x="36237" y="2778"/>
                  </a:cubicBezTo>
                  <a:cubicBezTo>
                    <a:pt x="35901" y="2741"/>
                    <a:pt x="35528" y="2703"/>
                    <a:pt x="35193" y="2591"/>
                  </a:cubicBezTo>
                  <a:cubicBezTo>
                    <a:pt x="35016" y="2493"/>
                    <a:pt x="34828" y="2447"/>
                    <a:pt x="34641" y="2447"/>
                  </a:cubicBezTo>
                  <a:cubicBezTo>
                    <a:pt x="34474" y="2447"/>
                    <a:pt x="34307" y="2484"/>
                    <a:pt x="34149" y="2554"/>
                  </a:cubicBezTo>
                  <a:cubicBezTo>
                    <a:pt x="33925" y="2666"/>
                    <a:pt x="33068" y="2815"/>
                    <a:pt x="32956" y="3076"/>
                  </a:cubicBezTo>
                  <a:cubicBezTo>
                    <a:pt x="32619" y="3188"/>
                    <a:pt x="32260" y="3364"/>
                    <a:pt x="31929" y="3364"/>
                  </a:cubicBezTo>
                  <a:cubicBezTo>
                    <a:pt x="31820" y="3364"/>
                    <a:pt x="31715" y="3346"/>
                    <a:pt x="31614" y="3300"/>
                  </a:cubicBezTo>
                  <a:cubicBezTo>
                    <a:pt x="31353" y="3225"/>
                    <a:pt x="31241" y="2964"/>
                    <a:pt x="31017" y="2852"/>
                  </a:cubicBezTo>
                  <a:cubicBezTo>
                    <a:pt x="30914" y="2770"/>
                    <a:pt x="30902" y="2744"/>
                    <a:pt x="30881" y="2744"/>
                  </a:cubicBezTo>
                  <a:cubicBezTo>
                    <a:pt x="30863" y="2744"/>
                    <a:pt x="30840" y="2761"/>
                    <a:pt x="30756" y="2778"/>
                  </a:cubicBezTo>
                  <a:cubicBezTo>
                    <a:pt x="30458" y="2815"/>
                    <a:pt x="30234" y="3002"/>
                    <a:pt x="30048" y="3225"/>
                  </a:cubicBezTo>
                  <a:cubicBezTo>
                    <a:pt x="29862" y="3486"/>
                    <a:pt x="29824" y="3710"/>
                    <a:pt x="29526" y="3822"/>
                  </a:cubicBezTo>
                  <a:cubicBezTo>
                    <a:pt x="29228" y="3971"/>
                    <a:pt x="28967" y="3896"/>
                    <a:pt x="28669" y="4045"/>
                  </a:cubicBezTo>
                  <a:cubicBezTo>
                    <a:pt x="28449" y="4139"/>
                    <a:pt x="28045" y="4498"/>
                    <a:pt x="27766" y="4498"/>
                  </a:cubicBezTo>
                  <a:cubicBezTo>
                    <a:pt x="27714" y="4498"/>
                    <a:pt x="27666" y="4485"/>
                    <a:pt x="27625" y="4455"/>
                  </a:cubicBezTo>
                  <a:cubicBezTo>
                    <a:pt x="27438" y="4344"/>
                    <a:pt x="27625" y="3934"/>
                    <a:pt x="27476" y="3784"/>
                  </a:cubicBezTo>
                  <a:cubicBezTo>
                    <a:pt x="27431" y="3717"/>
                    <a:pt x="27319" y="3704"/>
                    <a:pt x="27213" y="3704"/>
                  </a:cubicBezTo>
                  <a:cubicBezTo>
                    <a:pt x="27142" y="3704"/>
                    <a:pt x="27073" y="3710"/>
                    <a:pt x="27028" y="3710"/>
                  </a:cubicBezTo>
                  <a:cubicBezTo>
                    <a:pt x="26842" y="3673"/>
                    <a:pt x="26618" y="3635"/>
                    <a:pt x="26432" y="3561"/>
                  </a:cubicBezTo>
                  <a:cubicBezTo>
                    <a:pt x="26171" y="3449"/>
                    <a:pt x="25463" y="3151"/>
                    <a:pt x="25612" y="2741"/>
                  </a:cubicBezTo>
                  <a:cubicBezTo>
                    <a:pt x="25647" y="2739"/>
                    <a:pt x="25682" y="2738"/>
                    <a:pt x="25718" y="2738"/>
                  </a:cubicBezTo>
                  <a:cubicBezTo>
                    <a:pt x="26435" y="2738"/>
                    <a:pt x="27211" y="3081"/>
                    <a:pt x="27886" y="3188"/>
                  </a:cubicBezTo>
                  <a:cubicBezTo>
                    <a:pt x="28042" y="3188"/>
                    <a:pt x="28373" y="3268"/>
                    <a:pt x="28662" y="3268"/>
                  </a:cubicBezTo>
                  <a:cubicBezTo>
                    <a:pt x="28854" y="3268"/>
                    <a:pt x="29027" y="3233"/>
                    <a:pt x="29116" y="3113"/>
                  </a:cubicBezTo>
                  <a:cubicBezTo>
                    <a:pt x="29153" y="2964"/>
                    <a:pt x="29153" y="2815"/>
                    <a:pt x="29153" y="2666"/>
                  </a:cubicBezTo>
                  <a:cubicBezTo>
                    <a:pt x="29079" y="2032"/>
                    <a:pt x="28370" y="1846"/>
                    <a:pt x="27886" y="1622"/>
                  </a:cubicBezTo>
                  <a:cubicBezTo>
                    <a:pt x="27252" y="1436"/>
                    <a:pt x="26618" y="1175"/>
                    <a:pt x="25985" y="914"/>
                  </a:cubicBezTo>
                  <a:cubicBezTo>
                    <a:pt x="25056" y="419"/>
                    <a:pt x="24077" y="1"/>
                    <a:pt x="23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7"/>
            <p:cNvSpPr/>
            <p:nvPr/>
          </p:nvSpPr>
          <p:spPr>
            <a:xfrm>
              <a:off x="1903374" y="1901380"/>
              <a:ext cx="192029" cy="147847"/>
            </a:xfrm>
            <a:custGeom>
              <a:avLst/>
              <a:gdLst/>
              <a:ahLst/>
              <a:cxnLst/>
              <a:rect l="l" t="t" r="r" b="b"/>
              <a:pathLst>
                <a:path w="6376" h="4909" extrusionOk="0">
                  <a:moveTo>
                    <a:pt x="4208" y="1"/>
                  </a:moveTo>
                  <a:cubicBezTo>
                    <a:pt x="4087" y="1"/>
                    <a:pt x="3962" y="106"/>
                    <a:pt x="3878" y="190"/>
                  </a:cubicBezTo>
                  <a:cubicBezTo>
                    <a:pt x="3654" y="451"/>
                    <a:pt x="3542" y="749"/>
                    <a:pt x="3505" y="1084"/>
                  </a:cubicBezTo>
                  <a:cubicBezTo>
                    <a:pt x="3468" y="1308"/>
                    <a:pt x="3356" y="1308"/>
                    <a:pt x="3244" y="1495"/>
                  </a:cubicBezTo>
                  <a:cubicBezTo>
                    <a:pt x="3095" y="1644"/>
                    <a:pt x="3095" y="1793"/>
                    <a:pt x="2908" y="1942"/>
                  </a:cubicBezTo>
                  <a:cubicBezTo>
                    <a:pt x="2768" y="2062"/>
                    <a:pt x="2628" y="2096"/>
                    <a:pt x="2476" y="2096"/>
                  </a:cubicBezTo>
                  <a:cubicBezTo>
                    <a:pt x="2345" y="2096"/>
                    <a:pt x="2206" y="2071"/>
                    <a:pt x="2051" y="2054"/>
                  </a:cubicBezTo>
                  <a:cubicBezTo>
                    <a:pt x="1969" y="2023"/>
                    <a:pt x="1887" y="2009"/>
                    <a:pt x="1806" y="2009"/>
                  </a:cubicBezTo>
                  <a:cubicBezTo>
                    <a:pt x="1594" y="2009"/>
                    <a:pt x="1393" y="2105"/>
                    <a:pt x="1231" y="2240"/>
                  </a:cubicBezTo>
                  <a:cubicBezTo>
                    <a:pt x="1095" y="2458"/>
                    <a:pt x="1058" y="2755"/>
                    <a:pt x="1164" y="2755"/>
                  </a:cubicBezTo>
                  <a:cubicBezTo>
                    <a:pt x="1203" y="2755"/>
                    <a:pt x="1262" y="2714"/>
                    <a:pt x="1343" y="2613"/>
                  </a:cubicBezTo>
                  <a:lnTo>
                    <a:pt x="1343" y="2613"/>
                  </a:lnTo>
                  <a:cubicBezTo>
                    <a:pt x="1268" y="3060"/>
                    <a:pt x="1" y="3433"/>
                    <a:pt x="895" y="3731"/>
                  </a:cubicBezTo>
                  <a:cubicBezTo>
                    <a:pt x="1035" y="3794"/>
                    <a:pt x="1182" y="3823"/>
                    <a:pt x="1327" y="3823"/>
                  </a:cubicBezTo>
                  <a:cubicBezTo>
                    <a:pt x="1529" y="3823"/>
                    <a:pt x="1728" y="3765"/>
                    <a:pt x="1902" y="3657"/>
                  </a:cubicBezTo>
                  <a:cubicBezTo>
                    <a:pt x="2163" y="3396"/>
                    <a:pt x="2349" y="3098"/>
                    <a:pt x="2424" y="2762"/>
                  </a:cubicBezTo>
                  <a:cubicBezTo>
                    <a:pt x="2598" y="2762"/>
                    <a:pt x="2821" y="2696"/>
                    <a:pt x="3017" y="2696"/>
                  </a:cubicBezTo>
                  <a:cubicBezTo>
                    <a:pt x="3116" y="2696"/>
                    <a:pt x="3207" y="2712"/>
                    <a:pt x="3281" y="2762"/>
                  </a:cubicBezTo>
                  <a:cubicBezTo>
                    <a:pt x="3468" y="2986"/>
                    <a:pt x="3505" y="3247"/>
                    <a:pt x="3393" y="3508"/>
                  </a:cubicBezTo>
                  <a:cubicBezTo>
                    <a:pt x="3221" y="3954"/>
                    <a:pt x="2764" y="4908"/>
                    <a:pt x="3541" y="4908"/>
                  </a:cubicBezTo>
                  <a:cubicBezTo>
                    <a:pt x="3607" y="4908"/>
                    <a:pt x="3682" y="4902"/>
                    <a:pt x="3766" y="4887"/>
                  </a:cubicBezTo>
                  <a:cubicBezTo>
                    <a:pt x="3990" y="4850"/>
                    <a:pt x="4139" y="4663"/>
                    <a:pt x="4362" y="4626"/>
                  </a:cubicBezTo>
                  <a:cubicBezTo>
                    <a:pt x="4593" y="4580"/>
                    <a:pt x="4823" y="4548"/>
                    <a:pt x="5054" y="4548"/>
                  </a:cubicBezTo>
                  <a:cubicBezTo>
                    <a:pt x="5196" y="4548"/>
                    <a:pt x="5338" y="4560"/>
                    <a:pt x="5481" y="4589"/>
                  </a:cubicBezTo>
                  <a:cubicBezTo>
                    <a:pt x="5535" y="4604"/>
                    <a:pt x="5590" y="4612"/>
                    <a:pt x="5643" y="4612"/>
                  </a:cubicBezTo>
                  <a:cubicBezTo>
                    <a:pt x="5846" y="4612"/>
                    <a:pt x="6034" y="4505"/>
                    <a:pt x="6152" y="4328"/>
                  </a:cubicBezTo>
                  <a:cubicBezTo>
                    <a:pt x="6264" y="4179"/>
                    <a:pt x="6338" y="3992"/>
                    <a:pt x="6375" y="3806"/>
                  </a:cubicBezTo>
                  <a:cubicBezTo>
                    <a:pt x="6375" y="3694"/>
                    <a:pt x="6264" y="3657"/>
                    <a:pt x="6152" y="3582"/>
                  </a:cubicBezTo>
                  <a:cubicBezTo>
                    <a:pt x="5965" y="3396"/>
                    <a:pt x="5704" y="3433"/>
                    <a:pt x="5481" y="3247"/>
                  </a:cubicBezTo>
                  <a:cubicBezTo>
                    <a:pt x="5220" y="3023"/>
                    <a:pt x="5294" y="2762"/>
                    <a:pt x="5182" y="2501"/>
                  </a:cubicBezTo>
                  <a:cubicBezTo>
                    <a:pt x="5071" y="2277"/>
                    <a:pt x="4922" y="2091"/>
                    <a:pt x="4735" y="1942"/>
                  </a:cubicBezTo>
                  <a:cubicBezTo>
                    <a:pt x="4623" y="1867"/>
                    <a:pt x="4437" y="1867"/>
                    <a:pt x="4437" y="1681"/>
                  </a:cubicBezTo>
                  <a:cubicBezTo>
                    <a:pt x="4400" y="1532"/>
                    <a:pt x="4549" y="1495"/>
                    <a:pt x="4698" y="1420"/>
                  </a:cubicBezTo>
                  <a:cubicBezTo>
                    <a:pt x="4847" y="1345"/>
                    <a:pt x="5443" y="935"/>
                    <a:pt x="5145" y="712"/>
                  </a:cubicBezTo>
                  <a:cubicBezTo>
                    <a:pt x="5033" y="637"/>
                    <a:pt x="4810" y="637"/>
                    <a:pt x="4698" y="637"/>
                  </a:cubicBezTo>
                  <a:cubicBezTo>
                    <a:pt x="4437" y="600"/>
                    <a:pt x="4400" y="637"/>
                    <a:pt x="4400" y="376"/>
                  </a:cubicBezTo>
                  <a:cubicBezTo>
                    <a:pt x="4400" y="227"/>
                    <a:pt x="4511" y="115"/>
                    <a:pt x="4325" y="41"/>
                  </a:cubicBezTo>
                  <a:cubicBezTo>
                    <a:pt x="4288" y="13"/>
                    <a:pt x="4248" y="1"/>
                    <a:pt x="4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7"/>
            <p:cNvSpPr/>
            <p:nvPr/>
          </p:nvSpPr>
          <p:spPr>
            <a:xfrm>
              <a:off x="2515301" y="3247150"/>
              <a:ext cx="129144" cy="228803"/>
            </a:xfrm>
            <a:custGeom>
              <a:avLst/>
              <a:gdLst/>
              <a:ahLst/>
              <a:cxnLst/>
              <a:rect l="l" t="t" r="r" b="b"/>
              <a:pathLst>
                <a:path w="4288" h="7597" extrusionOk="0">
                  <a:moveTo>
                    <a:pt x="4096" y="0"/>
                  </a:moveTo>
                  <a:cubicBezTo>
                    <a:pt x="3834" y="0"/>
                    <a:pt x="3231" y="370"/>
                    <a:pt x="3132" y="502"/>
                  </a:cubicBezTo>
                  <a:cubicBezTo>
                    <a:pt x="2945" y="763"/>
                    <a:pt x="2945" y="1211"/>
                    <a:pt x="2759" y="1434"/>
                  </a:cubicBezTo>
                  <a:cubicBezTo>
                    <a:pt x="2610" y="1584"/>
                    <a:pt x="2461" y="1733"/>
                    <a:pt x="2311" y="1845"/>
                  </a:cubicBezTo>
                  <a:cubicBezTo>
                    <a:pt x="1901" y="2068"/>
                    <a:pt x="1044" y="1956"/>
                    <a:pt x="969" y="2553"/>
                  </a:cubicBezTo>
                  <a:cubicBezTo>
                    <a:pt x="969" y="2814"/>
                    <a:pt x="1044" y="3112"/>
                    <a:pt x="1193" y="3336"/>
                  </a:cubicBezTo>
                  <a:cubicBezTo>
                    <a:pt x="1268" y="3634"/>
                    <a:pt x="1268" y="3932"/>
                    <a:pt x="1193" y="4230"/>
                  </a:cubicBezTo>
                  <a:cubicBezTo>
                    <a:pt x="1218" y="4211"/>
                    <a:pt x="1233" y="4203"/>
                    <a:pt x="1239" y="4203"/>
                  </a:cubicBezTo>
                  <a:cubicBezTo>
                    <a:pt x="1267" y="4203"/>
                    <a:pt x="1087" y="4399"/>
                    <a:pt x="932" y="4491"/>
                  </a:cubicBezTo>
                  <a:cubicBezTo>
                    <a:pt x="746" y="4603"/>
                    <a:pt x="447" y="4641"/>
                    <a:pt x="298" y="4827"/>
                  </a:cubicBezTo>
                  <a:cubicBezTo>
                    <a:pt x="0" y="5125"/>
                    <a:pt x="298" y="5722"/>
                    <a:pt x="373" y="6057"/>
                  </a:cubicBezTo>
                  <a:cubicBezTo>
                    <a:pt x="447" y="6393"/>
                    <a:pt x="522" y="6691"/>
                    <a:pt x="634" y="7026"/>
                  </a:cubicBezTo>
                  <a:cubicBezTo>
                    <a:pt x="708" y="7287"/>
                    <a:pt x="746" y="7548"/>
                    <a:pt x="1044" y="7586"/>
                  </a:cubicBezTo>
                  <a:cubicBezTo>
                    <a:pt x="1077" y="7593"/>
                    <a:pt x="1110" y="7597"/>
                    <a:pt x="1143" y="7597"/>
                  </a:cubicBezTo>
                  <a:cubicBezTo>
                    <a:pt x="1584" y="7597"/>
                    <a:pt x="1949" y="6926"/>
                    <a:pt x="2088" y="6579"/>
                  </a:cubicBezTo>
                  <a:cubicBezTo>
                    <a:pt x="2311" y="6169"/>
                    <a:pt x="2572" y="5796"/>
                    <a:pt x="2871" y="5423"/>
                  </a:cubicBezTo>
                  <a:cubicBezTo>
                    <a:pt x="3020" y="5237"/>
                    <a:pt x="3132" y="5051"/>
                    <a:pt x="3206" y="4790"/>
                  </a:cubicBezTo>
                  <a:cubicBezTo>
                    <a:pt x="3243" y="4678"/>
                    <a:pt x="3318" y="4641"/>
                    <a:pt x="3355" y="4491"/>
                  </a:cubicBezTo>
                  <a:cubicBezTo>
                    <a:pt x="3393" y="4342"/>
                    <a:pt x="3430" y="4156"/>
                    <a:pt x="3430" y="3970"/>
                  </a:cubicBezTo>
                  <a:cubicBezTo>
                    <a:pt x="3467" y="3634"/>
                    <a:pt x="3579" y="3336"/>
                    <a:pt x="3728" y="3075"/>
                  </a:cubicBezTo>
                  <a:cubicBezTo>
                    <a:pt x="3952" y="2777"/>
                    <a:pt x="4101" y="2478"/>
                    <a:pt x="4250" y="2143"/>
                  </a:cubicBezTo>
                  <a:cubicBezTo>
                    <a:pt x="4287" y="1919"/>
                    <a:pt x="4287" y="1695"/>
                    <a:pt x="4250" y="1509"/>
                  </a:cubicBezTo>
                  <a:cubicBezTo>
                    <a:pt x="4213" y="1285"/>
                    <a:pt x="4213" y="1099"/>
                    <a:pt x="4175" y="875"/>
                  </a:cubicBezTo>
                  <a:cubicBezTo>
                    <a:pt x="4101" y="577"/>
                    <a:pt x="4213" y="316"/>
                    <a:pt x="4175" y="18"/>
                  </a:cubicBezTo>
                  <a:cubicBezTo>
                    <a:pt x="4155" y="6"/>
                    <a:pt x="4128" y="0"/>
                    <a:pt x="4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7"/>
            <p:cNvSpPr/>
            <p:nvPr/>
          </p:nvSpPr>
          <p:spPr>
            <a:xfrm>
              <a:off x="3403406" y="3021570"/>
              <a:ext cx="144865" cy="235278"/>
            </a:xfrm>
            <a:custGeom>
              <a:avLst/>
              <a:gdLst/>
              <a:ahLst/>
              <a:cxnLst/>
              <a:rect l="l" t="t" r="r" b="b"/>
              <a:pathLst>
                <a:path w="4810" h="7812" extrusionOk="0">
                  <a:moveTo>
                    <a:pt x="109" y="0"/>
                  </a:moveTo>
                  <a:cubicBezTo>
                    <a:pt x="73" y="0"/>
                    <a:pt x="37" y="5"/>
                    <a:pt x="0" y="15"/>
                  </a:cubicBezTo>
                  <a:cubicBezTo>
                    <a:pt x="0" y="164"/>
                    <a:pt x="112" y="276"/>
                    <a:pt x="224" y="350"/>
                  </a:cubicBezTo>
                  <a:cubicBezTo>
                    <a:pt x="112" y="537"/>
                    <a:pt x="112" y="835"/>
                    <a:pt x="299" y="984"/>
                  </a:cubicBezTo>
                  <a:cubicBezTo>
                    <a:pt x="448" y="1208"/>
                    <a:pt x="597" y="1394"/>
                    <a:pt x="746" y="1580"/>
                  </a:cubicBezTo>
                  <a:cubicBezTo>
                    <a:pt x="932" y="1841"/>
                    <a:pt x="1082" y="2177"/>
                    <a:pt x="1156" y="2475"/>
                  </a:cubicBezTo>
                  <a:cubicBezTo>
                    <a:pt x="1231" y="2699"/>
                    <a:pt x="1231" y="2922"/>
                    <a:pt x="1193" y="3109"/>
                  </a:cubicBezTo>
                  <a:cubicBezTo>
                    <a:pt x="1231" y="3370"/>
                    <a:pt x="1305" y="3631"/>
                    <a:pt x="1417" y="3854"/>
                  </a:cubicBezTo>
                  <a:cubicBezTo>
                    <a:pt x="1641" y="4414"/>
                    <a:pt x="1902" y="4973"/>
                    <a:pt x="2125" y="5532"/>
                  </a:cubicBezTo>
                  <a:cubicBezTo>
                    <a:pt x="2237" y="5979"/>
                    <a:pt x="2424" y="6389"/>
                    <a:pt x="2685" y="6762"/>
                  </a:cubicBezTo>
                  <a:cubicBezTo>
                    <a:pt x="2946" y="7098"/>
                    <a:pt x="3281" y="7620"/>
                    <a:pt x="3691" y="7769"/>
                  </a:cubicBezTo>
                  <a:cubicBezTo>
                    <a:pt x="3777" y="7797"/>
                    <a:pt x="3843" y="7811"/>
                    <a:pt x="3895" y="7811"/>
                  </a:cubicBezTo>
                  <a:cubicBezTo>
                    <a:pt x="4046" y="7811"/>
                    <a:pt x="4073" y="7693"/>
                    <a:pt x="4101" y="7471"/>
                  </a:cubicBezTo>
                  <a:cubicBezTo>
                    <a:pt x="4176" y="7172"/>
                    <a:pt x="4325" y="6911"/>
                    <a:pt x="4586" y="6688"/>
                  </a:cubicBezTo>
                  <a:cubicBezTo>
                    <a:pt x="4810" y="6501"/>
                    <a:pt x="4772" y="6539"/>
                    <a:pt x="4735" y="6278"/>
                  </a:cubicBezTo>
                  <a:cubicBezTo>
                    <a:pt x="4698" y="6128"/>
                    <a:pt x="4772" y="5942"/>
                    <a:pt x="4735" y="5830"/>
                  </a:cubicBezTo>
                  <a:cubicBezTo>
                    <a:pt x="4735" y="5718"/>
                    <a:pt x="4623" y="5607"/>
                    <a:pt x="4623" y="5495"/>
                  </a:cubicBezTo>
                  <a:cubicBezTo>
                    <a:pt x="4623" y="5234"/>
                    <a:pt x="4586" y="4973"/>
                    <a:pt x="4474" y="4749"/>
                  </a:cubicBezTo>
                  <a:cubicBezTo>
                    <a:pt x="4362" y="4600"/>
                    <a:pt x="4250" y="4451"/>
                    <a:pt x="4138" y="4302"/>
                  </a:cubicBezTo>
                  <a:cubicBezTo>
                    <a:pt x="4064" y="4153"/>
                    <a:pt x="3989" y="4004"/>
                    <a:pt x="3915" y="3854"/>
                  </a:cubicBezTo>
                  <a:cubicBezTo>
                    <a:pt x="3654" y="3519"/>
                    <a:pt x="3356" y="3258"/>
                    <a:pt x="3020" y="3034"/>
                  </a:cubicBezTo>
                  <a:cubicBezTo>
                    <a:pt x="2722" y="2848"/>
                    <a:pt x="2498" y="2587"/>
                    <a:pt x="2312" y="2289"/>
                  </a:cubicBezTo>
                  <a:cubicBezTo>
                    <a:pt x="2125" y="2028"/>
                    <a:pt x="2051" y="2140"/>
                    <a:pt x="1715" y="1990"/>
                  </a:cubicBezTo>
                  <a:cubicBezTo>
                    <a:pt x="1380" y="1841"/>
                    <a:pt x="1268" y="1133"/>
                    <a:pt x="1044" y="797"/>
                  </a:cubicBezTo>
                  <a:cubicBezTo>
                    <a:pt x="840" y="492"/>
                    <a:pt x="482"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7"/>
            <p:cNvSpPr/>
            <p:nvPr/>
          </p:nvSpPr>
          <p:spPr>
            <a:xfrm>
              <a:off x="3535893" y="3260311"/>
              <a:ext cx="132517" cy="48308"/>
            </a:xfrm>
            <a:custGeom>
              <a:avLst/>
              <a:gdLst/>
              <a:ahLst/>
              <a:cxnLst/>
              <a:rect l="l" t="t" r="r" b="b"/>
              <a:pathLst>
                <a:path w="4400" h="1604" extrusionOk="0">
                  <a:moveTo>
                    <a:pt x="791" y="1"/>
                  </a:moveTo>
                  <a:cubicBezTo>
                    <a:pt x="429" y="1"/>
                    <a:pt x="364" y="411"/>
                    <a:pt x="299" y="737"/>
                  </a:cubicBezTo>
                  <a:lnTo>
                    <a:pt x="0" y="587"/>
                  </a:lnTo>
                  <a:lnTo>
                    <a:pt x="0" y="587"/>
                  </a:lnTo>
                  <a:cubicBezTo>
                    <a:pt x="261" y="737"/>
                    <a:pt x="448" y="1035"/>
                    <a:pt x="671" y="1221"/>
                  </a:cubicBezTo>
                  <a:cubicBezTo>
                    <a:pt x="970" y="1370"/>
                    <a:pt x="1305" y="1482"/>
                    <a:pt x="1641" y="1482"/>
                  </a:cubicBezTo>
                  <a:cubicBezTo>
                    <a:pt x="2310" y="1543"/>
                    <a:pt x="3005" y="1604"/>
                    <a:pt x="3684" y="1604"/>
                  </a:cubicBezTo>
                  <a:cubicBezTo>
                    <a:pt x="3836" y="1604"/>
                    <a:pt x="3988" y="1601"/>
                    <a:pt x="4138" y="1594"/>
                  </a:cubicBezTo>
                  <a:lnTo>
                    <a:pt x="4399" y="1594"/>
                  </a:lnTo>
                  <a:cubicBezTo>
                    <a:pt x="4362" y="1557"/>
                    <a:pt x="4325" y="1519"/>
                    <a:pt x="4288" y="1482"/>
                  </a:cubicBezTo>
                  <a:cubicBezTo>
                    <a:pt x="4176" y="1370"/>
                    <a:pt x="4027" y="1296"/>
                    <a:pt x="3915" y="1221"/>
                  </a:cubicBezTo>
                  <a:cubicBezTo>
                    <a:pt x="3244" y="997"/>
                    <a:pt x="2573" y="774"/>
                    <a:pt x="1902" y="625"/>
                  </a:cubicBezTo>
                  <a:cubicBezTo>
                    <a:pt x="1529" y="513"/>
                    <a:pt x="1305" y="177"/>
                    <a:pt x="970" y="28"/>
                  </a:cubicBezTo>
                  <a:cubicBezTo>
                    <a:pt x="903" y="9"/>
                    <a:pt x="844"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7"/>
            <p:cNvSpPr/>
            <p:nvPr/>
          </p:nvSpPr>
          <p:spPr>
            <a:xfrm>
              <a:off x="3668380" y="3307566"/>
              <a:ext cx="94328" cy="36412"/>
            </a:xfrm>
            <a:custGeom>
              <a:avLst/>
              <a:gdLst/>
              <a:ahLst/>
              <a:cxnLst/>
              <a:rect l="l" t="t" r="r" b="b"/>
              <a:pathLst>
                <a:path w="3132" h="1209" extrusionOk="0">
                  <a:moveTo>
                    <a:pt x="466" y="0"/>
                  </a:moveTo>
                  <a:cubicBezTo>
                    <a:pt x="309" y="0"/>
                    <a:pt x="155" y="10"/>
                    <a:pt x="0" y="25"/>
                  </a:cubicBezTo>
                  <a:cubicBezTo>
                    <a:pt x="150" y="174"/>
                    <a:pt x="261" y="360"/>
                    <a:pt x="411" y="510"/>
                  </a:cubicBezTo>
                  <a:cubicBezTo>
                    <a:pt x="908" y="976"/>
                    <a:pt x="1560" y="1209"/>
                    <a:pt x="2238" y="1209"/>
                  </a:cubicBezTo>
                  <a:cubicBezTo>
                    <a:pt x="2374" y="1209"/>
                    <a:pt x="2511" y="1199"/>
                    <a:pt x="2647" y="1181"/>
                  </a:cubicBezTo>
                  <a:lnTo>
                    <a:pt x="2946" y="1181"/>
                  </a:lnTo>
                  <a:cubicBezTo>
                    <a:pt x="3020" y="1069"/>
                    <a:pt x="3095" y="920"/>
                    <a:pt x="3132" y="808"/>
                  </a:cubicBezTo>
                  <a:cubicBezTo>
                    <a:pt x="3095" y="771"/>
                    <a:pt x="3057" y="733"/>
                    <a:pt x="3020" y="733"/>
                  </a:cubicBezTo>
                  <a:cubicBezTo>
                    <a:pt x="2424" y="435"/>
                    <a:pt x="1790" y="174"/>
                    <a:pt x="1156" y="62"/>
                  </a:cubicBezTo>
                  <a:cubicBezTo>
                    <a:pt x="916" y="19"/>
                    <a:pt x="688"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7"/>
            <p:cNvSpPr/>
            <p:nvPr/>
          </p:nvSpPr>
          <p:spPr>
            <a:xfrm>
              <a:off x="3711057" y="3213569"/>
              <a:ext cx="13493" cy="3825"/>
            </a:xfrm>
            <a:custGeom>
              <a:avLst/>
              <a:gdLst/>
              <a:ahLst/>
              <a:cxnLst/>
              <a:rect l="l" t="t" r="r" b="b"/>
              <a:pathLst>
                <a:path w="448" h="127" extrusionOk="0">
                  <a:moveTo>
                    <a:pt x="267" y="0"/>
                  </a:moveTo>
                  <a:cubicBezTo>
                    <a:pt x="105" y="0"/>
                    <a:pt x="0" y="42"/>
                    <a:pt x="0" y="126"/>
                  </a:cubicBezTo>
                  <a:lnTo>
                    <a:pt x="447" y="14"/>
                  </a:lnTo>
                  <a:cubicBezTo>
                    <a:pt x="382" y="5"/>
                    <a:pt x="322" y="0"/>
                    <a:pt x="267"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7"/>
            <p:cNvSpPr/>
            <p:nvPr/>
          </p:nvSpPr>
          <p:spPr>
            <a:xfrm>
              <a:off x="3724519" y="3205016"/>
              <a:ext cx="33701" cy="10872"/>
            </a:xfrm>
            <a:custGeom>
              <a:avLst/>
              <a:gdLst/>
              <a:ahLst/>
              <a:cxnLst/>
              <a:rect l="l" t="t" r="r" b="b"/>
              <a:pathLst>
                <a:path w="1119" h="361" extrusionOk="0">
                  <a:moveTo>
                    <a:pt x="1119" y="0"/>
                  </a:moveTo>
                  <a:lnTo>
                    <a:pt x="0" y="298"/>
                  </a:lnTo>
                  <a:cubicBezTo>
                    <a:pt x="197" y="342"/>
                    <a:pt x="394" y="360"/>
                    <a:pt x="583" y="360"/>
                  </a:cubicBezTo>
                  <a:cubicBezTo>
                    <a:pt x="716" y="360"/>
                    <a:pt x="846" y="351"/>
                    <a:pt x="970" y="336"/>
                  </a:cubicBezTo>
                  <a:cubicBezTo>
                    <a:pt x="1119" y="261"/>
                    <a:pt x="1119" y="149"/>
                    <a:pt x="1119"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7"/>
            <p:cNvSpPr/>
            <p:nvPr/>
          </p:nvSpPr>
          <p:spPr>
            <a:xfrm>
              <a:off x="3598779" y="3047832"/>
              <a:ext cx="177422" cy="194740"/>
            </a:xfrm>
            <a:custGeom>
              <a:avLst/>
              <a:gdLst/>
              <a:ahLst/>
              <a:cxnLst/>
              <a:rect l="l" t="t" r="r" b="b"/>
              <a:pathLst>
                <a:path w="5891" h="6466" extrusionOk="0">
                  <a:moveTo>
                    <a:pt x="4623" y="0"/>
                  </a:moveTo>
                  <a:lnTo>
                    <a:pt x="4623" y="0"/>
                  </a:lnTo>
                  <a:cubicBezTo>
                    <a:pt x="4436" y="149"/>
                    <a:pt x="4362" y="298"/>
                    <a:pt x="4175" y="447"/>
                  </a:cubicBezTo>
                  <a:cubicBezTo>
                    <a:pt x="3952" y="597"/>
                    <a:pt x="3728" y="671"/>
                    <a:pt x="3579" y="857"/>
                  </a:cubicBezTo>
                  <a:cubicBezTo>
                    <a:pt x="3393" y="1156"/>
                    <a:pt x="3281" y="1640"/>
                    <a:pt x="2871" y="1752"/>
                  </a:cubicBezTo>
                  <a:cubicBezTo>
                    <a:pt x="2817" y="1767"/>
                    <a:pt x="2765" y="1773"/>
                    <a:pt x="2714" y="1773"/>
                  </a:cubicBezTo>
                  <a:cubicBezTo>
                    <a:pt x="2546" y="1773"/>
                    <a:pt x="2392" y="1709"/>
                    <a:pt x="2239" y="1709"/>
                  </a:cubicBezTo>
                  <a:cubicBezTo>
                    <a:pt x="2214" y="1709"/>
                    <a:pt x="2188" y="1711"/>
                    <a:pt x="2162" y="1715"/>
                  </a:cubicBezTo>
                  <a:cubicBezTo>
                    <a:pt x="1976" y="1752"/>
                    <a:pt x="1901" y="1901"/>
                    <a:pt x="1827" y="2013"/>
                  </a:cubicBezTo>
                  <a:cubicBezTo>
                    <a:pt x="1640" y="2237"/>
                    <a:pt x="1454" y="2796"/>
                    <a:pt x="1193" y="2796"/>
                  </a:cubicBezTo>
                  <a:cubicBezTo>
                    <a:pt x="895" y="2796"/>
                    <a:pt x="746" y="2461"/>
                    <a:pt x="410" y="2461"/>
                  </a:cubicBezTo>
                  <a:cubicBezTo>
                    <a:pt x="37" y="2461"/>
                    <a:pt x="224" y="2572"/>
                    <a:pt x="224" y="2833"/>
                  </a:cubicBezTo>
                  <a:cubicBezTo>
                    <a:pt x="298" y="3430"/>
                    <a:pt x="0" y="4026"/>
                    <a:pt x="112" y="4623"/>
                  </a:cubicBezTo>
                  <a:cubicBezTo>
                    <a:pt x="112" y="4846"/>
                    <a:pt x="224" y="5033"/>
                    <a:pt x="336" y="5145"/>
                  </a:cubicBezTo>
                  <a:cubicBezTo>
                    <a:pt x="522" y="5294"/>
                    <a:pt x="746" y="5294"/>
                    <a:pt x="858" y="5443"/>
                  </a:cubicBezTo>
                  <a:cubicBezTo>
                    <a:pt x="1007" y="5592"/>
                    <a:pt x="1081" y="5741"/>
                    <a:pt x="1268" y="5778"/>
                  </a:cubicBezTo>
                  <a:cubicBezTo>
                    <a:pt x="1454" y="5816"/>
                    <a:pt x="1715" y="5816"/>
                    <a:pt x="1901" y="5853"/>
                  </a:cubicBezTo>
                  <a:cubicBezTo>
                    <a:pt x="2162" y="5853"/>
                    <a:pt x="2423" y="5928"/>
                    <a:pt x="2610" y="6114"/>
                  </a:cubicBezTo>
                  <a:cubicBezTo>
                    <a:pt x="2759" y="6263"/>
                    <a:pt x="2796" y="6412"/>
                    <a:pt x="3020" y="6449"/>
                  </a:cubicBezTo>
                  <a:cubicBezTo>
                    <a:pt x="3086" y="6461"/>
                    <a:pt x="3146" y="6466"/>
                    <a:pt x="3199" y="6466"/>
                  </a:cubicBezTo>
                  <a:cubicBezTo>
                    <a:pt x="3685" y="6466"/>
                    <a:pt x="3661" y="6032"/>
                    <a:pt x="3728" y="5629"/>
                  </a:cubicBezTo>
                  <a:lnTo>
                    <a:pt x="3728" y="5629"/>
                  </a:lnTo>
                  <a:lnTo>
                    <a:pt x="3579" y="5667"/>
                  </a:lnTo>
                  <a:cubicBezTo>
                    <a:pt x="3840" y="5331"/>
                    <a:pt x="3952" y="4921"/>
                    <a:pt x="3989" y="4548"/>
                  </a:cubicBezTo>
                  <a:cubicBezTo>
                    <a:pt x="4026" y="4250"/>
                    <a:pt x="3989" y="4324"/>
                    <a:pt x="4213" y="4287"/>
                  </a:cubicBezTo>
                  <a:cubicBezTo>
                    <a:pt x="4399" y="4287"/>
                    <a:pt x="4548" y="4213"/>
                    <a:pt x="4697" y="4101"/>
                  </a:cubicBezTo>
                  <a:cubicBezTo>
                    <a:pt x="4772" y="3989"/>
                    <a:pt x="4735" y="3803"/>
                    <a:pt x="4772" y="3653"/>
                  </a:cubicBezTo>
                  <a:cubicBezTo>
                    <a:pt x="4846" y="3542"/>
                    <a:pt x="4921" y="3393"/>
                    <a:pt x="4958" y="3281"/>
                  </a:cubicBezTo>
                  <a:cubicBezTo>
                    <a:pt x="4958" y="3132"/>
                    <a:pt x="4996" y="2945"/>
                    <a:pt x="4996" y="2796"/>
                  </a:cubicBezTo>
                  <a:cubicBezTo>
                    <a:pt x="4958" y="2684"/>
                    <a:pt x="4958" y="2535"/>
                    <a:pt x="4958" y="2423"/>
                  </a:cubicBezTo>
                  <a:cubicBezTo>
                    <a:pt x="4996" y="2200"/>
                    <a:pt x="4996" y="2050"/>
                    <a:pt x="5107" y="1976"/>
                  </a:cubicBezTo>
                  <a:cubicBezTo>
                    <a:pt x="5182" y="1957"/>
                    <a:pt x="5247" y="1957"/>
                    <a:pt x="5312" y="1957"/>
                  </a:cubicBezTo>
                  <a:cubicBezTo>
                    <a:pt x="5378" y="1957"/>
                    <a:pt x="5443" y="1957"/>
                    <a:pt x="5518" y="1939"/>
                  </a:cubicBezTo>
                  <a:cubicBezTo>
                    <a:pt x="5778" y="1864"/>
                    <a:pt x="5890" y="1678"/>
                    <a:pt x="5629" y="1454"/>
                  </a:cubicBezTo>
                  <a:cubicBezTo>
                    <a:pt x="5368" y="1230"/>
                    <a:pt x="4996" y="1193"/>
                    <a:pt x="4809" y="895"/>
                  </a:cubicBezTo>
                  <a:cubicBezTo>
                    <a:pt x="4735" y="746"/>
                    <a:pt x="4772" y="597"/>
                    <a:pt x="4735" y="447"/>
                  </a:cubicBezTo>
                  <a:cubicBezTo>
                    <a:pt x="4697" y="298"/>
                    <a:pt x="4586" y="149"/>
                    <a:pt x="4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7"/>
            <p:cNvSpPr/>
            <p:nvPr/>
          </p:nvSpPr>
          <p:spPr>
            <a:xfrm>
              <a:off x="3749215" y="3157279"/>
              <a:ext cx="78637" cy="122518"/>
            </a:xfrm>
            <a:custGeom>
              <a:avLst/>
              <a:gdLst/>
              <a:ahLst/>
              <a:cxnLst/>
              <a:rect l="l" t="t" r="r" b="b"/>
              <a:pathLst>
                <a:path w="2611" h="4068" extrusionOk="0">
                  <a:moveTo>
                    <a:pt x="1427" y="1"/>
                  </a:moveTo>
                  <a:cubicBezTo>
                    <a:pt x="1297" y="1"/>
                    <a:pt x="1198" y="47"/>
                    <a:pt x="1119" y="206"/>
                  </a:cubicBezTo>
                  <a:cubicBezTo>
                    <a:pt x="1082" y="318"/>
                    <a:pt x="1007" y="430"/>
                    <a:pt x="970" y="504"/>
                  </a:cubicBezTo>
                  <a:cubicBezTo>
                    <a:pt x="895" y="616"/>
                    <a:pt x="821" y="690"/>
                    <a:pt x="746" y="765"/>
                  </a:cubicBezTo>
                  <a:cubicBezTo>
                    <a:pt x="634" y="951"/>
                    <a:pt x="560" y="1101"/>
                    <a:pt x="485" y="1287"/>
                  </a:cubicBezTo>
                  <a:cubicBezTo>
                    <a:pt x="448" y="1399"/>
                    <a:pt x="373" y="1362"/>
                    <a:pt x="336" y="1511"/>
                  </a:cubicBezTo>
                  <a:cubicBezTo>
                    <a:pt x="336" y="1548"/>
                    <a:pt x="336" y="1585"/>
                    <a:pt x="336" y="1622"/>
                  </a:cubicBezTo>
                  <a:lnTo>
                    <a:pt x="597" y="1548"/>
                  </a:lnTo>
                  <a:lnTo>
                    <a:pt x="597" y="1548"/>
                  </a:lnTo>
                  <a:cubicBezTo>
                    <a:pt x="411" y="1772"/>
                    <a:pt x="262" y="1995"/>
                    <a:pt x="187" y="2256"/>
                  </a:cubicBezTo>
                  <a:cubicBezTo>
                    <a:pt x="38" y="2517"/>
                    <a:pt x="75" y="2480"/>
                    <a:pt x="187" y="2778"/>
                  </a:cubicBezTo>
                  <a:cubicBezTo>
                    <a:pt x="262" y="2927"/>
                    <a:pt x="262" y="3114"/>
                    <a:pt x="224" y="3263"/>
                  </a:cubicBezTo>
                  <a:cubicBezTo>
                    <a:pt x="187" y="3449"/>
                    <a:pt x="112" y="3486"/>
                    <a:pt x="75" y="3636"/>
                  </a:cubicBezTo>
                  <a:cubicBezTo>
                    <a:pt x="1" y="3859"/>
                    <a:pt x="38" y="3971"/>
                    <a:pt x="150" y="4046"/>
                  </a:cubicBezTo>
                  <a:cubicBezTo>
                    <a:pt x="204" y="4059"/>
                    <a:pt x="264" y="4068"/>
                    <a:pt x="321" y="4068"/>
                  </a:cubicBezTo>
                  <a:cubicBezTo>
                    <a:pt x="420" y="4068"/>
                    <a:pt x="513" y="4042"/>
                    <a:pt x="560" y="3971"/>
                  </a:cubicBezTo>
                  <a:cubicBezTo>
                    <a:pt x="634" y="3785"/>
                    <a:pt x="672" y="3561"/>
                    <a:pt x="672" y="3337"/>
                  </a:cubicBezTo>
                  <a:cubicBezTo>
                    <a:pt x="634" y="3039"/>
                    <a:pt x="709" y="2778"/>
                    <a:pt x="783" y="2517"/>
                  </a:cubicBezTo>
                  <a:cubicBezTo>
                    <a:pt x="834" y="2484"/>
                    <a:pt x="892" y="2465"/>
                    <a:pt x="954" y="2465"/>
                  </a:cubicBezTo>
                  <a:cubicBezTo>
                    <a:pt x="1029" y="2465"/>
                    <a:pt x="1111" y="2493"/>
                    <a:pt x="1194" y="2554"/>
                  </a:cubicBezTo>
                  <a:cubicBezTo>
                    <a:pt x="1305" y="2666"/>
                    <a:pt x="1268" y="2778"/>
                    <a:pt x="1268" y="2927"/>
                  </a:cubicBezTo>
                  <a:cubicBezTo>
                    <a:pt x="1268" y="3188"/>
                    <a:pt x="1343" y="3449"/>
                    <a:pt x="1417" y="3710"/>
                  </a:cubicBezTo>
                  <a:cubicBezTo>
                    <a:pt x="1455" y="3673"/>
                    <a:pt x="1455" y="3636"/>
                    <a:pt x="1492" y="3598"/>
                  </a:cubicBezTo>
                  <a:cubicBezTo>
                    <a:pt x="1604" y="3263"/>
                    <a:pt x="1715" y="2965"/>
                    <a:pt x="1865" y="2666"/>
                  </a:cubicBezTo>
                  <a:cubicBezTo>
                    <a:pt x="1790" y="2517"/>
                    <a:pt x="1678" y="2443"/>
                    <a:pt x="1678" y="2256"/>
                  </a:cubicBezTo>
                  <a:cubicBezTo>
                    <a:pt x="1790" y="2256"/>
                    <a:pt x="1902" y="2256"/>
                    <a:pt x="1976" y="2294"/>
                  </a:cubicBezTo>
                  <a:cubicBezTo>
                    <a:pt x="2051" y="2144"/>
                    <a:pt x="2088" y="1995"/>
                    <a:pt x="2163" y="1846"/>
                  </a:cubicBezTo>
                  <a:cubicBezTo>
                    <a:pt x="2200" y="1772"/>
                    <a:pt x="2237" y="1697"/>
                    <a:pt x="2237" y="1622"/>
                  </a:cubicBezTo>
                  <a:lnTo>
                    <a:pt x="2088" y="1622"/>
                  </a:lnTo>
                  <a:cubicBezTo>
                    <a:pt x="1902" y="1660"/>
                    <a:pt x="1939" y="1772"/>
                    <a:pt x="1827" y="1809"/>
                  </a:cubicBezTo>
                  <a:cubicBezTo>
                    <a:pt x="1805" y="1816"/>
                    <a:pt x="1780" y="1819"/>
                    <a:pt x="1752" y="1819"/>
                  </a:cubicBezTo>
                  <a:cubicBezTo>
                    <a:pt x="1644" y="1819"/>
                    <a:pt x="1507" y="1772"/>
                    <a:pt x="1417" y="1772"/>
                  </a:cubicBezTo>
                  <a:cubicBezTo>
                    <a:pt x="1194" y="1734"/>
                    <a:pt x="1082" y="1734"/>
                    <a:pt x="1007" y="1511"/>
                  </a:cubicBezTo>
                  <a:cubicBezTo>
                    <a:pt x="895" y="1250"/>
                    <a:pt x="895" y="989"/>
                    <a:pt x="1007" y="728"/>
                  </a:cubicBezTo>
                  <a:cubicBezTo>
                    <a:pt x="1054" y="586"/>
                    <a:pt x="1237" y="534"/>
                    <a:pt x="1411" y="534"/>
                  </a:cubicBezTo>
                  <a:cubicBezTo>
                    <a:pt x="1512" y="534"/>
                    <a:pt x="1610" y="551"/>
                    <a:pt x="1678" y="579"/>
                  </a:cubicBezTo>
                  <a:cubicBezTo>
                    <a:pt x="1939" y="728"/>
                    <a:pt x="2163" y="914"/>
                    <a:pt x="2424" y="1101"/>
                  </a:cubicBezTo>
                  <a:cubicBezTo>
                    <a:pt x="2461" y="1026"/>
                    <a:pt x="2424" y="1063"/>
                    <a:pt x="2461" y="914"/>
                  </a:cubicBezTo>
                  <a:cubicBezTo>
                    <a:pt x="2536" y="802"/>
                    <a:pt x="2573" y="653"/>
                    <a:pt x="2610" y="504"/>
                  </a:cubicBezTo>
                  <a:cubicBezTo>
                    <a:pt x="2498" y="504"/>
                    <a:pt x="2387" y="430"/>
                    <a:pt x="2237" y="355"/>
                  </a:cubicBezTo>
                  <a:cubicBezTo>
                    <a:pt x="2051" y="206"/>
                    <a:pt x="1865" y="94"/>
                    <a:pt x="1604" y="19"/>
                  </a:cubicBezTo>
                  <a:cubicBezTo>
                    <a:pt x="1539" y="9"/>
                    <a:pt x="1480" y="1"/>
                    <a:pt x="1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7"/>
            <p:cNvSpPr/>
            <p:nvPr/>
          </p:nvSpPr>
          <p:spPr>
            <a:xfrm>
              <a:off x="3789633" y="2851225"/>
              <a:ext cx="75264" cy="118030"/>
            </a:xfrm>
            <a:custGeom>
              <a:avLst/>
              <a:gdLst/>
              <a:ahLst/>
              <a:cxnLst/>
              <a:rect l="l" t="t" r="r" b="b"/>
              <a:pathLst>
                <a:path w="2499" h="3919" extrusionOk="0">
                  <a:moveTo>
                    <a:pt x="1227" y="1"/>
                  </a:moveTo>
                  <a:cubicBezTo>
                    <a:pt x="1169" y="1"/>
                    <a:pt x="1114" y="33"/>
                    <a:pt x="1045" y="79"/>
                  </a:cubicBezTo>
                  <a:cubicBezTo>
                    <a:pt x="858" y="153"/>
                    <a:pt x="821" y="265"/>
                    <a:pt x="672" y="451"/>
                  </a:cubicBezTo>
                  <a:cubicBezTo>
                    <a:pt x="485" y="712"/>
                    <a:pt x="150" y="936"/>
                    <a:pt x="113" y="1272"/>
                  </a:cubicBezTo>
                  <a:cubicBezTo>
                    <a:pt x="38" y="1495"/>
                    <a:pt x="1" y="1756"/>
                    <a:pt x="38" y="2017"/>
                  </a:cubicBezTo>
                  <a:cubicBezTo>
                    <a:pt x="262" y="2092"/>
                    <a:pt x="448" y="2241"/>
                    <a:pt x="597" y="2465"/>
                  </a:cubicBezTo>
                  <a:cubicBezTo>
                    <a:pt x="746" y="2725"/>
                    <a:pt x="634" y="2800"/>
                    <a:pt x="523" y="3098"/>
                  </a:cubicBezTo>
                  <a:cubicBezTo>
                    <a:pt x="529" y="3097"/>
                    <a:pt x="535" y="3097"/>
                    <a:pt x="542" y="3097"/>
                  </a:cubicBezTo>
                  <a:cubicBezTo>
                    <a:pt x="581" y="3097"/>
                    <a:pt x="634" y="3112"/>
                    <a:pt x="697" y="3137"/>
                  </a:cubicBezTo>
                  <a:lnTo>
                    <a:pt x="697" y="3137"/>
                  </a:lnTo>
                  <a:cubicBezTo>
                    <a:pt x="604" y="3200"/>
                    <a:pt x="559" y="3265"/>
                    <a:pt x="597" y="3322"/>
                  </a:cubicBezTo>
                  <a:cubicBezTo>
                    <a:pt x="653" y="3341"/>
                    <a:pt x="700" y="3350"/>
                    <a:pt x="746" y="3350"/>
                  </a:cubicBezTo>
                  <a:cubicBezTo>
                    <a:pt x="793" y="3350"/>
                    <a:pt x="839" y="3341"/>
                    <a:pt x="895" y="3322"/>
                  </a:cubicBezTo>
                  <a:cubicBezTo>
                    <a:pt x="887" y="3289"/>
                    <a:pt x="883" y="3258"/>
                    <a:pt x="880" y="3228"/>
                  </a:cubicBezTo>
                  <a:lnTo>
                    <a:pt x="880" y="3228"/>
                  </a:lnTo>
                  <a:cubicBezTo>
                    <a:pt x="1235" y="3425"/>
                    <a:pt x="1701" y="3789"/>
                    <a:pt x="1753" y="3918"/>
                  </a:cubicBezTo>
                  <a:cubicBezTo>
                    <a:pt x="1902" y="3918"/>
                    <a:pt x="2088" y="3918"/>
                    <a:pt x="2237" y="3881"/>
                  </a:cubicBezTo>
                  <a:cubicBezTo>
                    <a:pt x="2312" y="3881"/>
                    <a:pt x="2387" y="3769"/>
                    <a:pt x="2498" y="3732"/>
                  </a:cubicBezTo>
                  <a:cubicBezTo>
                    <a:pt x="2126" y="3583"/>
                    <a:pt x="2163" y="2986"/>
                    <a:pt x="1827" y="2875"/>
                  </a:cubicBezTo>
                  <a:cubicBezTo>
                    <a:pt x="1792" y="2859"/>
                    <a:pt x="1740" y="2852"/>
                    <a:pt x="1678" y="2852"/>
                  </a:cubicBezTo>
                  <a:cubicBezTo>
                    <a:pt x="1462" y="2852"/>
                    <a:pt x="1120" y="2935"/>
                    <a:pt x="876" y="3042"/>
                  </a:cubicBezTo>
                  <a:lnTo>
                    <a:pt x="876" y="3042"/>
                  </a:lnTo>
                  <a:cubicBezTo>
                    <a:pt x="874" y="3001"/>
                    <a:pt x="870" y="2958"/>
                    <a:pt x="858" y="2912"/>
                  </a:cubicBezTo>
                  <a:cubicBezTo>
                    <a:pt x="821" y="2875"/>
                    <a:pt x="709" y="2688"/>
                    <a:pt x="709" y="2651"/>
                  </a:cubicBezTo>
                  <a:cubicBezTo>
                    <a:pt x="672" y="2539"/>
                    <a:pt x="634" y="2502"/>
                    <a:pt x="634" y="2390"/>
                  </a:cubicBezTo>
                  <a:cubicBezTo>
                    <a:pt x="672" y="2315"/>
                    <a:pt x="709" y="2204"/>
                    <a:pt x="746" y="2129"/>
                  </a:cubicBezTo>
                  <a:cubicBezTo>
                    <a:pt x="895" y="1943"/>
                    <a:pt x="1119" y="1905"/>
                    <a:pt x="1305" y="1756"/>
                  </a:cubicBezTo>
                  <a:cubicBezTo>
                    <a:pt x="1566" y="1533"/>
                    <a:pt x="1641" y="1160"/>
                    <a:pt x="1492" y="861"/>
                  </a:cubicBezTo>
                  <a:cubicBezTo>
                    <a:pt x="1492" y="601"/>
                    <a:pt x="1417" y="302"/>
                    <a:pt x="1343" y="41"/>
                  </a:cubicBezTo>
                  <a:cubicBezTo>
                    <a:pt x="1300" y="13"/>
                    <a:pt x="1263"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7"/>
            <p:cNvSpPr/>
            <p:nvPr/>
          </p:nvSpPr>
          <p:spPr>
            <a:xfrm>
              <a:off x="3836797" y="3044459"/>
              <a:ext cx="1144" cy="6746"/>
            </a:xfrm>
            <a:custGeom>
              <a:avLst/>
              <a:gdLst/>
              <a:ahLst/>
              <a:cxnLst/>
              <a:rect l="l" t="t" r="r" b="b"/>
              <a:pathLst>
                <a:path w="38" h="224" extrusionOk="0">
                  <a:moveTo>
                    <a:pt x="38" y="0"/>
                  </a:moveTo>
                  <a:cubicBezTo>
                    <a:pt x="0" y="75"/>
                    <a:pt x="0" y="149"/>
                    <a:pt x="38" y="224"/>
                  </a:cubicBezTo>
                  <a:lnTo>
                    <a:pt x="38" y="0"/>
                  </a:ln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7"/>
            <p:cNvSpPr/>
            <p:nvPr/>
          </p:nvSpPr>
          <p:spPr>
            <a:xfrm>
              <a:off x="3837912" y="3051176"/>
              <a:ext cx="1144" cy="6776"/>
            </a:xfrm>
            <a:custGeom>
              <a:avLst/>
              <a:gdLst/>
              <a:ahLst/>
              <a:cxnLst/>
              <a:rect l="l" t="t" r="r" b="b"/>
              <a:pathLst>
                <a:path w="38" h="225" extrusionOk="0">
                  <a:moveTo>
                    <a:pt x="1" y="1"/>
                  </a:moveTo>
                  <a:lnTo>
                    <a:pt x="38" y="225"/>
                  </a:lnTo>
                  <a:lnTo>
                    <a:pt x="38" y="38"/>
                  </a:lnTo>
                  <a:lnTo>
                    <a:pt x="1" y="1"/>
                  </a:ln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7"/>
            <p:cNvSpPr/>
            <p:nvPr/>
          </p:nvSpPr>
          <p:spPr>
            <a:xfrm>
              <a:off x="3840170" y="3021992"/>
              <a:ext cx="30328" cy="69632"/>
            </a:xfrm>
            <a:custGeom>
              <a:avLst/>
              <a:gdLst/>
              <a:ahLst/>
              <a:cxnLst/>
              <a:rect l="l" t="t" r="r" b="b"/>
              <a:pathLst>
                <a:path w="1007" h="2312" extrusionOk="0">
                  <a:moveTo>
                    <a:pt x="1007" y="1"/>
                  </a:moveTo>
                  <a:cubicBezTo>
                    <a:pt x="858" y="224"/>
                    <a:pt x="783" y="448"/>
                    <a:pt x="671" y="709"/>
                  </a:cubicBezTo>
                  <a:cubicBezTo>
                    <a:pt x="575" y="677"/>
                    <a:pt x="314" y="507"/>
                    <a:pt x="172" y="507"/>
                  </a:cubicBezTo>
                  <a:cubicBezTo>
                    <a:pt x="148" y="507"/>
                    <a:pt x="128" y="512"/>
                    <a:pt x="112" y="523"/>
                  </a:cubicBezTo>
                  <a:cubicBezTo>
                    <a:pt x="0" y="597"/>
                    <a:pt x="0" y="821"/>
                    <a:pt x="0" y="1007"/>
                  </a:cubicBezTo>
                  <a:cubicBezTo>
                    <a:pt x="38" y="1044"/>
                    <a:pt x="75" y="1044"/>
                    <a:pt x="112" y="1082"/>
                  </a:cubicBezTo>
                  <a:cubicBezTo>
                    <a:pt x="187" y="1231"/>
                    <a:pt x="149" y="1119"/>
                    <a:pt x="187" y="1268"/>
                  </a:cubicBezTo>
                  <a:cubicBezTo>
                    <a:pt x="187" y="1380"/>
                    <a:pt x="224" y="1455"/>
                    <a:pt x="224" y="1566"/>
                  </a:cubicBezTo>
                  <a:cubicBezTo>
                    <a:pt x="224" y="1827"/>
                    <a:pt x="299" y="2088"/>
                    <a:pt x="448" y="2312"/>
                  </a:cubicBezTo>
                  <a:cubicBezTo>
                    <a:pt x="597" y="1678"/>
                    <a:pt x="783" y="1007"/>
                    <a:pt x="932" y="336"/>
                  </a:cubicBezTo>
                  <a:cubicBezTo>
                    <a:pt x="932" y="299"/>
                    <a:pt x="932" y="224"/>
                    <a:pt x="970" y="187"/>
                  </a:cubicBezTo>
                  <a:lnTo>
                    <a:pt x="1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7"/>
            <p:cNvSpPr/>
            <p:nvPr/>
          </p:nvSpPr>
          <p:spPr>
            <a:xfrm>
              <a:off x="3828936" y="2995037"/>
              <a:ext cx="23612" cy="37105"/>
            </a:xfrm>
            <a:custGeom>
              <a:avLst/>
              <a:gdLst/>
              <a:ahLst/>
              <a:cxnLst/>
              <a:rect l="l" t="t" r="r" b="b"/>
              <a:pathLst>
                <a:path w="784" h="1232" extrusionOk="0">
                  <a:moveTo>
                    <a:pt x="560" y="1"/>
                  </a:moveTo>
                  <a:cubicBezTo>
                    <a:pt x="485" y="38"/>
                    <a:pt x="485" y="113"/>
                    <a:pt x="485" y="150"/>
                  </a:cubicBezTo>
                  <a:cubicBezTo>
                    <a:pt x="448" y="225"/>
                    <a:pt x="411" y="262"/>
                    <a:pt x="411" y="336"/>
                  </a:cubicBezTo>
                  <a:cubicBezTo>
                    <a:pt x="373" y="486"/>
                    <a:pt x="261" y="486"/>
                    <a:pt x="187" y="486"/>
                  </a:cubicBezTo>
                  <a:cubicBezTo>
                    <a:pt x="146" y="472"/>
                    <a:pt x="120" y="463"/>
                    <a:pt x="102" y="463"/>
                  </a:cubicBezTo>
                  <a:cubicBezTo>
                    <a:pt x="70" y="463"/>
                    <a:pt x="61" y="489"/>
                    <a:pt x="38" y="560"/>
                  </a:cubicBezTo>
                  <a:cubicBezTo>
                    <a:pt x="0" y="635"/>
                    <a:pt x="0" y="746"/>
                    <a:pt x="38" y="821"/>
                  </a:cubicBezTo>
                  <a:lnTo>
                    <a:pt x="75" y="672"/>
                  </a:lnTo>
                  <a:cubicBezTo>
                    <a:pt x="150" y="784"/>
                    <a:pt x="75" y="933"/>
                    <a:pt x="150" y="1082"/>
                  </a:cubicBezTo>
                  <a:cubicBezTo>
                    <a:pt x="150" y="1119"/>
                    <a:pt x="187" y="1231"/>
                    <a:pt x="224" y="1231"/>
                  </a:cubicBezTo>
                  <a:cubicBezTo>
                    <a:pt x="299" y="1231"/>
                    <a:pt x="373" y="1194"/>
                    <a:pt x="411" y="1157"/>
                  </a:cubicBezTo>
                  <a:cubicBezTo>
                    <a:pt x="485" y="1045"/>
                    <a:pt x="448" y="970"/>
                    <a:pt x="485" y="746"/>
                  </a:cubicBezTo>
                  <a:cubicBezTo>
                    <a:pt x="522" y="560"/>
                    <a:pt x="672" y="486"/>
                    <a:pt x="709" y="299"/>
                  </a:cubicBezTo>
                  <a:cubicBezTo>
                    <a:pt x="746" y="225"/>
                    <a:pt x="783" y="113"/>
                    <a:pt x="709" y="75"/>
                  </a:cubicBezTo>
                  <a:cubicBezTo>
                    <a:pt x="672" y="1"/>
                    <a:pt x="597" y="1"/>
                    <a:pt x="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7"/>
            <p:cNvSpPr/>
            <p:nvPr/>
          </p:nvSpPr>
          <p:spPr>
            <a:xfrm>
              <a:off x="3860379" y="2984947"/>
              <a:ext cx="6746" cy="6776"/>
            </a:xfrm>
            <a:custGeom>
              <a:avLst/>
              <a:gdLst/>
              <a:ahLst/>
              <a:cxnLst/>
              <a:rect l="l" t="t" r="r" b="b"/>
              <a:pathLst>
                <a:path w="224" h="225" extrusionOk="0">
                  <a:moveTo>
                    <a:pt x="0" y="0"/>
                  </a:moveTo>
                  <a:cubicBezTo>
                    <a:pt x="0" y="75"/>
                    <a:pt x="38" y="149"/>
                    <a:pt x="75" y="224"/>
                  </a:cubicBezTo>
                  <a:cubicBezTo>
                    <a:pt x="112" y="187"/>
                    <a:pt x="187" y="187"/>
                    <a:pt x="224" y="149"/>
                  </a:cubicBezTo>
                  <a:cubicBezTo>
                    <a:pt x="149" y="112"/>
                    <a:pt x="75" y="38"/>
                    <a:pt x="0"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7"/>
            <p:cNvSpPr/>
            <p:nvPr/>
          </p:nvSpPr>
          <p:spPr>
            <a:xfrm>
              <a:off x="3859265" y="2991693"/>
              <a:ext cx="10119" cy="26895"/>
            </a:xfrm>
            <a:custGeom>
              <a:avLst/>
              <a:gdLst/>
              <a:ahLst/>
              <a:cxnLst/>
              <a:rect l="l" t="t" r="r" b="b"/>
              <a:pathLst>
                <a:path w="336" h="893" extrusionOk="0">
                  <a:moveTo>
                    <a:pt x="75" y="0"/>
                  </a:moveTo>
                  <a:cubicBezTo>
                    <a:pt x="37" y="112"/>
                    <a:pt x="0" y="186"/>
                    <a:pt x="37" y="298"/>
                  </a:cubicBezTo>
                  <a:cubicBezTo>
                    <a:pt x="37" y="373"/>
                    <a:pt x="112" y="410"/>
                    <a:pt x="149" y="447"/>
                  </a:cubicBezTo>
                  <a:cubicBezTo>
                    <a:pt x="149" y="522"/>
                    <a:pt x="149" y="559"/>
                    <a:pt x="149" y="597"/>
                  </a:cubicBezTo>
                  <a:cubicBezTo>
                    <a:pt x="149" y="708"/>
                    <a:pt x="112" y="783"/>
                    <a:pt x="224" y="857"/>
                  </a:cubicBezTo>
                  <a:cubicBezTo>
                    <a:pt x="248" y="882"/>
                    <a:pt x="268" y="892"/>
                    <a:pt x="283" y="892"/>
                  </a:cubicBezTo>
                  <a:cubicBezTo>
                    <a:pt x="336" y="892"/>
                    <a:pt x="336" y="766"/>
                    <a:pt x="336" y="708"/>
                  </a:cubicBezTo>
                  <a:cubicBezTo>
                    <a:pt x="336" y="671"/>
                    <a:pt x="336" y="597"/>
                    <a:pt x="336" y="522"/>
                  </a:cubicBezTo>
                  <a:cubicBezTo>
                    <a:pt x="336" y="522"/>
                    <a:pt x="298" y="522"/>
                    <a:pt x="298" y="447"/>
                  </a:cubicBezTo>
                  <a:cubicBezTo>
                    <a:pt x="298" y="373"/>
                    <a:pt x="336" y="336"/>
                    <a:pt x="336" y="261"/>
                  </a:cubicBezTo>
                  <a:cubicBezTo>
                    <a:pt x="336" y="186"/>
                    <a:pt x="261" y="149"/>
                    <a:pt x="186" y="75"/>
                  </a:cubicBezTo>
                  <a:cubicBezTo>
                    <a:pt x="149" y="75"/>
                    <a:pt x="149" y="37"/>
                    <a:pt x="112" y="0"/>
                  </a:cubicBezTo>
                  <a:cubicBezTo>
                    <a:pt x="112" y="0"/>
                    <a:pt x="112" y="0"/>
                    <a:pt x="112" y="37"/>
                  </a:cubicBezTo>
                  <a:lnTo>
                    <a:pt x="75" y="0"/>
                  </a:ln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7"/>
            <p:cNvSpPr/>
            <p:nvPr/>
          </p:nvSpPr>
          <p:spPr>
            <a:xfrm>
              <a:off x="3859265" y="2969798"/>
              <a:ext cx="20239" cy="24154"/>
            </a:xfrm>
            <a:custGeom>
              <a:avLst/>
              <a:gdLst/>
              <a:ahLst/>
              <a:cxnLst/>
              <a:rect l="l" t="t" r="r" b="b"/>
              <a:pathLst>
                <a:path w="672" h="802" extrusionOk="0">
                  <a:moveTo>
                    <a:pt x="214" y="0"/>
                  </a:moveTo>
                  <a:cubicBezTo>
                    <a:pt x="121" y="0"/>
                    <a:pt x="37" y="19"/>
                    <a:pt x="37" y="56"/>
                  </a:cubicBezTo>
                  <a:cubicBezTo>
                    <a:pt x="0" y="131"/>
                    <a:pt x="149" y="317"/>
                    <a:pt x="186" y="354"/>
                  </a:cubicBezTo>
                  <a:cubicBezTo>
                    <a:pt x="261" y="392"/>
                    <a:pt x="298" y="466"/>
                    <a:pt x="336" y="541"/>
                  </a:cubicBezTo>
                  <a:cubicBezTo>
                    <a:pt x="373" y="578"/>
                    <a:pt x="298" y="578"/>
                    <a:pt x="261" y="615"/>
                  </a:cubicBezTo>
                  <a:cubicBezTo>
                    <a:pt x="336" y="690"/>
                    <a:pt x="447" y="727"/>
                    <a:pt x="559" y="802"/>
                  </a:cubicBezTo>
                  <a:cubicBezTo>
                    <a:pt x="597" y="652"/>
                    <a:pt x="634" y="466"/>
                    <a:pt x="671" y="317"/>
                  </a:cubicBezTo>
                  <a:cubicBezTo>
                    <a:pt x="597" y="280"/>
                    <a:pt x="559" y="242"/>
                    <a:pt x="522" y="205"/>
                  </a:cubicBezTo>
                  <a:cubicBezTo>
                    <a:pt x="485" y="168"/>
                    <a:pt x="485" y="131"/>
                    <a:pt x="447" y="56"/>
                  </a:cubicBezTo>
                  <a:cubicBezTo>
                    <a:pt x="410" y="19"/>
                    <a:pt x="308"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7"/>
            <p:cNvSpPr/>
            <p:nvPr/>
          </p:nvSpPr>
          <p:spPr>
            <a:xfrm>
              <a:off x="3553843" y="3537362"/>
              <a:ext cx="86497" cy="110049"/>
            </a:xfrm>
            <a:custGeom>
              <a:avLst/>
              <a:gdLst/>
              <a:ahLst/>
              <a:cxnLst/>
              <a:rect l="l" t="t" r="r" b="b"/>
              <a:pathLst>
                <a:path w="2872" h="3654" extrusionOk="0">
                  <a:moveTo>
                    <a:pt x="2871" y="0"/>
                  </a:moveTo>
                  <a:cubicBezTo>
                    <a:pt x="2685" y="0"/>
                    <a:pt x="2499" y="112"/>
                    <a:pt x="2350" y="112"/>
                  </a:cubicBezTo>
                  <a:cubicBezTo>
                    <a:pt x="2126" y="186"/>
                    <a:pt x="1939" y="261"/>
                    <a:pt x="1753" y="336"/>
                  </a:cubicBezTo>
                  <a:cubicBezTo>
                    <a:pt x="1641" y="373"/>
                    <a:pt x="1492" y="410"/>
                    <a:pt x="1380" y="485"/>
                  </a:cubicBezTo>
                  <a:cubicBezTo>
                    <a:pt x="1343" y="485"/>
                    <a:pt x="1306" y="522"/>
                    <a:pt x="1268" y="559"/>
                  </a:cubicBezTo>
                  <a:lnTo>
                    <a:pt x="1157" y="559"/>
                  </a:lnTo>
                  <a:cubicBezTo>
                    <a:pt x="1045" y="559"/>
                    <a:pt x="933" y="783"/>
                    <a:pt x="896" y="895"/>
                  </a:cubicBezTo>
                  <a:cubicBezTo>
                    <a:pt x="858" y="1118"/>
                    <a:pt x="821" y="1342"/>
                    <a:pt x="784" y="1566"/>
                  </a:cubicBezTo>
                  <a:cubicBezTo>
                    <a:pt x="784" y="1789"/>
                    <a:pt x="747" y="1976"/>
                    <a:pt x="709" y="2200"/>
                  </a:cubicBezTo>
                  <a:cubicBezTo>
                    <a:pt x="672" y="2349"/>
                    <a:pt x="635" y="2498"/>
                    <a:pt x="523" y="2610"/>
                  </a:cubicBezTo>
                  <a:cubicBezTo>
                    <a:pt x="448" y="2796"/>
                    <a:pt x="374" y="2982"/>
                    <a:pt x="225" y="3057"/>
                  </a:cubicBezTo>
                  <a:cubicBezTo>
                    <a:pt x="150" y="3094"/>
                    <a:pt x="113" y="3094"/>
                    <a:pt x="75" y="3169"/>
                  </a:cubicBezTo>
                  <a:cubicBezTo>
                    <a:pt x="38" y="3281"/>
                    <a:pt x="1" y="3393"/>
                    <a:pt x="1" y="3504"/>
                  </a:cubicBezTo>
                  <a:cubicBezTo>
                    <a:pt x="1" y="3542"/>
                    <a:pt x="1" y="3616"/>
                    <a:pt x="1" y="3653"/>
                  </a:cubicBezTo>
                  <a:cubicBezTo>
                    <a:pt x="150" y="3467"/>
                    <a:pt x="299" y="3318"/>
                    <a:pt x="448" y="3132"/>
                  </a:cubicBezTo>
                  <a:cubicBezTo>
                    <a:pt x="747" y="2796"/>
                    <a:pt x="1045" y="2386"/>
                    <a:pt x="1268" y="2125"/>
                  </a:cubicBezTo>
                  <a:cubicBezTo>
                    <a:pt x="1492" y="1864"/>
                    <a:pt x="1679" y="1603"/>
                    <a:pt x="1902" y="1342"/>
                  </a:cubicBezTo>
                  <a:cubicBezTo>
                    <a:pt x="1939" y="1305"/>
                    <a:pt x="1939" y="1268"/>
                    <a:pt x="1977" y="1268"/>
                  </a:cubicBezTo>
                  <a:cubicBezTo>
                    <a:pt x="2163" y="1007"/>
                    <a:pt x="2350" y="746"/>
                    <a:pt x="2536" y="485"/>
                  </a:cubicBezTo>
                  <a:lnTo>
                    <a:pt x="2611" y="410"/>
                  </a:lnTo>
                  <a:lnTo>
                    <a:pt x="28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7"/>
            <p:cNvSpPr/>
            <p:nvPr/>
          </p:nvSpPr>
          <p:spPr>
            <a:xfrm>
              <a:off x="3789633" y="2739068"/>
              <a:ext cx="26985" cy="56169"/>
            </a:xfrm>
            <a:custGeom>
              <a:avLst/>
              <a:gdLst/>
              <a:ahLst/>
              <a:cxnLst/>
              <a:rect l="l" t="t" r="r" b="b"/>
              <a:pathLst>
                <a:path w="896" h="1865" extrusionOk="0">
                  <a:moveTo>
                    <a:pt x="709" y="0"/>
                  </a:moveTo>
                  <a:cubicBezTo>
                    <a:pt x="597" y="0"/>
                    <a:pt x="485" y="149"/>
                    <a:pt x="411" y="224"/>
                  </a:cubicBezTo>
                  <a:cubicBezTo>
                    <a:pt x="373" y="298"/>
                    <a:pt x="336" y="410"/>
                    <a:pt x="336" y="485"/>
                  </a:cubicBezTo>
                  <a:cubicBezTo>
                    <a:pt x="262" y="671"/>
                    <a:pt x="187" y="858"/>
                    <a:pt x="113" y="1007"/>
                  </a:cubicBezTo>
                  <a:cubicBezTo>
                    <a:pt x="1" y="1156"/>
                    <a:pt x="1" y="1305"/>
                    <a:pt x="1" y="1454"/>
                  </a:cubicBezTo>
                  <a:cubicBezTo>
                    <a:pt x="75" y="1603"/>
                    <a:pt x="187" y="1752"/>
                    <a:pt x="336" y="1864"/>
                  </a:cubicBezTo>
                  <a:cubicBezTo>
                    <a:pt x="448" y="1752"/>
                    <a:pt x="448" y="1566"/>
                    <a:pt x="523" y="1379"/>
                  </a:cubicBezTo>
                  <a:cubicBezTo>
                    <a:pt x="560" y="1230"/>
                    <a:pt x="634" y="1081"/>
                    <a:pt x="746" y="969"/>
                  </a:cubicBezTo>
                  <a:cubicBezTo>
                    <a:pt x="821" y="820"/>
                    <a:pt x="895" y="708"/>
                    <a:pt x="895" y="559"/>
                  </a:cubicBezTo>
                  <a:cubicBezTo>
                    <a:pt x="895" y="485"/>
                    <a:pt x="895" y="410"/>
                    <a:pt x="895" y="373"/>
                  </a:cubicBezTo>
                  <a:cubicBezTo>
                    <a:pt x="784" y="261"/>
                    <a:pt x="709" y="149"/>
                    <a:pt x="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7"/>
            <p:cNvSpPr/>
            <p:nvPr/>
          </p:nvSpPr>
          <p:spPr>
            <a:xfrm>
              <a:off x="3860379" y="2991693"/>
              <a:ext cx="10119" cy="27136"/>
            </a:xfrm>
            <a:custGeom>
              <a:avLst/>
              <a:gdLst/>
              <a:ahLst/>
              <a:cxnLst/>
              <a:rect l="l" t="t" r="r" b="b"/>
              <a:pathLst>
                <a:path w="336" h="901" extrusionOk="0">
                  <a:moveTo>
                    <a:pt x="38" y="0"/>
                  </a:moveTo>
                  <a:cubicBezTo>
                    <a:pt x="0" y="112"/>
                    <a:pt x="0" y="186"/>
                    <a:pt x="0" y="298"/>
                  </a:cubicBezTo>
                  <a:cubicBezTo>
                    <a:pt x="0" y="373"/>
                    <a:pt x="75" y="410"/>
                    <a:pt x="112" y="485"/>
                  </a:cubicBezTo>
                  <a:cubicBezTo>
                    <a:pt x="112" y="522"/>
                    <a:pt x="149" y="559"/>
                    <a:pt x="149" y="634"/>
                  </a:cubicBezTo>
                  <a:cubicBezTo>
                    <a:pt x="149" y="708"/>
                    <a:pt x="149" y="820"/>
                    <a:pt x="187" y="895"/>
                  </a:cubicBezTo>
                  <a:cubicBezTo>
                    <a:pt x="195" y="899"/>
                    <a:pt x="202" y="901"/>
                    <a:pt x="210" y="901"/>
                  </a:cubicBezTo>
                  <a:cubicBezTo>
                    <a:pt x="269" y="901"/>
                    <a:pt x="299" y="775"/>
                    <a:pt x="299" y="708"/>
                  </a:cubicBezTo>
                  <a:cubicBezTo>
                    <a:pt x="299" y="671"/>
                    <a:pt x="299" y="597"/>
                    <a:pt x="299" y="522"/>
                  </a:cubicBezTo>
                  <a:cubicBezTo>
                    <a:pt x="299" y="522"/>
                    <a:pt x="261" y="447"/>
                    <a:pt x="261" y="447"/>
                  </a:cubicBezTo>
                  <a:cubicBezTo>
                    <a:pt x="261" y="410"/>
                    <a:pt x="336" y="336"/>
                    <a:pt x="336" y="261"/>
                  </a:cubicBezTo>
                  <a:cubicBezTo>
                    <a:pt x="336" y="186"/>
                    <a:pt x="224" y="149"/>
                    <a:pt x="187" y="75"/>
                  </a:cubicBezTo>
                  <a:cubicBezTo>
                    <a:pt x="149" y="75"/>
                    <a:pt x="112" y="37"/>
                    <a:pt x="112" y="0"/>
                  </a:cubicBezTo>
                  <a:cubicBezTo>
                    <a:pt x="75" y="0"/>
                    <a:pt x="75" y="0"/>
                    <a:pt x="75" y="37"/>
                  </a:cubicBezTo>
                  <a:lnTo>
                    <a:pt x="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2" name="Google Shape;1752;p97"/>
          <p:cNvGrpSpPr/>
          <p:nvPr/>
        </p:nvGrpSpPr>
        <p:grpSpPr>
          <a:xfrm>
            <a:off x="2914650" y="1186575"/>
            <a:ext cx="1076400" cy="1076400"/>
            <a:chOff x="3448050" y="500775"/>
            <a:chExt cx="1076400" cy="1076400"/>
          </a:xfrm>
        </p:grpSpPr>
        <p:sp>
          <p:nvSpPr>
            <p:cNvPr id="1753" name="Google Shape;1753;p97"/>
            <p:cNvSpPr/>
            <p:nvPr/>
          </p:nvSpPr>
          <p:spPr>
            <a:xfrm>
              <a:off x="3448050" y="500775"/>
              <a:ext cx="1076400" cy="10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97"/>
            <p:cNvGrpSpPr/>
            <p:nvPr/>
          </p:nvGrpSpPr>
          <p:grpSpPr>
            <a:xfrm>
              <a:off x="3638886" y="577901"/>
              <a:ext cx="694731" cy="922150"/>
              <a:chOff x="3549723" y="731966"/>
              <a:chExt cx="694731" cy="922150"/>
            </a:xfrm>
          </p:grpSpPr>
          <p:sp>
            <p:nvSpPr>
              <p:cNvPr id="1755" name="Google Shape;1755;p97"/>
              <p:cNvSpPr/>
              <p:nvPr/>
            </p:nvSpPr>
            <p:spPr>
              <a:xfrm>
                <a:off x="3693370" y="831896"/>
                <a:ext cx="548134" cy="798791"/>
              </a:xfrm>
              <a:custGeom>
                <a:avLst/>
                <a:gdLst/>
                <a:ahLst/>
                <a:cxnLst/>
                <a:rect l="l" t="t" r="r" b="b"/>
                <a:pathLst>
                  <a:path w="13943" h="20319" extrusionOk="0">
                    <a:moveTo>
                      <a:pt x="2871" y="1"/>
                    </a:moveTo>
                    <a:cubicBezTo>
                      <a:pt x="2871" y="1"/>
                      <a:pt x="0" y="1082"/>
                      <a:pt x="895" y="6375"/>
                    </a:cubicBezTo>
                    <a:cubicBezTo>
                      <a:pt x="1790" y="11669"/>
                      <a:pt x="10066" y="20318"/>
                      <a:pt x="10066" y="20318"/>
                    </a:cubicBezTo>
                    <a:lnTo>
                      <a:pt x="10066" y="16702"/>
                    </a:lnTo>
                    <a:lnTo>
                      <a:pt x="13943" y="16292"/>
                    </a:lnTo>
                    <a:cubicBezTo>
                      <a:pt x="13943" y="16292"/>
                      <a:pt x="2013" y="410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7"/>
              <p:cNvSpPr/>
              <p:nvPr/>
            </p:nvSpPr>
            <p:spPr>
              <a:xfrm>
                <a:off x="3549723" y="875886"/>
                <a:ext cx="694731" cy="778230"/>
              </a:xfrm>
              <a:custGeom>
                <a:avLst/>
                <a:gdLst/>
                <a:ahLst/>
                <a:cxnLst/>
                <a:rect l="l" t="t" r="r" b="b"/>
                <a:pathLst>
                  <a:path w="17672" h="19796" extrusionOk="0">
                    <a:moveTo>
                      <a:pt x="13869" y="0"/>
                    </a:moveTo>
                    <a:lnTo>
                      <a:pt x="13869" y="0"/>
                    </a:lnTo>
                    <a:cubicBezTo>
                      <a:pt x="12117" y="3169"/>
                      <a:pt x="1" y="14651"/>
                      <a:pt x="1" y="14651"/>
                    </a:cubicBezTo>
                    <a:lnTo>
                      <a:pt x="3356" y="14800"/>
                    </a:lnTo>
                    <a:lnTo>
                      <a:pt x="3356" y="19796"/>
                    </a:lnTo>
                    <a:cubicBezTo>
                      <a:pt x="3356" y="19796"/>
                      <a:pt x="5817" y="14726"/>
                      <a:pt x="11744" y="8574"/>
                    </a:cubicBezTo>
                    <a:cubicBezTo>
                      <a:pt x="17671" y="2386"/>
                      <a:pt x="13869" y="0"/>
                      <a:pt x="13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7"/>
              <p:cNvSpPr/>
              <p:nvPr/>
            </p:nvSpPr>
            <p:spPr>
              <a:xfrm>
                <a:off x="3732918" y="731966"/>
                <a:ext cx="425086" cy="256789"/>
              </a:xfrm>
              <a:custGeom>
                <a:avLst/>
                <a:gdLst/>
                <a:ahLst/>
                <a:cxnLst/>
                <a:rect l="l" t="t" r="r" b="b"/>
                <a:pathLst>
                  <a:path w="10813" h="6532" extrusionOk="0">
                    <a:moveTo>
                      <a:pt x="5622" y="1"/>
                    </a:moveTo>
                    <a:cubicBezTo>
                      <a:pt x="1001" y="1"/>
                      <a:pt x="1" y="4929"/>
                      <a:pt x="1" y="4929"/>
                    </a:cubicBezTo>
                    <a:cubicBezTo>
                      <a:pt x="1" y="4929"/>
                      <a:pt x="668" y="1991"/>
                      <a:pt x="4878" y="1991"/>
                    </a:cubicBezTo>
                    <a:cubicBezTo>
                      <a:pt x="5117" y="1991"/>
                      <a:pt x="5368" y="2001"/>
                      <a:pt x="5630" y="2021"/>
                    </a:cubicBezTo>
                    <a:cubicBezTo>
                      <a:pt x="7494" y="2170"/>
                      <a:pt x="9619" y="3288"/>
                      <a:pt x="10402" y="6532"/>
                    </a:cubicBezTo>
                    <a:cubicBezTo>
                      <a:pt x="10402" y="6532"/>
                      <a:pt x="10812" y="269"/>
                      <a:pt x="5928" y="8"/>
                    </a:cubicBezTo>
                    <a:cubicBezTo>
                      <a:pt x="5825" y="3"/>
                      <a:pt x="5722" y="1"/>
                      <a:pt x="5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8" name="Google Shape;1758;p97"/>
          <p:cNvGrpSpPr/>
          <p:nvPr/>
        </p:nvGrpSpPr>
        <p:grpSpPr>
          <a:xfrm rot="-3222668">
            <a:off x="360951" y="501186"/>
            <a:ext cx="1022657" cy="1258020"/>
            <a:chOff x="-6040512" y="733529"/>
            <a:chExt cx="1401404" cy="1723744"/>
          </a:xfrm>
        </p:grpSpPr>
        <p:sp>
          <p:nvSpPr>
            <p:cNvPr id="1759" name="Google Shape;1759;p97"/>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7"/>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7"/>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7"/>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7"/>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97"/>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97"/>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7"/>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7"/>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7"/>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7"/>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7"/>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97"/>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97"/>
          <p:cNvGrpSpPr/>
          <p:nvPr/>
        </p:nvGrpSpPr>
        <p:grpSpPr>
          <a:xfrm>
            <a:off x="3816985" y="4338050"/>
            <a:ext cx="357775" cy="295791"/>
            <a:chOff x="-783927" y="2108838"/>
            <a:chExt cx="357775" cy="295791"/>
          </a:xfrm>
        </p:grpSpPr>
        <p:sp>
          <p:nvSpPr>
            <p:cNvPr id="1773" name="Google Shape;1773;p97"/>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97"/>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97"/>
          <p:cNvSpPr/>
          <p:nvPr/>
        </p:nvSpPr>
        <p:spPr>
          <a:xfrm>
            <a:off x="9201575" y="225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6" name="Google Shape;1776;p97"/>
          <p:cNvGrpSpPr/>
          <p:nvPr/>
        </p:nvGrpSpPr>
        <p:grpSpPr>
          <a:xfrm rot="-7140317">
            <a:off x="4250237" y="760243"/>
            <a:ext cx="643533" cy="377037"/>
            <a:chOff x="-1131628" y="1250953"/>
            <a:chExt cx="695437" cy="407447"/>
          </a:xfrm>
        </p:grpSpPr>
        <p:sp>
          <p:nvSpPr>
            <p:cNvPr id="1777" name="Google Shape;1777;p9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9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9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pic>
        <p:nvPicPr>
          <p:cNvPr id="1784" name="Google Shape;1784;p98"/>
          <p:cNvPicPr preferRelativeResize="0"/>
          <p:nvPr/>
        </p:nvPicPr>
        <p:blipFill>
          <a:blip r:embed="rId3">
            <a:alphaModFix/>
          </a:blip>
          <a:stretch>
            <a:fillRect/>
          </a:stretch>
        </p:blipFill>
        <p:spPr>
          <a:xfrm>
            <a:off x="459125" y="1004600"/>
            <a:ext cx="4114800" cy="2743200"/>
          </a:xfrm>
          <a:prstGeom prst="rect">
            <a:avLst/>
          </a:prstGeom>
          <a:noFill/>
          <a:ln>
            <a:noFill/>
          </a:ln>
        </p:spPr>
      </p:pic>
      <p:pic>
        <p:nvPicPr>
          <p:cNvPr id="1785" name="Google Shape;1785;p98"/>
          <p:cNvPicPr preferRelativeResize="0"/>
          <p:nvPr/>
        </p:nvPicPr>
        <p:blipFill>
          <a:blip r:embed="rId4">
            <a:alphaModFix/>
          </a:blip>
          <a:stretch>
            <a:fillRect/>
          </a:stretch>
        </p:blipFill>
        <p:spPr>
          <a:xfrm>
            <a:off x="4573925" y="1004600"/>
            <a:ext cx="4114800" cy="2743200"/>
          </a:xfrm>
          <a:prstGeom prst="rect">
            <a:avLst/>
          </a:prstGeom>
          <a:noFill/>
          <a:ln>
            <a:noFill/>
          </a:ln>
        </p:spPr>
      </p:pic>
      <p:sp>
        <p:nvSpPr>
          <p:cNvPr id="1786" name="Google Shape;1786;p98"/>
          <p:cNvSpPr txBox="1"/>
          <p:nvPr/>
        </p:nvSpPr>
        <p:spPr>
          <a:xfrm>
            <a:off x="1932300" y="3982900"/>
            <a:ext cx="52794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12: </a:t>
            </a:r>
            <a:r>
              <a:rPr lang="en" sz="1600" i="1">
                <a:solidFill>
                  <a:schemeClr val="dk1"/>
                </a:solidFill>
                <a:latin typeface="Cairo"/>
                <a:ea typeface="Cairo"/>
                <a:cs typeface="Cairo"/>
                <a:sym typeface="Cairo"/>
              </a:rPr>
              <a:t>Confusion metrics for random forest classifier and logistic regression models</a:t>
            </a:r>
            <a:endParaRPr/>
          </a:p>
        </p:txBody>
      </p:sp>
      <p:sp>
        <p:nvSpPr>
          <p:cNvPr id="1787" name="Google Shape;1787;p98"/>
          <p:cNvSpPr txBox="1">
            <a:spLocks noGrp="1"/>
          </p:cNvSpPr>
          <p:nvPr>
            <p:ph type="title" idx="8"/>
          </p:nvPr>
        </p:nvSpPr>
        <p:spPr>
          <a:xfrm>
            <a:off x="711300" y="196800"/>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Performance of each model</a:t>
            </a:r>
            <a:endParaRPr sz="2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99"/>
          <p:cNvSpPr txBox="1">
            <a:spLocks noGrp="1"/>
          </p:cNvSpPr>
          <p:nvPr>
            <p:ph type="title" idx="8"/>
          </p:nvPr>
        </p:nvSpPr>
        <p:spPr>
          <a:xfrm>
            <a:off x="711300" y="196800"/>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Performance of each model</a:t>
            </a:r>
            <a:endParaRPr sz="2900"/>
          </a:p>
        </p:txBody>
      </p:sp>
      <p:graphicFrame>
        <p:nvGraphicFramePr>
          <p:cNvPr id="1793" name="Google Shape;1793;p99"/>
          <p:cNvGraphicFramePr/>
          <p:nvPr/>
        </p:nvGraphicFramePr>
        <p:xfrm>
          <a:off x="771975" y="844738"/>
          <a:ext cx="7600050" cy="4107822"/>
        </p:xfrm>
        <a:graphic>
          <a:graphicData uri="http://schemas.openxmlformats.org/drawingml/2006/table">
            <a:tbl>
              <a:tblPr>
                <a:noFill/>
                <a:tableStyleId>{17A3056D-A2CE-454A-B394-E85D38C21738}</a:tableStyleId>
              </a:tblPr>
              <a:tblGrid>
                <a:gridCol w="1956400">
                  <a:extLst>
                    <a:ext uri="{9D8B030D-6E8A-4147-A177-3AD203B41FA5}">
                      <a16:colId xmlns:a16="http://schemas.microsoft.com/office/drawing/2014/main" val="20000"/>
                    </a:ext>
                  </a:extLst>
                </a:gridCol>
                <a:gridCol w="2821825">
                  <a:extLst>
                    <a:ext uri="{9D8B030D-6E8A-4147-A177-3AD203B41FA5}">
                      <a16:colId xmlns:a16="http://schemas.microsoft.com/office/drawing/2014/main" val="20001"/>
                    </a:ext>
                  </a:extLst>
                </a:gridCol>
                <a:gridCol w="2821825">
                  <a:extLst>
                    <a:ext uri="{9D8B030D-6E8A-4147-A177-3AD203B41FA5}">
                      <a16:colId xmlns:a16="http://schemas.microsoft.com/office/drawing/2014/main" val="20002"/>
                    </a:ext>
                  </a:extLst>
                </a:gridCol>
              </a:tblGrid>
              <a:tr h="2134550">
                <a:tc>
                  <a:txBody>
                    <a:bodyPr/>
                    <a:lstStyle/>
                    <a:p>
                      <a:pPr marL="0" lvl="0" indent="0" algn="ctr" rtl="0">
                        <a:spcBef>
                          <a:spcPts val="0"/>
                        </a:spcBef>
                        <a:spcAft>
                          <a:spcPts val="0"/>
                        </a:spcAft>
                        <a:buNone/>
                      </a:pPr>
                      <a:r>
                        <a:rPr lang="en" sz="2600" b="1">
                          <a:solidFill>
                            <a:schemeClr val="dk1"/>
                          </a:solidFill>
                          <a:latin typeface="Cairo"/>
                          <a:ea typeface="Cairo"/>
                          <a:cs typeface="Cairo"/>
                          <a:sym typeface="Cairo"/>
                        </a:rPr>
                        <a:t>        </a:t>
                      </a:r>
                      <a:r>
                        <a:rPr lang="en" sz="2600">
                          <a:solidFill>
                            <a:schemeClr val="dk1"/>
                          </a:solidFill>
                          <a:latin typeface="Cairo Black"/>
                          <a:ea typeface="Cairo Black"/>
                          <a:cs typeface="Cairo Black"/>
                          <a:sym typeface="Cairo Black"/>
                        </a:rPr>
                        <a:t>Model</a:t>
                      </a:r>
                      <a:endParaRPr sz="2600" b="1">
                        <a:solidFill>
                          <a:schemeClr val="dk1"/>
                        </a:solidFill>
                        <a:latin typeface="Cairo"/>
                        <a:ea typeface="Cairo"/>
                        <a:cs typeface="Cairo"/>
                        <a:sym typeface="Cairo"/>
                      </a:endParaRPr>
                    </a:p>
                    <a:p>
                      <a:pPr marL="0" lvl="0" indent="0" algn="l" rtl="0">
                        <a:spcBef>
                          <a:spcPts val="0"/>
                        </a:spcBef>
                        <a:spcAft>
                          <a:spcPts val="0"/>
                        </a:spcAft>
                        <a:buNone/>
                      </a:pPr>
                      <a:endParaRPr sz="2600" b="1">
                        <a:solidFill>
                          <a:schemeClr val="dk1"/>
                        </a:solidFill>
                        <a:latin typeface="Cairo"/>
                        <a:ea typeface="Cairo"/>
                        <a:cs typeface="Cairo"/>
                        <a:sym typeface="Cairo"/>
                      </a:endParaRPr>
                    </a:p>
                    <a:p>
                      <a:pPr marL="0" lvl="0" indent="0" algn="l" rtl="0">
                        <a:spcBef>
                          <a:spcPts val="0"/>
                        </a:spcBef>
                        <a:spcAft>
                          <a:spcPts val="0"/>
                        </a:spcAft>
                        <a:buNone/>
                      </a:pPr>
                      <a:endParaRPr sz="2600" b="1">
                        <a:solidFill>
                          <a:schemeClr val="dk1"/>
                        </a:solidFill>
                        <a:latin typeface="Cairo"/>
                        <a:ea typeface="Cairo"/>
                        <a:cs typeface="Cairo"/>
                        <a:sym typeface="Cairo"/>
                      </a:endParaRPr>
                    </a:p>
                    <a:p>
                      <a:pPr marL="0" lvl="0" indent="0" algn="l" rtl="0">
                        <a:spcBef>
                          <a:spcPts val="0"/>
                        </a:spcBef>
                        <a:spcAft>
                          <a:spcPts val="0"/>
                        </a:spcAft>
                        <a:buNone/>
                      </a:pPr>
                      <a:endParaRPr sz="2600" b="1">
                        <a:solidFill>
                          <a:schemeClr val="dk1"/>
                        </a:solidFill>
                        <a:latin typeface="Cairo"/>
                        <a:ea typeface="Cairo"/>
                        <a:cs typeface="Cairo"/>
                        <a:sym typeface="Cairo"/>
                      </a:endParaRPr>
                    </a:p>
                    <a:p>
                      <a:pPr marL="0" lvl="0" indent="0" algn="l" rtl="0">
                        <a:spcBef>
                          <a:spcPts val="0"/>
                        </a:spcBef>
                        <a:spcAft>
                          <a:spcPts val="0"/>
                        </a:spcAft>
                        <a:buNone/>
                      </a:pPr>
                      <a:r>
                        <a:rPr lang="en" sz="2600">
                          <a:solidFill>
                            <a:schemeClr val="dk1"/>
                          </a:solidFill>
                          <a:latin typeface="Cairo Black"/>
                          <a:ea typeface="Cairo Black"/>
                          <a:cs typeface="Cairo Black"/>
                          <a:sym typeface="Cairo Black"/>
                        </a:rPr>
                        <a:t>Metrics</a:t>
                      </a:r>
                      <a:endParaRPr sz="2600" b="1">
                        <a:solidFill>
                          <a:schemeClr val="dk1"/>
                        </a:solidFill>
                        <a:latin typeface="Cairo"/>
                        <a:ea typeface="Cairo"/>
                        <a:cs typeface="Cairo"/>
                        <a:sym typeface="Cai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Accuracy</a:t>
                      </a:r>
                      <a:endParaRPr sz="1800">
                        <a:solidFill>
                          <a:schemeClr val="dk1"/>
                        </a:solidFill>
                        <a:latin typeface="Cairo Black"/>
                        <a:ea typeface="Cairo Black"/>
                        <a:cs typeface="Cairo Black"/>
                        <a:sym typeface="Cairo Black"/>
                      </a:endParaRPr>
                    </a:p>
                  </a:txBody>
                  <a:tcPr marL="66675" marR="66675" marT="66675" marB="6667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0.699553</a:t>
                      </a:r>
                      <a:endParaRPr sz="1800">
                        <a:solidFill>
                          <a:schemeClr val="dk1"/>
                        </a:solidFill>
                        <a:latin typeface="Cairo Black"/>
                        <a:ea typeface="Cairo Black"/>
                        <a:cs typeface="Cairo Black"/>
                        <a:sym typeface="Cairo Black"/>
                      </a:endParaRPr>
                    </a:p>
                  </a:txBody>
                  <a:tcPr marL="66675" marR="66675" marT="66675" marB="6667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0.674173</a:t>
                      </a:r>
                      <a:endParaRPr sz="1800">
                        <a:solidFill>
                          <a:schemeClr val="dk1"/>
                        </a:solidFill>
                        <a:latin typeface="Cairo Black"/>
                        <a:ea typeface="Cairo Black"/>
                        <a:cs typeface="Cairo Black"/>
                        <a:sym typeface="Cairo Black"/>
                      </a:endParaRPr>
                    </a:p>
                  </a:txBody>
                  <a:tcPr marL="66675" marR="66675" marT="66675" marB="6667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FPR</a:t>
                      </a:r>
                      <a:endParaRPr sz="1800">
                        <a:latin typeface="Cairo"/>
                        <a:ea typeface="Cairo"/>
                        <a:cs typeface="Cairo"/>
                        <a:sym typeface="Cai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0.3117</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0.333896</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FNR</a:t>
                      </a:r>
                      <a:endParaRPr sz="1800">
                        <a:solidFill>
                          <a:schemeClr val="dk1"/>
                        </a:solidFill>
                        <a:latin typeface="Cairo Black"/>
                        <a:ea typeface="Cairo Black"/>
                        <a:cs typeface="Cairo Black"/>
                        <a:sym typeface="Cair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0.225872</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0.272356</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AUC</a:t>
                      </a:r>
                      <a:endParaRPr sz="1800">
                        <a:solidFill>
                          <a:schemeClr val="dk1"/>
                        </a:solidFill>
                        <a:latin typeface="Cairo Black"/>
                        <a:ea typeface="Cairo Black"/>
                        <a:cs typeface="Cairo Black"/>
                        <a:sym typeface="Cairo Black"/>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0.802888</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chemeClr val="dk1"/>
                          </a:solidFill>
                          <a:latin typeface="Cairo Black"/>
                          <a:ea typeface="Cairo Black"/>
                          <a:cs typeface="Cairo Black"/>
                          <a:sym typeface="Cairo Black"/>
                        </a:rPr>
                        <a:t>0.761871</a:t>
                      </a:r>
                      <a:endParaRPr sz="18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794" name="Google Shape;1794;p99"/>
          <p:cNvCxnSpPr/>
          <p:nvPr/>
        </p:nvCxnSpPr>
        <p:spPr>
          <a:xfrm>
            <a:off x="771975" y="844750"/>
            <a:ext cx="1936200" cy="2131800"/>
          </a:xfrm>
          <a:prstGeom prst="straightConnector1">
            <a:avLst/>
          </a:prstGeom>
          <a:noFill/>
          <a:ln w="9525" cap="flat" cmpd="sng">
            <a:solidFill>
              <a:schemeClr val="dk2"/>
            </a:solidFill>
            <a:prstDash val="solid"/>
            <a:round/>
            <a:headEnd type="none" w="med" len="med"/>
            <a:tailEnd type="none" w="med" len="med"/>
          </a:ln>
        </p:spPr>
      </p:cxnSp>
      <p:pic>
        <p:nvPicPr>
          <p:cNvPr id="1795" name="Google Shape;1795;p99"/>
          <p:cNvPicPr preferRelativeResize="0"/>
          <p:nvPr/>
        </p:nvPicPr>
        <p:blipFill rotWithShape="1">
          <a:blip r:embed="rId3">
            <a:alphaModFix/>
          </a:blip>
          <a:srcRect l="6176" t="3883" r="5841"/>
          <a:stretch/>
        </p:blipFill>
        <p:spPr>
          <a:xfrm>
            <a:off x="2840475" y="983925"/>
            <a:ext cx="2630924" cy="1853452"/>
          </a:xfrm>
          <a:prstGeom prst="rect">
            <a:avLst/>
          </a:prstGeom>
          <a:noFill/>
          <a:ln>
            <a:noFill/>
          </a:ln>
        </p:spPr>
      </p:pic>
      <p:pic>
        <p:nvPicPr>
          <p:cNvPr id="1796" name="Google Shape;1796;p99"/>
          <p:cNvPicPr preferRelativeResize="0"/>
          <p:nvPr/>
        </p:nvPicPr>
        <p:blipFill rotWithShape="1">
          <a:blip r:embed="rId4">
            <a:alphaModFix/>
          </a:blip>
          <a:srcRect l="6176" t="5248" r="5841" b="1363"/>
          <a:stretch/>
        </p:blipFill>
        <p:spPr>
          <a:xfrm>
            <a:off x="5647125" y="983925"/>
            <a:ext cx="2630925" cy="1853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3"/>
                                        </p:tgtEl>
                                        <p:attrNameLst>
                                          <p:attrName>style.visibility</p:attrName>
                                        </p:attrNameLst>
                                      </p:cBhvr>
                                      <p:to>
                                        <p:strVal val="visible"/>
                                      </p:to>
                                    </p:set>
                                    <p:animEffect transition="in" filter="fade">
                                      <p:cBhvr>
                                        <p:cTn id="7" dur="1000"/>
                                        <p:tgtEl>
                                          <p:spTgt spid="1793"/>
                                        </p:tgtEl>
                                      </p:cBhvr>
                                    </p:animEffect>
                                  </p:childTnLst>
                                </p:cTn>
                              </p:par>
                              <p:par>
                                <p:cTn id="8" presetID="10" presetClass="entr" presetSubtype="0" fill="hold" nodeType="withEffect">
                                  <p:stCondLst>
                                    <p:cond delay="0"/>
                                  </p:stCondLst>
                                  <p:childTnLst>
                                    <p:set>
                                      <p:cBhvr>
                                        <p:cTn id="9" dur="1" fill="hold">
                                          <p:stCondLst>
                                            <p:cond delay="0"/>
                                          </p:stCondLst>
                                        </p:cTn>
                                        <p:tgtEl>
                                          <p:spTgt spid="1794"/>
                                        </p:tgtEl>
                                        <p:attrNameLst>
                                          <p:attrName>style.visibility</p:attrName>
                                        </p:attrNameLst>
                                      </p:cBhvr>
                                      <p:to>
                                        <p:strVal val="visible"/>
                                      </p:to>
                                    </p:set>
                                    <p:animEffect transition="in" filter="fade">
                                      <p:cBhvr>
                                        <p:cTn id="10" dur="1000"/>
                                        <p:tgtEl>
                                          <p:spTgt spid="1794"/>
                                        </p:tgtEl>
                                      </p:cBhvr>
                                    </p:animEffect>
                                  </p:childTnLst>
                                </p:cTn>
                              </p:par>
                              <p:par>
                                <p:cTn id="11" presetID="10" presetClass="entr" presetSubtype="0" fill="hold" nodeType="withEffect">
                                  <p:stCondLst>
                                    <p:cond delay="0"/>
                                  </p:stCondLst>
                                  <p:childTnLst>
                                    <p:set>
                                      <p:cBhvr>
                                        <p:cTn id="12" dur="1" fill="hold">
                                          <p:stCondLst>
                                            <p:cond delay="0"/>
                                          </p:stCondLst>
                                        </p:cTn>
                                        <p:tgtEl>
                                          <p:spTgt spid="1795"/>
                                        </p:tgtEl>
                                        <p:attrNameLst>
                                          <p:attrName>style.visibility</p:attrName>
                                        </p:attrNameLst>
                                      </p:cBhvr>
                                      <p:to>
                                        <p:strVal val="visible"/>
                                      </p:to>
                                    </p:set>
                                    <p:animEffect transition="in" filter="fade">
                                      <p:cBhvr>
                                        <p:cTn id="13" dur="1000"/>
                                        <p:tgtEl>
                                          <p:spTgt spid="1795"/>
                                        </p:tgtEl>
                                      </p:cBhvr>
                                    </p:animEffect>
                                  </p:childTnLst>
                                </p:cTn>
                              </p:par>
                              <p:par>
                                <p:cTn id="14" presetID="10" presetClass="entr" presetSubtype="0" fill="hold" nodeType="withEffect">
                                  <p:stCondLst>
                                    <p:cond delay="0"/>
                                  </p:stCondLst>
                                  <p:childTnLst>
                                    <p:set>
                                      <p:cBhvr>
                                        <p:cTn id="15" dur="1" fill="hold">
                                          <p:stCondLst>
                                            <p:cond delay="0"/>
                                          </p:stCondLst>
                                        </p:cTn>
                                        <p:tgtEl>
                                          <p:spTgt spid="1796"/>
                                        </p:tgtEl>
                                        <p:attrNameLst>
                                          <p:attrName>style.visibility</p:attrName>
                                        </p:attrNameLst>
                                      </p:cBhvr>
                                      <p:to>
                                        <p:strVal val="visible"/>
                                      </p:to>
                                    </p:set>
                                    <p:animEffect transition="in" filter="fade">
                                      <p:cBhvr>
                                        <p:cTn id="16" dur="1000"/>
                                        <p:tgtEl>
                                          <p:spTgt spid="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100"/>
          <p:cNvSpPr txBox="1">
            <a:spLocks noGrp="1"/>
          </p:cNvSpPr>
          <p:nvPr>
            <p:ph type="title" idx="8"/>
          </p:nvPr>
        </p:nvSpPr>
        <p:spPr>
          <a:xfrm>
            <a:off x="713225" y="368825"/>
            <a:ext cx="7721400" cy="93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Relative feature importances for </a:t>
            </a:r>
            <a:r>
              <a:rPr lang="en" sz="2900" i="1"/>
              <a:t>Logistic Regression</a:t>
            </a:r>
            <a:endParaRPr sz="2900" i="1"/>
          </a:p>
        </p:txBody>
      </p:sp>
      <p:pic>
        <p:nvPicPr>
          <p:cNvPr id="1802" name="Google Shape;1802;p100"/>
          <p:cNvPicPr preferRelativeResize="0"/>
          <p:nvPr/>
        </p:nvPicPr>
        <p:blipFill rotWithShape="1">
          <a:blip r:embed="rId3">
            <a:alphaModFix/>
          </a:blip>
          <a:srcRect l="6134" t="5591" r="6735" b="6349"/>
          <a:stretch/>
        </p:blipFill>
        <p:spPr>
          <a:xfrm>
            <a:off x="1558238" y="1446625"/>
            <a:ext cx="6027526" cy="2842975"/>
          </a:xfrm>
          <a:prstGeom prst="rect">
            <a:avLst/>
          </a:prstGeom>
          <a:noFill/>
          <a:ln>
            <a:noFill/>
          </a:ln>
        </p:spPr>
      </p:pic>
      <p:sp>
        <p:nvSpPr>
          <p:cNvPr id="1803" name="Google Shape;1803;p100"/>
          <p:cNvSpPr txBox="1"/>
          <p:nvPr/>
        </p:nvSpPr>
        <p:spPr>
          <a:xfrm>
            <a:off x="2466300" y="4289600"/>
            <a:ext cx="42114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13: </a:t>
            </a:r>
            <a:r>
              <a:rPr lang="en" sz="1600" i="1">
                <a:solidFill>
                  <a:schemeClr val="dk1"/>
                </a:solidFill>
                <a:latin typeface="Cairo"/>
                <a:ea typeface="Cairo"/>
                <a:cs typeface="Cairo"/>
                <a:sym typeface="Cairo"/>
              </a:rPr>
              <a:t>Feature importances proportion in logistic regression model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Google Shape;1808;p101"/>
          <p:cNvSpPr txBox="1">
            <a:spLocks noGrp="1"/>
          </p:cNvSpPr>
          <p:nvPr>
            <p:ph type="title" idx="8"/>
          </p:nvPr>
        </p:nvSpPr>
        <p:spPr>
          <a:xfrm>
            <a:off x="713225" y="368825"/>
            <a:ext cx="7721400" cy="10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00"/>
              <a:t>Relative feature importances For </a:t>
            </a:r>
            <a:r>
              <a:rPr lang="en" sz="2900" i="1"/>
              <a:t>Random Forest Classifier</a:t>
            </a:r>
            <a:endParaRPr sz="2900" i="1"/>
          </a:p>
        </p:txBody>
      </p:sp>
      <p:pic>
        <p:nvPicPr>
          <p:cNvPr id="1809" name="Google Shape;1809;p101"/>
          <p:cNvPicPr preferRelativeResize="0"/>
          <p:nvPr/>
        </p:nvPicPr>
        <p:blipFill rotWithShape="1">
          <a:blip r:embed="rId3">
            <a:alphaModFix/>
          </a:blip>
          <a:srcRect l="6359" t="5671" r="4940" b="6121"/>
          <a:stretch/>
        </p:blipFill>
        <p:spPr>
          <a:xfrm>
            <a:off x="1499875" y="1446600"/>
            <a:ext cx="6148076" cy="2853075"/>
          </a:xfrm>
          <a:prstGeom prst="rect">
            <a:avLst/>
          </a:prstGeom>
          <a:noFill/>
          <a:ln>
            <a:noFill/>
          </a:ln>
        </p:spPr>
      </p:pic>
      <p:sp>
        <p:nvSpPr>
          <p:cNvPr id="1810" name="Google Shape;1810;p101"/>
          <p:cNvSpPr txBox="1"/>
          <p:nvPr/>
        </p:nvSpPr>
        <p:spPr>
          <a:xfrm>
            <a:off x="2458175" y="4299675"/>
            <a:ext cx="4231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14: </a:t>
            </a:r>
            <a:r>
              <a:rPr lang="en" sz="1600" i="1">
                <a:solidFill>
                  <a:schemeClr val="dk1"/>
                </a:solidFill>
                <a:latin typeface="Cairo"/>
                <a:ea typeface="Cairo"/>
                <a:cs typeface="Cairo"/>
                <a:sym typeface="Cairo"/>
              </a:rPr>
              <a:t>Feature importances proportion in random forest classifier model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4"/>
        <p:cNvGrpSpPr/>
        <p:nvPr/>
      </p:nvGrpSpPr>
      <p:grpSpPr>
        <a:xfrm>
          <a:off x="0" y="0"/>
          <a:ext cx="0" cy="0"/>
          <a:chOff x="0" y="0"/>
          <a:chExt cx="0" cy="0"/>
        </a:xfrm>
      </p:grpSpPr>
      <p:sp>
        <p:nvSpPr>
          <p:cNvPr id="1815" name="Google Shape;1815;p102"/>
          <p:cNvSpPr txBox="1">
            <a:spLocks noGrp="1"/>
          </p:cNvSpPr>
          <p:nvPr>
            <p:ph type="title"/>
          </p:nvPr>
        </p:nvSpPr>
        <p:spPr>
          <a:xfrm>
            <a:off x="1966350" y="1160925"/>
            <a:ext cx="5211300" cy="8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Logistic Regression &gt; Random Forest ClassifIer</a:t>
            </a:r>
            <a:endParaRPr sz="2400"/>
          </a:p>
        </p:txBody>
      </p:sp>
      <p:sp>
        <p:nvSpPr>
          <p:cNvPr id="1816" name="Google Shape;1816;p102"/>
          <p:cNvSpPr txBox="1">
            <a:spLocks noGrp="1"/>
          </p:cNvSpPr>
          <p:nvPr>
            <p:ph type="subTitle" idx="1"/>
          </p:nvPr>
        </p:nvSpPr>
        <p:spPr>
          <a:xfrm>
            <a:off x="1886075" y="1992600"/>
            <a:ext cx="5375700" cy="8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Logistic Regression was more accurate (70%) as compared to Random Forest Classifier (67%).</a:t>
            </a:r>
            <a:endParaRPr sz="2000"/>
          </a:p>
        </p:txBody>
      </p:sp>
      <p:sp>
        <p:nvSpPr>
          <p:cNvPr id="1817" name="Google Shape;1817;p102"/>
          <p:cNvSpPr txBox="1">
            <a:spLocks noGrp="1"/>
          </p:cNvSpPr>
          <p:nvPr>
            <p:ph type="title" idx="4"/>
          </p:nvPr>
        </p:nvSpPr>
        <p:spPr>
          <a:xfrm>
            <a:off x="1966350" y="3055988"/>
            <a:ext cx="5211300" cy="9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importance of variables: SIMILARITIES</a:t>
            </a:r>
            <a:endParaRPr sz="2200"/>
          </a:p>
        </p:txBody>
      </p:sp>
      <p:sp>
        <p:nvSpPr>
          <p:cNvPr id="1818" name="Google Shape;1818;p102"/>
          <p:cNvSpPr txBox="1">
            <a:spLocks noGrp="1"/>
          </p:cNvSpPr>
          <p:nvPr>
            <p:ph type="subTitle" idx="5"/>
          </p:nvPr>
        </p:nvSpPr>
        <p:spPr>
          <a:xfrm>
            <a:off x="1920725" y="3876250"/>
            <a:ext cx="5306400" cy="9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Both models considered sleep time an unimportant factor.</a:t>
            </a:r>
            <a:endParaRPr sz="1900"/>
          </a:p>
        </p:txBody>
      </p:sp>
      <p:sp>
        <p:nvSpPr>
          <p:cNvPr id="1819" name="Google Shape;1819;p102"/>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5"/>
                                        </p:tgtEl>
                                        <p:attrNameLst>
                                          <p:attrName>style.visibility</p:attrName>
                                        </p:attrNameLst>
                                      </p:cBhvr>
                                      <p:to>
                                        <p:strVal val="visible"/>
                                      </p:to>
                                    </p:set>
                                    <p:animEffect transition="in" filter="fade">
                                      <p:cBhvr>
                                        <p:cTn id="7" dur="1000"/>
                                        <p:tgtEl>
                                          <p:spTgt spid="1815"/>
                                        </p:tgtEl>
                                      </p:cBhvr>
                                    </p:animEffect>
                                  </p:childTnLst>
                                </p:cTn>
                              </p:par>
                              <p:par>
                                <p:cTn id="8" presetID="10" presetClass="entr" presetSubtype="0" fill="hold" nodeType="withEffect">
                                  <p:stCondLst>
                                    <p:cond delay="0"/>
                                  </p:stCondLst>
                                  <p:childTnLst>
                                    <p:set>
                                      <p:cBhvr>
                                        <p:cTn id="9" dur="1" fill="hold">
                                          <p:stCondLst>
                                            <p:cond delay="0"/>
                                          </p:stCondLst>
                                        </p:cTn>
                                        <p:tgtEl>
                                          <p:spTgt spid="1816"/>
                                        </p:tgtEl>
                                        <p:attrNameLst>
                                          <p:attrName>style.visibility</p:attrName>
                                        </p:attrNameLst>
                                      </p:cBhvr>
                                      <p:to>
                                        <p:strVal val="visible"/>
                                      </p:to>
                                    </p:set>
                                    <p:animEffect transition="in" filter="fade">
                                      <p:cBhvr>
                                        <p:cTn id="10" dur="1000"/>
                                        <p:tgtEl>
                                          <p:spTgt spid="1816"/>
                                        </p:tgtEl>
                                      </p:cBhvr>
                                    </p:animEffect>
                                  </p:childTnLst>
                                </p:cTn>
                              </p:par>
                              <p:par>
                                <p:cTn id="11" presetID="10" presetClass="entr" presetSubtype="0" fill="hold" nodeType="withEffect">
                                  <p:stCondLst>
                                    <p:cond delay="0"/>
                                  </p:stCondLst>
                                  <p:childTnLst>
                                    <p:set>
                                      <p:cBhvr>
                                        <p:cTn id="12" dur="1" fill="hold">
                                          <p:stCondLst>
                                            <p:cond delay="0"/>
                                          </p:stCondLst>
                                        </p:cTn>
                                        <p:tgtEl>
                                          <p:spTgt spid="1817"/>
                                        </p:tgtEl>
                                        <p:attrNameLst>
                                          <p:attrName>style.visibility</p:attrName>
                                        </p:attrNameLst>
                                      </p:cBhvr>
                                      <p:to>
                                        <p:strVal val="visible"/>
                                      </p:to>
                                    </p:set>
                                    <p:animEffect transition="in" filter="fade">
                                      <p:cBhvr>
                                        <p:cTn id="13" dur="1000"/>
                                        <p:tgtEl>
                                          <p:spTgt spid="1817"/>
                                        </p:tgtEl>
                                      </p:cBhvr>
                                    </p:animEffect>
                                  </p:childTnLst>
                                </p:cTn>
                              </p:par>
                              <p:par>
                                <p:cTn id="14" presetID="10" presetClass="entr" presetSubtype="0" fill="hold" nodeType="withEffect">
                                  <p:stCondLst>
                                    <p:cond delay="0"/>
                                  </p:stCondLst>
                                  <p:childTnLst>
                                    <p:set>
                                      <p:cBhvr>
                                        <p:cTn id="15" dur="1" fill="hold">
                                          <p:stCondLst>
                                            <p:cond delay="0"/>
                                          </p:stCondLst>
                                        </p:cTn>
                                        <p:tgtEl>
                                          <p:spTgt spid="1818"/>
                                        </p:tgtEl>
                                        <p:attrNameLst>
                                          <p:attrName>style.visibility</p:attrName>
                                        </p:attrNameLst>
                                      </p:cBhvr>
                                      <p:to>
                                        <p:strVal val="visible"/>
                                      </p:to>
                                    </p:set>
                                    <p:animEffect transition="in" filter="fade">
                                      <p:cBhvr>
                                        <p:cTn id="16" dur="1000"/>
                                        <p:tgtEl>
                                          <p:spTgt spid="1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103"/>
          <p:cNvSpPr txBox="1">
            <a:spLocks noGrp="1"/>
          </p:cNvSpPr>
          <p:nvPr>
            <p:ph type="subTitle" idx="3"/>
          </p:nvPr>
        </p:nvSpPr>
        <p:spPr>
          <a:xfrm>
            <a:off x="2091450" y="2547900"/>
            <a:ext cx="4961100" cy="8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The two models also placed a different level of importance on each of the variables.</a:t>
            </a:r>
            <a:endParaRPr sz="2000"/>
          </a:p>
        </p:txBody>
      </p:sp>
      <p:sp>
        <p:nvSpPr>
          <p:cNvPr id="1825" name="Google Shape;1825;p103"/>
          <p:cNvSpPr txBox="1">
            <a:spLocks noGrp="1"/>
          </p:cNvSpPr>
          <p:nvPr>
            <p:ph type="title" idx="8"/>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Conclusions</a:t>
            </a:r>
            <a:endParaRPr/>
          </a:p>
        </p:txBody>
      </p:sp>
      <p:sp>
        <p:nvSpPr>
          <p:cNvPr id="1826" name="Google Shape;1826;p103"/>
          <p:cNvSpPr txBox="1">
            <a:spLocks noGrp="1"/>
          </p:cNvSpPr>
          <p:nvPr>
            <p:ph type="title" idx="4"/>
          </p:nvPr>
        </p:nvSpPr>
        <p:spPr>
          <a:xfrm>
            <a:off x="1966350" y="1468738"/>
            <a:ext cx="5211300" cy="9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importance of variables: DIFFERENCES</a:t>
            </a:r>
            <a:endParaRPr sz="2400"/>
          </a:p>
        </p:txBody>
      </p:sp>
      <p:sp>
        <p:nvSpPr>
          <p:cNvPr id="1827" name="Google Shape;1827;p103"/>
          <p:cNvSpPr txBox="1">
            <a:spLocks noGrp="1"/>
          </p:cNvSpPr>
          <p:nvPr>
            <p:ph type="subTitle" idx="3"/>
          </p:nvPr>
        </p:nvSpPr>
        <p:spPr>
          <a:xfrm>
            <a:off x="1067850" y="3435600"/>
            <a:ext cx="7008300" cy="8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2"/>
                </a:solidFill>
                <a:latin typeface="Bungee"/>
                <a:ea typeface="Bungee"/>
                <a:cs typeface="Bungee"/>
                <a:sym typeface="Bungee"/>
              </a:rPr>
              <a:t>NUMERIC VARIABLES &gt; CATEGORICAL VARIABLES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4"/>
                                        </p:tgtEl>
                                        <p:attrNameLst>
                                          <p:attrName>style.visibility</p:attrName>
                                        </p:attrNameLst>
                                      </p:cBhvr>
                                      <p:to>
                                        <p:strVal val="visible"/>
                                      </p:to>
                                    </p:set>
                                    <p:animEffect transition="in" filter="fade">
                                      <p:cBhvr>
                                        <p:cTn id="7" dur="1000"/>
                                        <p:tgtEl>
                                          <p:spTgt spid="1824"/>
                                        </p:tgtEl>
                                      </p:cBhvr>
                                    </p:animEffect>
                                  </p:childTnLst>
                                </p:cTn>
                              </p:par>
                              <p:par>
                                <p:cTn id="8" presetID="10" presetClass="entr" presetSubtype="0" fill="hold" nodeType="withEffect">
                                  <p:stCondLst>
                                    <p:cond delay="0"/>
                                  </p:stCondLst>
                                  <p:childTnLst>
                                    <p:set>
                                      <p:cBhvr>
                                        <p:cTn id="9" dur="1" fill="hold">
                                          <p:stCondLst>
                                            <p:cond delay="0"/>
                                          </p:stCondLst>
                                        </p:cTn>
                                        <p:tgtEl>
                                          <p:spTgt spid="1826"/>
                                        </p:tgtEl>
                                        <p:attrNameLst>
                                          <p:attrName>style.visibility</p:attrName>
                                        </p:attrNameLst>
                                      </p:cBhvr>
                                      <p:to>
                                        <p:strVal val="visible"/>
                                      </p:to>
                                    </p:set>
                                    <p:animEffect transition="in" filter="fade">
                                      <p:cBhvr>
                                        <p:cTn id="10" dur="1000"/>
                                        <p:tgtEl>
                                          <p:spTgt spid="1826"/>
                                        </p:tgtEl>
                                      </p:cBhvr>
                                    </p:animEffect>
                                  </p:childTnLst>
                                </p:cTn>
                              </p:par>
                              <p:par>
                                <p:cTn id="11" presetID="10" presetClass="entr" presetSubtype="0" fill="hold" nodeType="withEffect">
                                  <p:stCondLst>
                                    <p:cond delay="0"/>
                                  </p:stCondLst>
                                  <p:childTnLst>
                                    <p:set>
                                      <p:cBhvr>
                                        <p:cTn id="12" dur="1" fill="hold">
                                          <p:stCondLst>
                                            <p:cond delay="0"/>
                                          </p:stCondLst>
                                        </p:cTn>
                                        <p:tgtEl>
                                          <p:spTgt spid="1827"/>
                                        </p:tgtEl>
                                        <p:attrNameLst>
                                          <p:attrName>style.visibility</p:attrName>
                                        </p:attrNameLst>
                                      </p:cBhvr>
                                      <p:to>
                                        <p:strVal val="visible"/>
                                      </p:to>
                                    </p:set>
                                    <p:animEffect transition="in" filter="fade">
                                      <p:cBhvr>
                                        <p:cTn id="13" dur="1000"/>
                                        <p:tgtEl>
                                          <p:spTgt spid="1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104"/>
          <p:cNvSpPr txBox="1">
            <a:spLocks noGrp="1"/>
          </p:cNvSpPr>
          <p:nvPr>
            <p:ph type="title" idx="8"/>
          </p:nvPr>
        </p:nvSpPr>
        <p:spPr>
          <a:xfrm>
            <a:off x="585150" y="354525"/>
            <a:ext cx="7973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PREVENTION BETTER THAN CURE</a:t>
            </a:r>
            <a:endParaRPr/>
          </a:p>
        </p:txBody>
      </p:sp>
      <p:sp>
        <p:nvSpPr>
          <p:cNvPr id="1833" name="Google Shape;1833;p104"/>
          <p:cNvSpPr txBox="1">
            <a:spLocks noGrp="1"/>
          </p:cNvSpPr>
          <p:nvPr>
            <p:ph type="title"/>
          </p:nvPr>
        </p:nvSpPr>
        <p:spPr>
          <a:xfrm>
            <a:off x="3942177" y="1191025"/>
            <a:ext cx="19674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Physical activity</a:t>
            </a:r>
            <a:endParaRPr/>
          </a:p>
        </p:txBody>
      </p:sp>
      <p:sp>
        <p:nvSpPr>
          <p:cNvPr id="1834" name="Google Shape;1834;p104"/>
          <p:cNvSpPr txBox="1">
            <a:spLocks noGrp="1"/>
          </p:cNvSpPr>
          <p:nvPr>
            <p:ph type="subTitle" idx="1"/>
          </p:nvPr>
        </p:nvSpPr>
        <p:spPr>
          <a:xfrm>
            <a:off x="3944135" y="1933163"/>
            <a:ext cx="2313300" cy="66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Regular aerobic and resistance exercises.</a:t>
            </a:r>
            <a:endParaRPr/>
          </a:p>
        </p:txBody>
      </p:sp>
      <p:sp>
        <p:nvSpPr>
          <p:cNvPr id="1835" name="Google Shape;1835;p104"/>
          <p:cNvSpPr txBox="1">
            <a:spLocks noGrp="1"/>
          </p:cNvSpPr>
          <p:nvPr>
            <p:ph type="title" idx="2"/>
          </p:nvPr>
        </p:nvSpPr>
        <p:spPr>
          <a:xfrm>
            <a:off x="2010385" y="2958938"/>
            <a:ext cx="23172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Healthy diet</a:t>
            </a:r>
            <a:endParaRPr/>
          </a:p>
        </p:txBody>
      </p:sp>
      <p:sp>
        <p:nvSpPr>
          <p:cNvPr id="1836" name="Google Shape;1836;p104"/>
          <p:cNvSpPr txBox="1">
            <a:spLocks noGrp="1"/>
          </p:cNvSpPr>
          <p:nvPr>
            <p:ph type="subTitle" idx="3"/>
          </p:nvPr>
        </p:nvSpPr>
        <p:spPr>
          <a:xfrm>
            <a:off x="2012313" y="3604513"/>
            <a:ext cx="2313300" cy="100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Less sweet fruits and starchy foods. More grains and legumes.</a:t>
            </a:r>
            <a:endParaRPr/>
          </a:p>
        </p:txBody>
      </p:sp>
      <p:sp>
        <p:nvSpPr>
          <p:cNvPr id="1837" name="Google Shape;1837;p104"/>
          <p:cNvSpPr txBox="1">
            <a:spLocks noGrp="1"/>
          </p:cNvSpPr>
          <p:nvPr>
            <p:ph type="title" idx="4"/>
          </p:nvPr>
        </p:nvSpPr>
        <p:spPr>
          <a:xfrm>
            <a:off x="5981423" y="2926875"/>
            <a:ext cx="23172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Portion sizes</a:t>
            </a:r>
            <a:endParaRPr/>
          </a:p>
        </p:txBody>
      </p:sp>
      <p:sp>
        <p:nvSpPr>
          <p:cNvPr id="1838" name="Google Shape;1838;p104"/>
          <p:cNvSpPr txBox="1">
            <a:spLocks noGrp="1"/>
          </p:cNvSpPr>
          <p:nvPr>
            <p:ph type="subTitle" idx="5"/>
          </p:nvPr>
        </p:nvSpPr>
        <p:spPr>
          <a:xfrm>
            <a:off x="5981413" y="3642275"/>
            <a:ext cx="2573400" cy="9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Smaller portions reduce calorie intake and regulate insulin fluctuations.</a:t>
            </a:r>
            <a:endParaRPr/>
          </a:p>
        </p:txBody>
      </p:sp>
      <p:grpSp>
        <p:nvGrpSpPr>
          <p:cNvPr id="1839" name="Google Shape;1839;p104"/>
          <p:cNvGrpSpPr/>
          <p:nvPr/>
        </p:nvGrpSpPr>
        <p:grpSpPr>
          <a:xfrm>
            <a:off x="2740600" y="1191025"/>
            <a:ext cx="1156113" cy="1070462"/>
            <a:chOff x="2740600" y="1191025"/>
            <a:chExt cx="1156113" cy="1070462"/>
          </a:xfrm>
        </p:grpSpPr>
        <p:sp>
          <p:nvSpPr>
            <p:cNvPr id="1840" name="Google Shape;1840;p104"/>
            <p:cNvSpPr/>
            <p:nvPr/>
          </p:nvSpPr>
          <p:spPr>
            <a:xfrm>
              <a:off x="2740600" y="1357888"/>
              <a:ext cx="903600" cy="90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1" name="Google Shape;1841;p104"/>
            <p:cNvPicPr preferRelativeResize="0"/>
            <p:nvPr/>
          </p:nvPicPr>
          <p:blipFill>
            <a:blip r:embed="rId3">
              <a:alphaModFix/>
            </a:blip>
            <a:stretch>
              <a:fillRect/>
            </a:stretch>
          </p:blipFill>
          <p:spPr>
            <a:xfrm>
              <a:off x="2843088" y="1191025"/>
              <a:ext cx="1053626" cy="1053626"/>
            </a:xfrm>
            <a:prstGeom prst="rect">
              <a:avLst/>
            </a:prstGeom>
            <a:noFill/>
            <a:ln>
              <a:noFill/>
            </a:ln>
          </p:spPr>
        </p:pic>
      </p:grpSp>
      <p:grpSp>
        <p:nvGrpSpPr>
          <p:cNvPr id="1842" name="Google Shape;1842;p104"/>
          <p:cNvGrpSpPr/>
          <p:nvPr/>
        </p:nvGrpSpPr>
        <p:grpSpPr>
          <a:xfrm>
            <a:off x="737387" y="3141575"/>
            <a:ext cx="1102213" cy="1022688"/>
            <a:chOff x="737387" y="3141575"/>
            <a:chExt cx="1102213" cy="1022688"/>
          </a:xfrm>
        </p:grpSpPr>
        <p:sp>
          <p:nvSpPr>
            <p:cNvPr id="1843" name="Google Shape;1843;p104"/>
            <p:cNvSpPr/>
            <p:nvPr/>
          </p:nvSpPr>
          <p:spPr>
            <a:xfrm>
              <a:off x="737387" y="3260663"/>
              <a:ext cx="903600" cy="90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4" name="Google Shape;1844;p104"/>
            <p:cNvPicPr preferRelativeResize="0"/>
            <p:nvPr/>
          </p:nvPicPr>
          <p:blipFill>
            <a:blip r:embed="rId4">
              <a:alphaModFix/>
            </a:blip>
            <a:stretch>
              <a:fillRect/>
            </a:stretch>
          </p:blipFill>
          <p:spPr>
            <a:xfrm>
              <a:off x="936000" y="3141575"/>
              <a:ext cx="903601" cy="903601"/>
            </a:xfrm>
            <a:prstGeom prst="rect">
              <a:avLst/>
            </a:prstGeom>
            <a:noFill/>
            <a:ln>
              <a:noFill/>
            </a:ln>
          </p:spPr>
        </p:pic>
      </p:grpSp>
      <p:grpSp>
        <p:nvGrpSpPr>
          <p:cNvPr id="1845" name="Google Shape;1845;p104"/>
          <p:cNvGrpSpPr/>
          <p:nvPr/>
        </p:nvGrpSpPr>
        <p:grpSpPr>
          <a:xfrm>
            <a:off x="4767487" y="3208025"/>
            <a:ext cx="1101887" cy="1008900"/>
            <a:chOff x="4767487" y="3208025"/>
            <a:chExt cx="1101887" cy="1008900"/>
          </a:xfrm>
        </p:grpSpPr>
        <p:sp>
          <p:nvSpPr>
            <p:cNvPr id="1846" name="Google Shape;1846;p104"/>
            <p:cNvSpPr/>
            <p:nvPr/>
          </p:nvSpPr>
          <p:spPr>
            <a:xfrm>
              <a:off x="4767487" y="3260663"/>
              <a:ext cx="903600" cy="90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7" name="Google Shape;1847;p104"/>
            <p:cNvPicPr preferRelativeResize="0"/>
            <p:nvPr/>
          </p:nvPicPr>
          <p:blipFill>
            <a:blip r:embed="rId5">
              <a:alphaModFix/>
            </a:blip>
            <a:stretch>
              <a:fillRect/>
            </a:stretch>
          </p:blipFill>
          <p:spPr>
            <a:xfrm>
              <a:off x="4860475" y="3208025"/>
              <a:ext cx="1008900" cy="10089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3"/>
                                        </p:tgtEl>
                                        <p:attrNameLst>
                                          <p:attrName>style.visibility</p:attrName>
                                        </p:attrNameLst>
                                      </p:cBhvr>
                                      <p:to>
                                        <p:strVal val="visible"/>
                                      </p:to>
                                    </p:set>
                                    <p:animEffect transition="in" filter="fade">
                                      <p:cBhvr>
                                        <p:cTn id="7" dur="1000"/>
                                        <p:tgtEl>
                                          <p:spTgt spid="1833"/>
                                        </p:tgtEl>
                                      </p:cBhvr>
                                    </p:animEffect>
                                  </p:childTnLst>
                                </p:cTn>
                              </p:par>
                              <p:par>
                                <p:cTn id="8" presetID="10" presetClass="entr" presetSubtype="0" fill="hold" nodeType="withEffect">
                                  <p:stCondLst>
                                    <p:cond delay="0"/>
                                  </p:stCondLst>
                                  <p:childTnLst>
                                    <p:set>
                                      <p:cBhvr>
                                        <p:cTn id="9" dur="1" fill="hold">
                                          <p:stCondLst>
                                            <p:cond delay="0"/>
                                          </p:stCondLst>
                                        </p:cTn>
                                        <p:tgtEl>
                                          <p:spTgt spid="1839"/>
                                        </p:tgtEl>
                                        <p:attrNameLst>
                                          <p:attrName>style.visibility</p:attrName>
                                        </p:attrNameLst>
                                      </p:cBhvr>
                                      <p:to>
                                        <p:strVal val="visible"/>
                                      </p:to>
                                    </p:set>
                                    <p:animEffect transition="in" filter="fade">
                                      <p:cBhvr>
                                        <p:cTn id="10" dur="1000"/>
                                        <p:tgtEl>
                                          <p:spTgt spid="1839"/>
                                        </p:tgtEl>
                                      </p:cBhvr>
                                    </p:animEffect>
                                  </p:childTnLst>
                                </p:cTn>
                              </p:par>
                              <p:par>
                                <p:cTn id="11" presetID="10" presetClass="entr" presetSubtype="0" fill="hold" nodeType="withEffect">
                                  <p:stCondLst>
                                    <p:cond delay="0"/>
                                  </p:stCondLst>
                                  <p:childTnLst>
                                    <p:set>
                                      <p:cBhvr>
                                        <p:cTn id="12" dur="1" fill="hold">
                                          <p:stCondLst>
                                            <p:cond delay="0"/>
                                          </p:stCondLst>
                                        </p:cTn>
                                        <p:tgtEl>
                                          <p:spTgt spid="1834"/>
                                        </p:tgtEl>
                                        <p:attrNameLst>
                                          <p:attrName>style.visibility</p:attrName>
                                        </p:attrNameLst>
                                      </p:cBhvr>
                                      <p:to>
                                        <p:strVal val="visible"/>
                                      </p:to>
                                    </p:set>
                                    <p:animEffect transition="in" filter="fade">
                                      <p:cBhvr>
                                        <p:cTn id="13" dur="1000"/>
                                        <p:tgtEl>
                                          <p:spTgt spid="18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35"/>
                                        </p:tgtEl>
                                        <p:attrNameLst>
                                          <p:attrName>style.visibility</p:attrName>
                                        </p:attrNameLst>
                                      </p:cBhvr>
                                      <p:to>
                                        <p:strVal val="visible"/>
                                      </p:to>
                                    </p:set>
                                    <p:animEffect transition="in" filter="fade">
                                      <p:cBhvr>
                                        <p:cTn id="18" dur="1000"/>
                                        <p:tgtEl>
                                          <p:spTgt spid="1835"/>
                                        </p:tgtEl>
                                      </p:cBhvr>
                                    </p:animEffect>
                                  </p:childTnLst>
                                </p:cTn>
                              </p:par>
                              <p:par>
                                <p:cTn id="19" presetID="10" presetClass="entr" presetSubtype="0" fill="hold" nodeType="withEffect">
                                  <p:stCondLst>
                                    <p:cond delay="0"/>
                                  </p:stCondLst>
                                  <p:childTnLst>
                                    <p:set>
                                      <p:cBhvr>
                                        <p:cTn id="20" dur="1" fill="hold">
                                          <p:stCondLst>
                                            <p:cond delay="0"/>
                                          </p:stCondLst>
                                        </p:cTn>
                                        <p:tgtEl>
                                          <p:spTgt spid="1842"/>
                                        </p:tgtEl>
                                        <p:attrNameLst>
                                          <p:attrName>style.visibility</p:attrName>
                                        </p:attrNameLst>
                                      </p:cBhvr>
                                      <p:to>
                                        <p:strVal val="visible"/>
                                      </p:to>
                                    </p:set>
                                    <p:animEffect transition="in" filter="fade">
                                      <p:cBhvr>
                                        <p:cTn id="21" dur="1000"/>
                                        <p:tgtEl>
                                          <p:spTgt spid="1842"/>
                                        </p:tgtEl>
                                      </p:cBhvr>
                                    </p:animEffect>
                                  </p:childTnLst>
                                </p:cTn>
                              </p:par>
                              <p:par>
                                <p:cTn id="22" presetID="10" presetClass="entr" presetSubtype="0" fill="hold" nodeType="withEffect">
                                  <p:stCondLst>
                                    <p:cond delay="0"/>
                                  </p:stCondLst>
                                  <p:childTnLst>
                                    <p:set>
                                      <p:cBhvr>
                                        <p:cTn id="23" dur="1" fill="hold">
                                          <p:stCondLst>
                                            <p:cond delay="0"/>
                                          </p:stCondLst>
                                        </p:cTn>
                                        <p:tgtEl>
                                          <p:spTgt spid="1836"/>
                                        </p:tgtEl>
                                        <p:attrNameLst>
                                          <p:attrName>style.visibility</p:attrName>
                                        </p:attrNameLst>
                                      </p:cBhvr>
                                      <p:to>
                                        <p:strVal val="visible"/>
                                      </p:to>
                                    </p:set>
                                    <p:animEffect transition="in" filter="fade">
                                      <p:cBhvr>
                                        <p:cTn id="24" dur="1000"/>
                                        <p:tgtEl>
                                          <p:spTgt spid="18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37"/>
                                        </p:tgtEl>
                                        <p:attrNameLst>
                                          <p:attrName>style.visibility</p:attrName>
                                        </p:attrNameLst>
                                      </p:cBhvr>
                                      <p:to>
                                        <p:strVal val="visible"/>
                                      </p:to>
                                    </p:set>
                                    <p:animEffect transition="in" filter="fade">
                                      <p:cBhvr>
                                        <p:cTn id="29" dur="1000"/>
                                        <p:tgtEl>
                                          <p:spTgt spid="1837"/>
                                        </p:tgtEl>
                                      </p:cBhvr>
                                    </p:animEffect>
                                  </p:childTnLst>
                                </p:cTn>
                              </p:par>
                              <p:par>
                                <p:cTn id="30" presetID="10" presetClass="entr" presetSubtype="0" fill="hold" nodeType="withEffect">
                                  <p:stCondLst>
                                    <p:cond delay="0"/>
                                  </p:stCondLst>
                                  <p:childTnLst>
                                    <p:set>
                                      <p:cBhvr>
                                        <p:cTn id="31" dur="1" fill="hold">
                                          <p:stCondLst>
                                            <p:cond delay="0"/>
                                          </p:stCondLst>
                                        </p:cTn>
                                        <p:tgtEl>
                                          <p:spTgt spid="1845"/>
                                        </p:tgtEl>
                                        <p:attrNameLst>
                                          <p:attrName>style.visibility</p:attrName>
                                        </p:attrNameLst>
                                      </p:cBhvr>
                                      <p:to>
                                        <p:strVal val="visible"/>
                                      </p:to>
                                    </p:set>
                                    <p:animEffect transition="in" filter="fade">
                                      <p:cBhvr>
                                        <p:cTn id="32" dur="1000"/>
                                        <p:tgtEl>
                                          <p:spTgt spid="1845"/>
                                        </p:tgtEl>
                                      </p:cBhvr>
                                    </p:animEffect>
                                  </p:childTnLst>
                                </p:cTn>
                              </p:par>
                              <p:par>
                                <p:cTn id="33" presetID="10" presetClass="entr" presetSubtype="0" fill="hold" nodeType="withEffect">
                                  <p:stCondLst>
                                    <p:cond delay="0"/>
                                  </p:stCondLst>
                                  <p:childTnLst>
                                    <p:set>
                                      <p:cBhvr>
                                        <p:cTn id="34" dur="1" fill="hold">
                                          <p:stCondLst>
                                            <p:cond delay="0"/>
                                          </p:stCondLst>
                                        </p:cTn>
                                        <p:tgtEl>
                                          <p:spTgt spid="1838"/>
                                        </p:tgtEl>
                                        <p:attrNameLst>
                                          <p:attrName>style.visibility</p:attrName>
                                        </p:attrNameLst>
                                      </p:cBhvr>
                                      <p:to>
                                        <p:strVal val="visible"/>
                                      </p:to>
                                    </p:set>
                                    <p:animEffect transition="in" filter="fade">
                                      <p:cBhvr>
                                        <p:cTn id="35" dur="1000"/>
                                        <p:tgtEl>
                                          <p:spTgt spid="1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76"/>
          <p:cNvSpPr txBox="1">
            <a:spLocks noGrp="1"/>
          </p:cNvSpPr>
          <p:nvPr>
            <p:ph type="title"/>
          </p:nvPr>
        </p:nvSpPr>
        <p:spPr>
          <a:xfrm>
            <a:off x="881924" y="2105025"/>
            <a:ext cx="3638541" cy="14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dirty="0"/>
              <a:t>Practical Motivation</a:t>
            </a:r>
            <a:endParaRPr sz="3800" dirty="0">
              <a:solidFill>
                <a:schemeClr val="dk2"/>
              </a:solidFill>
            </a:endParaRPr>
          </a:p>
        </p:txBody>
      </p:sp>
      <p:sp>
        <p:nvSpPr>
          <p:cNvPr id="981" name="Google Shape;981;p76"/>
          <p:cNvSpPr txBox="1">
            <a:spLocks noGrp="1"/>
          </p:cNvSpPr>
          <p:nvPr>
            <p:ph type="title" idx="2"/>
          </p:nvPr>
        </p:nvSpPr>
        <p:spPr>
          <a:xfrm>
            <a:off x="881925" y="709175"/>
            <a:ext cx="1575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982" name="Google Shape;982;p76"/>
          <p:cNvGrpSpPr/>
          <p:nvPr/>
        </p:nvGrpSpPr>
        <p:grpSpPr>
          <a:xfrm>
            <a:off x="4714856" y="785073"/>
            <a:ext cx="3330914" cy="3594949"/>
            <a:chOff x="2255125" y="1624875"/>
            <a:chExt cx="3114750" cy="3361650"/>
          </a:xfrm>
        </p:grpSpPr>
        <p:sp>
          <p:nvSpPr>
            <p:cNvPr id="983" name="Google Shape;983;p76"/>
            <p:cNvSpPr/>
            <p:nvPr/>
          </p:nvSpPr>
          <p:spPr>
            <a:xfrm>
              <a:off x="2299325" y="4042500"/>
              <a:ext cx="845625" cy="128450"/>
            </a:xfrm>
            <a:custGeom>
              <a:avLst/>
              <a:gdLst/>
              <a:ahLst/>
              <a:cxnLst/>
              <a:rect l="l" t="t" r="r" b="b"/>
              <a:pathLst>
                <a:path w="33825" h="5138" extrusionOk="0">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6"/>
            <p:cNvSpPr/>
            <p:nvPr/>
          </p:nvSpPr>
          <p:spPr>
            <a:xfrm>
              <a:off x="3308375" y="3902400"/>
              <a:ext cx="1139175" cy="143475"/>
            </a:xfrm>
            <a:custGeom>
              <a:avLst/>
              <a:gdLst/>
              <a:ahLst/>
              <a:cxnLst/>
              <a:rect l="l" t="t" r="r" b="b"/>
              <a:pathLst>
                <a:path w="45567" h="5739" extrusionOk="0">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6"/>
            <p:cNvSpPr/>
            <p:nvPr/>
          </p:nvSpPr>
          <p:spPr>
            <a:xfrm>
              <a:off x="4460025" y="4120900"/>
              <a:ext cx="550425" cy="115100"/>
            </a:xfrm>
            <a:custGeom>
              <a:avLst/>
              <a:gdLst/>
              <a:ahLst/>
              <a:cxnLst/>
              <a:rect l="l" t="t" r="r" b="b"/>
              <a:pathLst>
                <a:path w="22017" h="4604" extrusionOk="0">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6"/>
            <p:cNvSpPr/>
            <p:nvPr/>
          </p:nvSpPr>
          <p:spPr>
            <a:xfrm>
              <a:off x="4973725" y="4240975"/>
              <a:ext cx="396150" cy="81750"/>
            </a:xfrm>
            <a:custGeom>
              <a:avLst/>
              <a:gdLst/>
              <a:ahLst/>
              <a:cxnLst/>
              <a:rect l="l" t="t" r="r" b="b"/>
              <a:pathLst>
                <a:path w="15846" h="3270" extrusionOk="0">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6"/>
            <p:cNvSpPr/>
            <p:nvPr/>
          </p:nvSpPr>
          <p:spPr>
            <a:xfrm>
              <a:off x="3741175" y="4807225"/>
              <a:ext cx="1037425" cy="156800"/>
            </a:xfrm>
            <a:custGeom>
              <a:avLst/>
              <a:gdLst/>
              <a:ahLst/>
              <a:cxnLst/>
              <a:rect l="l" t="t" r="r" b="b"/>
              <a:pathLst>
                <a:path w="41497" h="6272" extrusionOk="0">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6"/>
            <p:cNvSpPr/>
            <p:nvPr/>
          </p:nvSpPr>
          <p:spPr>
            <a:xfrm>
              <a:off x="2746300" y="4640425"/>
              <a:ext cx="990725" cy="232700"/>
            </a:xfrm>
            <a:custGeom>
              <a:avLst/>
              <a:gdLst/>
              <a:ahLst/>
              <a:cxnLst/>
              <a:rect l="l" t="t" r="r" b="b"/>
              <a:pathLst>
                <a:path w="39629" h="9308" extrusionOk="0">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6"/>
            <p:cNvSpPr/>
            <p:nvPr/>
          </p:nvSpPr>
          <p:spPr>
            <a:xfrm>
              <a:off x="2947275" y="4357300"/>
              <a:ext cx="112600" cy="76100"/>
            </a:xfrm>
            <a:custGeom>
              <a:avLst/>
              <a:gdLst/>
              <a:ahLst/>
              <a:cxnLst/>
              <a:rect l="l" t="t" r="r" b="b"/>
              <a:pathLst>
                <a:path w="4504" h="3044" extrusionOk="0">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6"/>
            <p:cNvSpPr/>
            <p:nvPr/>
          </p:nvSpPr>
          <p:spPr>
            <a:xfrm>
              <a:off x="3109050" y="4441100"/>
              <a:ext cx="95100" cy="66050"/>
            </a:xfrm>
            <a:custGeom>
              <a:avLst/>
              <a:gdLst/>
              <a:ahLst/>
              <a:cxnLst/>
              <a:rect l="l" t="t" r="r" b="b"/>
              <a:pathLst>
                <a:path w="3804" h="2642" extrusionOk="0">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6"/>
            <p:cNvSpPr/>
            <p:nvPr/>
          </p:nvSpPr>
          <p:spPr>
            <a:xfrm>
              <a:off x="3199125" y="4617925"/>
              <a:ext cx="185150" cy="216825"/>
            </a:xfrm>
            <a:custGeom>
              <a:avLst/>
              <a:gdLst/>
              <a:ahLst/>
              <a:cxnLst/>
              <a:rect l="l" t="t" r="r" b="b"/>
              <a:pathLst>
                <a:path w="7406" h="8673" extrusionOk="0">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6"/>
            <p:cNvSpPr/>
            <p:nvPr/>
          </p:nvSpPr>
          <p:spPr>
            <a:xfrm>
              <a:off x="2724625" y="4597950"/>
              <a:ext cx="127600" cy="60075"/>
            </a:xfrm>
            <a:custGeom>
              <a:avLst/>
              <a:gdLst/>
              <a:ahLst/>
              <a:cxnLst/>
              <a:rect l="l" t="t" r="r" b="b"/>
              <a:pathLst>
                <a:path w="5104" h="2403" extrusionOk="0">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6"/>
            <p:cNvSpPr/>
            <p:nvPr/>
          </p:nvSpPr>
          <p:spPr>
            <a:xfrm>
              <a:off x="2923100" y="4627125"/>
              <a:ext cx="105100" cy="55100"/>
            </a:xfrm>
            <a:custGeom>
              <a:avLst/>
              <a:gdLst/>
              <a:ahLst/>
              <a:cxnLst/>
              <a:rect l="l" t="t" r="r" b="b"/>
              <a:pathLst>
                <a:path w="4204" h="2204" extrusionOk="0">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6"/>
            <p:cNvSpPr/>
            <p:nvPr/>
          </p:nvSpPr>
          <p:spPr>
            <a:xfrm>
              <a:off x="2820525" y="4294350"/>
              <a:ext cx="744725" cy="510400"/>
            </a:xfrm>
            <a:custGeom>
              <a:avLst/>
              <a:gdLst/>
              <a:ahLst/>
              <a:cxnLst/>
              <a:rect l="l" t="t" r="r" b="b"/>
              <a:pathLst>
                <a:path w="29789" h="20416" extrusionOk="0">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6"/>
            <p:cNvSpPr/>
            <p:nvPr/>
          </p:nvSpPr>
          <p:spPr>
            <a:xfrm>
              <a:off x="3237475" y="4535350"/>
              <a:ext cx="327775" cy="269400"/>
            </a:xfrm>
            <a:custGeom>
              <a:avLst/>
              <a:gdLst/>
              <a:ahLst/>
              <a:cxnLst/>
              <a:rect l="l" t="t" r="r" b="b"/>
              <a:pathLst>
                <a:path w="13111" h="10776" extrusionOk="0">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6"/>
            <p:cNvSpPr/>
            <p:nvPr/>
          </p:nvSpPr>
          <p:spPr>
            <a:xfrm>
              <a:off x="3237475" y="4535350"/>
              <a:ext cx="225200" cy="212675"/>
            </a:xfrm>
            <a:custGeom>
              <a:avLst/>
              <a:gdLst/>
              <a:ahLst/>
              <a:cxnLst/>
              <a:rect l="l" t="t" r="r" b="b"/>
              <a:pathLst>
                <a:path w="9008" h="8507" extrusionOk="0">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6"/>
            <p:cNvSpPr/>
            <p:nvPr/>
          </p:nvSpPr>
          <p:spPr>
            <a:xfrm>
              <a:off x="2819675" y="4295175"/>
              <a:ext cx="262725" cy="233525"/>
            </a:xfrm>
            <a:custGeom>
              <a:avLst/>
              <a:gdLst/>
              <a:ahLst/>
              <a:cxnLst/>
              <a:rect l="l" t="t" r="r" b="b"/>
              <a:pathLst>
                <a:path w="10509" h="9341" extrusionOk="0">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6"/>
            <p:cNvSpPr/>
            <p:nvPr/>
          </p:nvSpPr>
          <p:spPr>
            <a:xfrm>
              <a:off x="2895575" y="4367350"/>
              <a:ext cx="111775" cy="76750"/>
            </a:xfrm>
            <a:custGeom>
              <a:avLst/>
              <a:gdLst/>
              <a:ahLst/>
              <a:cxnLst/>
              <a:rect l="l" t="t" r="r" b="b"/>
              <a:pathLst>
                <a:path w="4471" h="3070" extrusionOk="0">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6"/>
            <p:cNvSpPr/>
            <p:nvPr/>
          </p:nvSpPr>
          <p:spPr>
            <a:xfrm>
              <a:off x="3057350" y="4451575"/>
              <a:ext cx="95100" cy="65900"/>
            </a:xfrm>
            <a:custGeom>
              <a:avLst/>
              <a:gdLst/>
              <a:ahLst/>
              <a:cxnLst/>
              <a:rect l="l" t="t" r="r" b="b"/>
              <a:pathLst>
                <a:path w="3804" h="2636" extrusionOk="0">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rgbClr val="205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6"/>
            <p:cNvSpPr/>
            <p:nvPr/>
          </p:nvSpPr>
          <p:spPr>
            <a:xfrm>
              <a:off x="2622875" y="4531175"/>
              <a:ext cx="843975" cy="329275"/>
            </a:xfrm>
            <a:custGeom>
              <a:avLst/>
              <a:gdLst/>
              <a:ahLst/>
              <a:cxnLst/>
              <a:rect l="l" t="t" r="r" b="b"/>
              <a:pathLst>
                <a:path w="33759" h="13171" extrusionOk="0">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6"/>
            <p:cNvSpPr/>
            <p:nvPr/>
          </p:nvSpPr>
          <p:spPr>
            <a:xfrm>
              <a:off x="3146575" y="4627925"/>
              <a:ext cx="319425" cy="233175"/>
            </a:xfrm>
            <a:custGeom>
              <a:avLst/>
              <a:gdLst/>
              <a:ahLst/>
              <a:cxnLst/>
              <a:rect l="l" t="t" r="r" b="b"/>
              <a:pathLst>
                <a:path w="12777" h="9327" extrusionOk="0">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6"/>
            <p:cNvSpPr/>
            <p:nvPr/>
          </p:nvSpPr>
          <p:spPr>
            <a:xfrm>
              <a:off x="3146575" y="4627925"/>
              <a:ext cx="185175" cy="217675"/>
            </a:xfrm>
            <a:custGeom>
              <a:avLst/>
              <a:gdLst/>
              <a:ahLst/>
              <a:cxnLst/>
              <a:rect l="l" t="t" r="r" b="b"/>
              <a:pathLst>
                <a:path w="7407" h="8707" extrusionOk="0">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6"/>
            <p:cNvSpPr/>
            <p:nvPr/>
          </p:nvSpPr>
          <p:spPr>
            <a:xfrm>
              <a:off x="2622875" y="4532025"/>
              <a:ext cx="229350" cy="227675"/>
            </a:xfrm>
            <a:custGeom>
              <a:avLst/>
              <a:gdLst/>
              <a:ahLst/>
              <a:cxnLst/>
              <a:rect l="l" t="t" r="r" b="b"/>
              <a:pathLst>
                <a:path w="9174" h="9107" extrusionOk="0">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6"/>
            <p:cNvSpPr/>
            <p:nvPr/>
          </p:nvSpPr>
          <p:spPr>
            <a:xfrm>
              <a:off x="2672075" y="4608725"/>
              <a:ext cx="127625" cy="60075"/>
            </a:xfrm>
            <a:custGeom>
              <a:avLst/>
              <a:gdLst/>
              <a:ahLst/>
              <a:cxnLst/>
              <a:rect l="l" t="t" r="r" b="b"/>
              <a:pathLst>
                <a:path w="5105" h="2403" extrusionOk="0">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6"/>
            <p:cNvSpPr/>
            <p:nvPr/>
          </p:nvSpPr>
          <p:spPr>
            <a:xfrm>
              <a:off x="2870550" y="4637975"/>
              <a:ext cx="105950" cy="55075"/>
            </a:xfrm>
            <a:custGeom>
              <a:avLst/>
              <a:gdLst/>
              <a:ahLst/>
              <a:cxnLst/>
              <a:rect l="l" t="t" r="r" b="b"/>
              <a:pathLst>
                <a:path w="4238" h="2203" extrusionOk="0">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rgbClr val="2053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6"/>
            <p:cNvSpPr/>
            <p:nvPr/>
          </p:nvSpPr>
          <p:spPr>
            <a:xfrm>
              <a:off x="5072950" y="3707275"/>
              <a:ext cx="120125" cy="562075"/>
            </a:xfrm>
            <a:custGeom>
              <a:avLst/>
              <a:gdLst/>
              <a:ahLst/>
              <a:cxnLst/>
              <a:rect l="l" t="t" r="r" b="b"/>
              <a:pathLst>
                <a:path w="4805" h="22483" extrusionOk="0">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6"/>
            <p:cNvSpPr/>
            <p:nvPr/>
          </p:nvSpPr>
          <p:spPr>
            <a:xfrm>
              <a:off x="5077975" y="3610525"/>
              <a:ext cx="115100" cy="120950"/>
            </a:xfrm>
            <a:custGeom>
              <a:avLst/>
              <a:gdLst/>
              <a:ahLst/>
              <a:cxnLst/>
              <a:rect l="l" t="t" r="r" b="b"/>
              <a:pathLst>
                <a:path w="4604" h="4838" extrusionOk="0">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6"/>
            <p:cNvSpPr/>
            <p:nvPr/>
          </p:nvSpPr>
          <p:spPr>
            <a:xfrm>
              <a:off x="5087125" y="3814000"/>
              <a:ext cx="176825" cy="313100"/>
            </a:xfrm>
            <a:custGeom>
              <a:avLst/>
              <a:gdLst/>
              <a:ahLst/>
              <a:cxnLst/>
              <a:rect l="l" t="t" r="r" b="b"/>
              <a:pathLst>
                <a:path w="7073" h="12524" extrusionOk="0">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6"/>
            <p:cNvSpPr/>
            <p:nvPr/>
          </p:nvSpPr>
          <p:spPr>
            <a:xfrm>
              <a:off x="5082975" y="3807325"/>
              <a:ext cx="110925" cy="319600"/>
            </a:xfrm>
            <a:custGeom>
              <a:avLst/>
              <a:gdLst/>
              <a:ahLst/>
              <a:cxnLst/>
              <a:rect l="l" t="t" r="r" b="b"/>
              <a:pathLst>
                <a:path w="4437" h="12784" extrusionOk="0">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6"/>
            <p:cNvSpPr/>
            <p:nvPr/>
          </p:nvSpPr>
          <p:spPr>
            <a:xfrm>
              <a:off x="5083800" y="4016650"/>
              <a:ext cx="101775" cy="55900"/>
            </a:xfrm>
            <a:custGeom>
              <a:avLst/>
              <a:gdLst/>
              <a:ahLst/>
              <a:cxnLst/>
              <a:rect l="l" t="t" r="r" b="b"/>
              <a:pathLst>
                <a:path w="4071" h="2236" extrusionOk="0">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6"/>
            <p:cNvSpPr/>
            <p:nvPr/>
          </p:nvSpPr>
          <p:spPr>
            <a:xfrm>
              <a:off x="5084625" y="3897400"/>
              <a:ext cx="100950" cy="110975"/>
            </a:xfrm>
            <a:custGeom>
              <a:avLst/>
              <a:gdLst/>
              <a:ahLst/>
              <a:cxnLst/>
              <a:rect l="l" t="t" r="r" b="b"/>
              <a:pathLst>
                <a:path w="4038" h="4439" extrusionOk="0">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6"/>
            <p:cNvSpPr/>
            <p:nvPr/>
          </p:nvSpPr>
          <p:spPr>
            <a:xfrm>
              <a:off x="5020425" y="3717275"/>
              <a:ext cx="276050" cy="563650"/>
            </a:xfrm>
            <a:custGeom>
              <a:avLst/>
              <a:gdLst/>
              <a:ahLst/>
              <a:cxnLst/>
              <a:rect l="l" t="t" r="r" b="b"/>
              <a:pathLst>
                <a:path w="11042" h="22546" extrusionOk="0">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6"/>
            <p:cNvSpPr/>
            <p:nvPr/>
          </p:nvSpPr>
          <p:spPr>
            <a:xfrm>
              <a:off x="5021250" y="3717275"/>
              <a:ext cx="120125" cy="562925"/>
            </a:xfrm>
            <a:custGeom>
              <a:avLst/>
              <a:gdLst/>
              <a:ahLst/>
              <a:cxnLst/>
              <a:rect l="l" t="t" r="r" b="b"/>
              <a:pathLst>
                <a:path w="4805" h="22517" extrusionOk="0">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6"/>
            <p:cNvSpPr/>
            <p:nvPr/>
          </p:nvSpPr>
          <p:spPr>
            <a:xfrm>
              <a:off x="5026250" y="3611350"/>
              <a:ext cx="261900" cy="130775"/>
            </a:xfrm>
            <a:custGeom>
              <a:avLst/>
              <a:gdLst/>
              <a:ahLst/>
              <a:cxnLst/>
              <a:rect l="l" t="t" r="r" b="b"/>
              <a:pathLst>
                <a:path w="10476" h="5231" extrusionOk="0">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6"/>
            <p:cNvSpPr/>
            <p:nvPr/>
          </p:nvSpPr>
          <p:spPr>
            <a:xfrm>
              <a:off x="5026250" y="3620525"/>
              <a:ext cx="114275" cy="120950"/>
            </a:xfrm>
            <a:custGeom>
              <a:avLst/>
              <a:gdLst/>
              <a:ahLst/>
              <a:cxnLst/>
              <a:rect l="l" t="t" r="r" b="b"/>
              <a:pathLst>
                <a:path w="4571" h="4838" extrusionOk="0">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6"/>
            <p:cNvSpPr/>
            <p:nvPr/>
          </p:nvSpPr>
          <p:spPr>
            <a:xfrm>
              <a:off x="5056275" y="3313750"/>
              <a:ext cx="199350" cy="337675"/>
            </a:xfrm>
            <a:custGeom>
              <a:avLst/>
              <a:gdLst/>
              <a:ahLst/>
              <a:cxnLst/>
              <a:rect l="l" t="t" r="r" b="b"/>
              <a:pathLst>
                <a:path w="7974"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6"/>
            <p:cNvSpPr/>
            <p:nvPr/>
          </p:nvSpPr>
          <p:spPr>
            <a:xfrm>
              <a:off x="5056275" y="3313750"/>
              <a:ext cx="143475" cy="337675"/>
            </a:xfrm>
            <a:custGeom>
              <a:avLst/>
              <a:gdLst/>
              <a:ahLst/>
              <a:cxnLst/>
              <a:rect l="l" t="t" r="r" b="b"/>
              <a:pathLst>
                <a:path w="5739"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6"/>
            <p:cNvSpPr/>
            <p:nvPr/>
          </p:nvSpPr>
          <p:spPr>
            <a:xfrm>
              <a:off x="5034600" y="3824025"/>
              <a:ext cx="176825" cy="313100"/>
            </a:xfrm>
            <a:custGeom>
              <a:avLst/>
              <a:gdLst/>
              <a:ahLst/>
              <a:cxnLst/>
              <a:rect l="l" t="t" r="r" b="b"/>
              <a:pathLst>
                <a:path w="7073" h="12524" extrusionOk="0">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6"/>
            <p:cNvSpPr/>
            <p:nvPr/>
          </p:nvSpPr>
          <p:spPr>
            <a:xfrm>
              <a:off x="5031275" y="3818175"/>
              <a:ext cx="110100" cy="318950"/>
            </a:xfrm>
            <a:custGeom>
              <a:avLst/>
              <a:gdLst/>
              <a:ahLst/>
              <a:cxnLst/>
              <a:rect l="l" t="t" r="r" b="b"/>
              <a:pathLst>
                <a:path w="4404" h="12758" extrusionOk="0">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6"/>
            <p:cNvSpPr/>
            <p:nvPr/>
          </p:nvSpPr>
          <p:spPr>
            <a:xfrm>
              <a:off x="5032100" y="4026650"/>
              <a:ext cx="101750" cy="55900"/>
            </a:xfrm>
            <a:custGeom>
              <a:avLst/>
              <a:gdLst/>
              <a:ahLst/>
              <a:cxnLst/>
              <a:rect l="l" t="t" r="r" b="b"/>
              <a:pathLst>
                <a:path w="4070" h="2236" extrusionOk="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6"/>
            <p:cNvSpPr/>
            <p:nvPr/>
          </p:nvSpPr>
          <p:spPr>
            <a:xfrm>
              <a:off x="5032925" y="3907400"/>
              <a:ext cx="100925" cy="111825"/>
            </a:xfrm>
            <a:custGeom>
              <a:avLst/>
              <a:gdLst/>
              <a:ahLst/>
              <a:cxnLst/>
              <a:rect l="l" t="t" r="r" b="b"/>
              <a:pathLst>
                <a:path w="4037" h="4473" extrusionOk="0">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6"/>
            <p:cNvSpPr/>
            <p:nvPr/>
          </p:nvSpPr>
          <p:spPr>
            <a:xfrm>
              <a:off x="4586775" y="2853325"/>
              <a:ext cx="187675" cy="910675"/>
            </a:xfrm>
            <a:custGeom>
              <a:avLst/>
              <a:gdLst/>
              <a:ahLst/>
              <a:cxnLst/>
              <a:rect l="l" t="t" r="r" b="b"/>
              <a:pathLst>
                <a:path w="7507" h="36427" extrusionOk="0">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6"/>
            <p:cNvSpPr/>
            <p:nvPr/>
          </p:nvSpPr>
          <p:spPr>
            <a:xfrm>
              <a:off x="4628475" y="2801625"/>
              <a:ext cx="151800" cy="89250"/>
            </a:xfrm>
            <a:custGeom>
              <a:avLst/>
              <a:gdLst/>
              <a:ahLst/>
              <a:cxnLst/>
              <a:rect l="l" t="t" r="r" b="b"/>
              <a:pathLst>
                <a:path w="6072" h="3570" extrusionOk="0">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6"/>
            <p:cNvSpPr/>
            <p:nvPr/>
          </p:nvSpPr>
          <p:spPr>
            <a:xfrm>
              <a:off x="4750225" y="3109925"/>
              <a:ext cx="50075" cy="69475"/>
            </a:xfrm>
            <a:custGeom>
              <a:avLst/>
              <a:gdLst/>
              <a:ahLst/>
              <a:cxnLst/>
              <a:rect l="l" t="t" r="r" b="b"/>
              <a:pathLst>
                <a:path w="2003" h="2779" extrusionOk="0">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6"/>
            <p:cNvSpPr/>
            <p:nvPr/>
          </p:nvSpPr>
          <p:spPr>
            <a:xfrm>
              <a:off x="4747725" y="3234425"/>
              <a:ext cx="49225" cy="64125"/>
            </a:xfrm>
            <a:custGeom>
              <a:avLst/>
              <a:gdLst/>
              <a:ahLst/>
              <a:cxnLst/>
              <a:rect l="l" t="t" r="r" b="b"/>
              <a:pathLst>
                <a:path w="1969" h="2565" extrusionOk="0">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6"/>
            <p:cNvSpPr/>
            <p:nvPr/>
          </p:nvSpPr>
          <p:spPr>
            <a:xfrm>
              <a:off x="4756075" y="3344500"/>
              <a:ext cx="46725" cy="69250"/>
            </a:xfrm>
            <a:custGeom>
              <a:avLst/>
              <a:gdLst/>
              <a:ahLst/>
              <a:cxnLst/>
              <a:rect l="l" t="t" r="r" b="b"/>
              <a:pathLst>
                <a:path w="1869" h="2770" extrusionOk="0">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6"/>
            <p:cNvSpPr/>
            <p:nvPr/>
          </p:nvSpPr>
          <p:spPr>
            <a:xfrm>
              <a:off x="4673900" y="3553800"/>
              <a:ext cx="113050" cy="103425"/>
            </a:xfrm>
            <a:custGeom>
              <a:avLst/>
              <a:gdLst/>
              <a:ahLst/>
              <a:cxnLst/>
              <a:rect l="l" t="t" r="r" b="b"/>
              <a:pathLst>
                <a:path w="4522" h="4137" extrusionOk="0">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6"/>
            <p:cNvSpPr/>
            <p:nvPr/>
          </p:nvSpPr>
          <p:spPr>
            <a:xfrm>
              <a:off x="4611175" y="3816150"/>
              <a:ext cx="82225" cy="27075"/>
            </a:xfrm>
            <a:custGeom>
              <a:avLst/>
              <a:gdLst/>
              <a:ahLst/>
              <a:cxnLst/>
              <a:rect l="l" t="t" r="r" b="b"/>
              <a:pathLst>
                <a:path w="3289" h="1083" extrusionOk="0">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6"/>
            <p:cNvSpPr/>
            <p:nvPr/>
          </p:nvSpPr>
          <p:spPr>
            <a:xfrm>
              <a:off x="4723550" y="3809000"/>
              <a:ext cx="46725" cy="78425"/>
            </a:xfrm>
            <a:custGeom>
              <a:avLst/>
              <a:gdLst/>
              <a:ahLst/>
              <a:cxnLst/>
              <a:rect l="l" t="t" r="r" b="b"/>
              <a:pathLst>
                <a:path w="1869" h="3137" extrusionOk="0">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6"/>
            <p:cNvSpPr/>
            <p:nvPr/>
          </p:nvSpPr>
          <p:spPr>
            <a:xfrm>
              <a:off x="4659325" y="2444450"/>
              <a:ext cx="47575" cy="85325"/>
            </a:xfrm>
            <a:custGeom>
              <a:avLst/>
              <a:gdLst/>
              <a:ahLst/>
              <a:cxnLst/>
              <a:rect l="l" t="t" r="r" b="b"/>
              <a:pathLst>
                <a:path w="1903" h="3413" extrusionOk="0">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6"/>
            <p:cNvSpPr/>
            <p:nvPr/>
          </p:nvSpPr>
          <p:spPr>
            <a:xfrm>
              <a:off x="4538400" y="2867500"/>
              <a:ext cx="297750" cy="894075"/>
            </a:xfrm>
            <a:custGeom>
              <a:avLst/>
              <a:gdLst/>
              <a:ahLst/>
              <a:cxnLst/>
              <a:rect l="l" t="t" r="r" b="b"/>
              <a:pathLst>
                <a:path w="11910" h="35763" extrusionOk="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6"/>
            <p:cNvSpPr/>
            <p:nvPr/>
          </p:nvSpPr>
          <p:spPr>
            <a:xfrm>
              <a:off x="4573425" y="2518900"/>
              <a:ext cx="241050" cy="317825"/>
            </a:xfrm>
            <a:custGeom>
              <a:avLst/>
              <a:gdLst/>
              <a:ahLst/>
              <a:cxnLst/>
              <a:rect l="l" t="t" r="r" b="b"/>
              <a:pathLst>
                <a:path w="9642" h="12713" extrusionOk="0">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6"/>
            <p:cNvSpPr/>
            <p:nvPr/>
          </p:nvSpPr>
          <p:spPr>
            <a:xfrm>
              <a:off x="4573425" y="2519675"/>
              <a:ext cx="179325" cy="317050"/>
            </a:xfrm>
            <a:custGeom>
              <a:avLst/>
              <a:gdLst/>
              <a:ahLst/>
              <a:cxnLst/>
              <a:rect l="l" t="t" r="r" b="b"/>
              <a:pathLst>
                <a:path w="7173" h="12682" extrusionOk="0">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6"/>
            <p:cNvSpPr/>
            <p:nvPr/>
          </p:nvSpPr>
          <p:spPr>
            <a:xfrm>
              <a:off x="4532575" y="3725600"/>
              <a:ext cx="306075" cy="450400"/>
            </a:xfrm>
            <a:custGeom>
              <a:avLst/>
              <a:gdLst/>
              <a:ahLst/>
              <a:cxnLst/>
              <a:rect l="l" t="t" r="r" b="b"/>
              <a:pathLst>
                <a:path w="12243" h="18016" extrusionOk="0">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6"/>
            <p:cNvSpPr/>
            <p:nvPr/>
          </p:nvSpPr>
          <p:spPr>
            <a:xfrm>
              <a:off x="4576775" y="2812450"/>
              <a:ext cx="242700" cy="88625"/>
            </a:xfrm>
            <a:custGeom>
              <a:avLst/>
              <a:gdLst/>
              <a:ahLst/>
              <a:cxnLst/>
              <a:rect l="l" t="t" r="r" b="b"/>
              <a:pathLst>
                <a:path w="9708" h="3545" extrusionOk="0">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6"/>
            <p:cNvSpPr/>
            <p:nvPr/>
          </p:nvSpPr>
          <p:spPr>
            <a:xfrm>
              <a:off x="4576775" y="2812450"/>
              <a:ext cx="151800" cy="88425"/>
            </a:xfrm>
            <a:custGeom>
              <a:avLst/>
              <a:gdLst/>
              <a:ahLst/>
              <a:cxnLst/>
              <a:rect l="l" t="t" r="r" b="b"/>
              <a:pathLst>
                <a:path w="6072" h="3537" extrusionOk="0">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6"/>
            <p:cNvSpPr/>
            <p:nvPr/>
          </p:nvSpPr>
          <p:spPr>
            <a:xfrm>
              <a:off x="4698525" y="3120625"/>
              <a:ext cx="49225" cy="68800"/>
            </a:xfrm>
            <a:custGeom>
              <a:avLst/>
              <a:gdLst/>
              <a:ahLst/>
              <a:cxnLst/>
              <a:rect l="l" t="t" r="r" b="b"/>
              <a:pathLst>
                <a:path w="1969" h="2752" extrusionOk="0">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6"/>
            <p:cNvSpPr/>
            <p:nvPr/>
          </p:nvSpPr>
          <p:spPr>
            <a:xfrm>
              <a:off x="4695200" y="3244425"/>
              <a:ext cx="50050" cy="64450"/>
            </a:xfrm>
            <a:custGeom>
              <a:avLst/>
              <a:gdLst/>
              <a:ahLst/>
              <a:cxnLst/>
              <a:rect l="l" t="t" r="r" b="b"/>
              <a:pathLst>
                <a:path w="2002" h="2578" extrusionOk="0">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6"/>
            <p:cNvSpPr/>
            <p:nvPr/>
          </p:nvSpPr>
          <p:spPr>
            <a:xfrm>
              <a:off x="4703525" y="3355350"/>
              <a:ext cx="47575" cy="68400"/>
            </a:xfrm>
            <a:custGeom>
              <a:avLst/>
              <a:gdLst/>
              <a:ahLst/>
              <a:cxnLst/>
              <a:rect l="l" t="t" r="r" b="b"/>
              <a:pathLst>
                <a:path w="1903" h="2736" extrusionOk="0">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6"/>
            <p:cNvSpPr/>
            <p:nvPr/>
          </p:nvSpPr>
          <p:spPr>
            <a:xfrm>
              <a:off x="4621450" y="3564650"/>
              <a:ext cx="112950" cy="102575"/>
            </a:xfrm>
            <a:custGeom>
              <a:avLst/>
              <a:gdLst/>
              <a:ahLst/>
              <a:cxnLst/>
              <a:rect l="l" t="t" r="r" b="b"/>
              <a:pathLst>
                <a:path w="4518" h="4103" extrusionOk="0">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6"/>
            <p:cNvSpPr/>
            <p:nvPr/>
          </p:nvSpPr>
          <p:spPr>
            <a:xfrm>
              <a:off x="4558400" y="3826300"/>
              <a:ext cx="82425" cy="27750"/>
            </a:xfrm>
            <a:custGeom>
              <a:avLst/>
              <a:gdLst/>
              <a:ahLst/>
              <a:cxnLst/>
              <a:rect l="l" t="t" r="r" b="b"/>
              <a:pathLst>
                <a:path w="3297" h="1110" extrusionOk="0">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6"/>
            <p:cNvSpPr/>
            <p:nvPr/>
          </p:nvSpPr>
          <p:spPr>
            <a:xfrm>
              <a:off x="4733250" y="3826725"/>
              <a:ext cx="87050" cy="25675"/>
            </a:xfrm>
            <a:custGeom>
              <a:avLst/>
              <a:gdLst/>
              <a:ahLst/>
              <a:cxnLst/>
              <a:rect l="l" t="t" r="r" b="b"/>
              <a:pathLst>
                <a:path w="3482" h="1027" extrusionOk="0">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6"/>
            <p:cNvSpPr/>
            <p:nvPr/>
          </p:nvSpPr>
          <p:spPr>
            <a:xfrm>
              <a:off x="4671850" y="3819000"/>
              <a:ext cx="45875" cy="79250"/>
            </a:xfrm>
            <a:custGeom>
              <a:avLst/>
              <a:gdLst/>
              <a:ahLst/>
              <a:cxnLst/>
              <a:rect l="l" t="t" r="r" b="b"/>
              <a:pathLst>
                <a:path w="1835" h="3170" extrusionOk="0">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6"/>
            <p:cNvSpPr/>
            <p:nvPr/>
          </p:nvSpPr>
          <p:spPr>
            <a:xfrm>
              <a:off x="2358525" y="3275275"/>
              <a:ext cx="413100" cy="846625"/>
            </a:xfrm>
            <a:custGeom>
              <a:avLst/>
              <a:gdLst/>
              <a:ahLst/>
              <a:cxnLst/>
              <a:rect l="l" t="t" r="r" b="b"/>
              <a:pathLst>
                <a:path w="16524" h="33865" extrusionOk="0">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6"/>
            <p:cNvSpPr/>
            <p:nvPr/>
          </p:nvSpPr>
          <p:spPr>
            <a:xfrm>
              <a:off x="2377700" y="3407875"/>
              <a:ext cx="446175" cy="545425"/>
            </a:xfrm>
            <a:custGeom>
              <a:avLst/>
              <a:gdLst/>
              <a:ahLst/>
              <a:cxnLst/>
              <a:rect l="l" t="t" r="r" b="b"/>
              <a:pathLst>
                <a:path w="17847" h="21817" extrusionOk="0">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6"/>
            <p:cNvSpPr/>
            <p:nvPr/>
          </p:nvSpPr>
          <p:spPr>
            <a:xfrm>
              <a:off x="2377700" y="3407875"/>
              <a:ext cx="278550" cy="545500"/>
            </a:xfrm>
            <a:custGeom>
              <a:avLst/>
              <a:gdLst/>
              <a:ahLst/>
              <a:cxnLst/>
              <a:rect l="l" t="t" r="r" b="b"/>
              <a:pathLst>
                <a:path w="11142" h="21820" extrusionOk="0">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6"/>
            <p:cNvSpPr/>
            <p:nvPr/>
          </p:nvSpPr>
          <p:spPr>
            <a:xfrm>
              <a:off x="2375200" y="3556325"/>
              <a:ext cx="338600" cy="145075"/>
            </a:xfrm>
            <a:custGeom>
              <a:avLst/>
              <a:gdLst/>
              <a:ahLst/>
              <a:cxnLst/>
              <a:rect l="l" t="t" r="r" b="b"/>
              <a:pathLst>
                <a:path w="13544" h="5803" extrusionOk="0">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6"/>
            <p:cNvSpPr/>
            <p:nvPr/>
          </p:nvSpPr>
          <p:spPr>
            <a:xfrm>
              <a:off x="2381875" y="3730625"/>
              <a:ext cx="287725" cy="130000"/>
            </a:xfrm>
            <a:custGeom>
              <a:avLst/>
              <a:gdLst/>
              <a:ahLst/>
              <a:cxnLst/>
              <a:rect l="l" t="t" r="r" b="b"/>
              <a:pathLst>
                <a:path w="11509" h="5200" extrusionOk="0">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6"/>
            <p:cNvSpPr/>
            <p:nvPr/>
          </p:nvSpPr>
          <p:spPr>
            <a:xfrm>
              <a:off x="2371875" y="3048550"/>
              <a:ext cx="542900" cy="140750"/>
            </a:xfrm>
            <a:custGeom>
              <a:avLst/>
              <a:gdLst/>
              <a:ahLst/>
              <a:cxnLst/>
              <a:rect l="l" t="t" r="r" b="b"/>
              <a:pathLst>
                <a:path w="21716" h="5630" extrusionOk="0">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6"/>
            <p:cNvSpPr/>
            <p:nvPr/>
          </p:nvSpPr>
          <p:spPr>
            <a:xfrm>
              <a:off x="2306825" y="3269450"/>
              <a:ext cx="564600" cy="857575"/>
            </a:xfrm>
            <a:custGeom>
              <a:avLst/>
              <a:gdLst/>
              <a:ahLst/>
              <a:cxnLst/>
              <a:rect l="l" t="t" r="r" b="b"/>
              <a:pathLst>
                <a:path w="22584" h="34303" extrusionOk="0">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6"/>
            <p:cNvSpPr/>
            <p:nvPr/>
          </p:nvSpPr>
          <p:spPr>
            <a:xfrm>
              <a:off x="2325175" y="3418725"/>
              <a:ext cx="446175" cy="545125"/>
            </a:xfrm>
            <a:custGeom>
              <a:avLst/>
              <a:gdLst/>
              <a:ahLst/>
              <a:cxnLst/>
              <a:rect l="l" t="t" r="r" b="b"/>
              <a:pathLst>
                <a:path w="17847" h="21805" extrusionOk="0">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6"/>
            <p:cNvSpPr/>
            <p:nvPr/>
          </p:nvSpPr>
          <p:spPr>
            <a:xfrm>
              <a:off x="2322675" y="3567150"/>
              <a:ext cx="338600" cy="144500"/>
            </a:xfrm>
            <a:custGeom>
              <a:avLst/>
              <a:gdLst/>
              <a:ahLst/>
              <a:cxnLst/>
              <a:rect l="l" t="t" r="r" b="b"/>
              <a:pathLst>
                <a:path w="13544" h="5780" extrusionOk="0">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6"/>
            <p:cNvSpPr/>
            <p:nvPr/>
          </p:nvSpPr>
          <p:spPr>
            <a:xfrm>
              <a:off x="2330175" y="3740625"/>
              <a:ext cx="286900" cy="130825"/>
            </a:xfrm>
            <a:custGeom>
              <a:avLst/>
              <a:gdLst/>
              <a:ahLst/>
              <a:cxnLst/>
              <a:rect l="l" t="t" r="r" b="b"/>
              <a:pathLst>
                <a:path w="11476" h="5233" extrusionOk="0">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6"/>
            <p:cNvSpPr/>
            <p:nvPr/>
          </p:nvSpPr>
          <p:spPr>
            <a:xfrm>
              <a:off x="2255125" y="3007600"/>
              <a:ext cx="648800" cy="367225"/>
            </a:xfrm>
            <a:custGeom>
              <a:avLst/>
              <a:gdLst/>
              <a:ahLst/>
              <a:cxnLst/>
              <a:rect l="l" t="t" r="r" b="b"/>
              <a:pathLst>
                <a:path w="25952" h="14689" extrusionOk="0">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6"/>
            <p:cNvSpPr/>
            <p:nvPr/>
          </p:nvSpPr>
          <p:spPr>
            <a:xfrm>
              <a:off x="3246650" y="1793600"/>
              <a:ext cx="1096650" cy="1100875"/>
            </a:xfrm>
            <a:custGeom>
              <a:avLst/>
              <a:gdLst/>
              <a:ahLst/>
              <a:cxnLst/>
              <a:rect l="l" t="t" r="r" b="b"/>
              <a:pathLst>
                <a:path w="43866" h="44035" extrusionOk="0">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6"/>
            <p:cNvSpPr/>
            <p:nvPr/>
          </p:nvSpPr>
          <p:spPr>
            <a:xfrm>
              <a:off x="3246650" y="1793600"/>
              <a:ext cx="1032000" cy="1022125"/>
            </a:xfrm>
            <a:custGeom>
              <a:avLst/>
              <a:gdLst/>
              <a:ahLst/>
              <a:cxnLst/>
              <a:rect l="l" t="t" r="r" b="b"/>
              <a:pathLst>
                <a:path w="41280" h="40885" extrusionOk="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6"/>
            <p:cNvSpPr/>
            <p:nvPr/>
          </p:nvSpPr>
          <p:spPr>
            <a:xfrm>
              <a:off x="3322550" y="1868325"/>
              <a:ext cx="880150" cy="872300"/>
            </a:xfrm>
            <a:custGeom>
              <a:avLst/>
              <a:gdLst/>
              <a:ahLst/>
              <a:cxnLst/>
              <a:rect l="l" t="t" r="r" b="b"/>
              <a:pathLst>
                <a:path w="35206" h="34892" extrusionOk="0">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6"/>
            <p:cNvSpPr/>
            <p:nvPr/>
          </p:nvSpPr>
          <p:spPr>
            <a:xfrm>
              <a:off x="3372575" y="2100275"/>
              <a:ext cx="821450" cy="520400"/>
            </a:xfrm>
            <a:custGeom>
              <a:avLst/>
              <a:gdLst/>
              <a:ahLst/>
              <a:cxnLst/>
              <a:rect l="l" t="t" r="r" b="b"/>
              <a:pathLst>
                <a:path w="32858" h="20816" extrusionOk="0">
                  <a:moveTo>
                    <a:pt x="32857" y="1"/>
                  </a:moveTo>
                  <a:lnTo>
                    <a:pt x="1" y="20816"/>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6"/>
            <p:cNvSpPr/>
            <p:nvPr/>
          </p:nvSpPr>
          <p:spPr>
            <a:xfrm>
              <a:off x="3322550" y="1868325"/>
              <a:ext cx="880150" cy="752350"/>
            </a:xfrm>
            <a:custGeom>
              <a:avLst/>
              <a:gdLst/>
              <a:ahLst/>
              <a:cxnLst/>
              <a:rect l="l" t="t" r="r" b="b"/>
              <a:pathLst>
                <a:path w="35206" h="30094" extrusionOk="0">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6"/>
            <p:cNvSpPr/>
            <p:nvPr/>
          </p:nvSpPr>
          <p:spPr>
            <a:xfrm>
              <a:off x="3322550" y="1805075"/>
              <a:ext cx="883975" cy="815600"/>
            </a:xfrm>
            <a:custGeom>
              <a:avLst/>
              <a:gdLst/>
              <a:ahLst/>
              <a:cxnLst/>
              <a:rect l="l" t="t" r="r" b="b"/>
              <a:pathLst>
                <a:path w="35359" h="32624" fill="none" extrusionOk="0">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6"/>
            <p:cNvSpPr/>
            <p:nvPr/>
          </p:nvSpPr>
          <p:spPr>
            <a:xfrm>
              <a:off x="3410100" y="1956000"/>
              <a:ext cx="81750" cy="130950"/>
            </a:xfrm>
            <a:custGeom>
              <a:avLst/>
              <a:gdLst/>
              <a:ahLst/>
              <a:cxnLst/>
              <a:rect l="l" t="t" r="r" b="b"/>
              <a:pathLst>
                <a:path w="3270" h="5238" extrusionOk="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6"/>
            <p:cNvSpPr/>
            <p:nvPr/>
          </p:nvSpPr>
          <p:spPr>
            <a:xfrm>
              <a:off x="3517675" y="1958500"/>
              <a:ext cx="94275" cy="128450"/>
            </a:xfrm>
            <a:custGeom>
              <a:avLst/>
              <a:gdLst/>
              <a:ahLst/>
              <a:cxnLst/>
              <a:rect l="l" t="t" r="r" b="b"/>
              <a:pathLst>
                <a:path w="3771" h="5138" extrusionOk="0">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6"/>
            <p:cNvSpPr/>
            <p:nvPr/>
          </p:nvSpPr>
          <p:spPr>
            <a:xfrm>
              <a:off x="3769525" y="1958500"/>
              <a:ext cx="76750" cy="128450"/>
            </a:xfrm>
            <a:custGeom>
              <a:avLst/>
              <a:gdLst/>
              <a:ahLst/>
              <a:cxnLst/>
              <a:rect l="l" t="t" r="r" b="b"/>
              <a:pathLst>
                <a:path w="3070" h="5138" extrusionOk="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6"/>
            <p:cNvSpPr/>
            <p:nvPr/>
          </p:nvSpPr>
          <p:spPr>
            <a:xfrm>
              <a:off x="3875450" y="1956000"/>
              <a:ext cx="85075" cy="133475"/>
            </a:xfrm>
            <a:custGeom>
              <a:avLst/>
              <a:gdLst/>
              <a:ahLst/>
              <a:cxnLst/>
              <a:rect l="l" t="t" r="r" b="b"/>
              <a:pathLst>
                <a:path w="3403" h="5339" extrusionOk="0">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6"/>
            <p:cNvSpPr/>
            <p:nvPr/>
          </p:nvSpPr>
          <p:spPr>
            <a:xfrm>
              <a:off x="3993025" y="2065250"/>
              <a:ext cx="18375" cy="21700"/>
            </a:xfrm>
            <a:custGeom>
              <a:avLst/>
              <a:gdLst/>
              <a:ahLst/>
              <a:cxnLst/>
              <a:rect l="l" t="t" r="r" b="b"/>
              <a:pathLst>
                <a:path w="735" h="868" extrusionOk="0">
                  <a:moveTo>
                    <a:pt x="0" y="1"/>
                  </a:moveTo>
                  <a:lnTo>
                    <a:pt x="0" y="868"/>
                  </a:lnTo>
                  <a:lnTo>
                    <a:pt x="734" y="8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6"/>
            <p:cNvSpPr/>
            <p:nvPr/>
          </p:nvSpPr>
          <p:spPr>
            <a:xfrm>
              <a:off x="4042225" y="1956000"/>
              <a:ext cx="88425" cy="133475"/>
            </a:xfrm>
            <a:custGeom>
              <a:avLst/>
              <a:gdLst/>
              <a:ahLst/>
              <a:cxnLst/>
              <a:rect l="l" t="t" r="r" b="b"/>
              <a:pathLst>
                <a:path w="3537" h="5339" extrusionOk="0">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6"/>
            <p:cNvSpPr/>
            <p:nvPr/>
          </p:nvSpPr>
          <p:spPr>
            <a:xfrm>
              <a:off x="3429275" y="2304600"/>
              <a:ext cx="216025" cy="326925"/>
            </a:xfrm>
            <a:custGeom>
              <a:avLst/>
              <a:gdLst/>
              <a:ahLst/>
              <a:cxnLst/>
              <a:rect l="l" t="t" r="r" b="b"/>
              <a:pathLst>
                <a:path w="8641" h="13077" extrusionOk="0">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6"/>
            <p:cNvSpPr/>
            <p:nvPr/>
          </p:nvSpPr>
          <p:spPr>
            <a:xfrm>
              <a:off x="3721150" y="2571450"/>
              <a:ext cx="44225" cy="54225"/>
            </a:xfrm>
            <a:custGeom>
              <a:avLst/>
              <a:gdLst/>
              <a:ahLst/>
              <a:cxnLst/>
              <a:rect l="l" t="t" r="r" b="b"/>
              <a:pathLst>
                <a:path w="1769" h="2169" extrusionOk="0">
                  <a:moveTo>
                    <a:pt x="1" y="0"/>
                  </a:moveTo>
                  <a:lnTo>
                    <a:pt x="1" y="2169"/>
                  </a:lnTo>
                  <a:lnTo>
                    <a:pt x="1769" y="2169"/>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6"/>
            <p:cNvSpPr/>
            <p:nvPr/>
          </p:nvSpPr>
          <p:spPr>
            <a:xfrm>
              <a:off x="384542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6"/>
            <p:cNvSpPr/>
            <p:nvPr/>
          </p:nvSpPr>
          <p:spPr>
            <a:xfrm>
              <a:off x="3408450" y="2304600"/>
              <a:ext cx="216000" cy="326925"/>
            </a:xfrm>
            <a:custGeom>
              <a:avLst/>
              <a:gdLst/>
              <a:ahLst/>
              <a:cxnLst/>
              <a:rect l="l" t="t" r="r" b="b"/>
              <a:pathLst>
                <a:path w="8640" h="13077" extrusionOk="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6"/>
            <p:cNvSpPr/>
            <p:nvPr/>
          </p:nvSpPr>
          <p:spPr>
            <a:xfrm>
              <a:off x="3700325" y="2571450"/>
              <a:ext cx="44200" cy="54225"/>
            </a:xfrm>
            <a:custGeom>
              <a:avLst/>
              <a:gdLst/>
              <a:ahLst/>
              <a:cxnLst/>
              <a:rect l="l" t="t" r="r" b="b"/>
              <a:pathLst>
                <a:path w="1768" h="2169" extrusionOk="0">
                  <a:moveTo>
                    <a:pt x="0" y="0"/>
                  </a:moveTo>
                  <a:lnTo>
                    <a:pt x="0" y="2169"/>
                  </a:lnTo>
                  <a:lnTo>
                    <a:pt x="1768" y="2169"/>
                  </a:lnTo>
                  <a:lnTo>
                    <a:pt x="17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6"/>
            <p:cNvSpPr/>
            <p:nvPr/>
          </p:nvSpPr>
          <p:spPr>
            <a:xfrm>
              <a:off x="382457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6"/>
            <p:cNvSpPr/>
            <p:nvPr/>
          </p:nvSpPr>
          <p:spPr>
            <a:xfrm>
              <a:off x="3576900" y="2961575"/>
              <a:ext cx="370350" cy="310400"/>
            </a:xfrm>
            <a:custGeom>
              <a:avLst/>
              <a:gdLst/>
              <a:ahLst/>
              <a:cxnLst/>
              <a:rect l="l" t="t" r="r" b="b"/>
              <a:pathLst>
                <a:path w="14814" h="12416" extrusionOk="0">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6"/>
            <p:cNvSpPr/>
            <p:nvPr/>
          </p:nvSpPr>
          <p:spPr>
            <a:xfrm>
              <a:off x="3606925" y="3350075"/>
              <a:ext cx="307725" cy="390575"/>
            </a:xfrm>
            <a:custGeom>
              <a:avLst/>
              <a:gdLst/>
              <a:ahLst/>
              <a:cxnLst/>
              <a:rect l="l" t="t" r="r" b="b"/>
              <a:pathLst>
                <a:path w="12309" h="15623" extrusionOk="0">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6"/>
            <p:cNvSpPr/>
            <p:nvPr/>
          </p:nvSpPr>
          <p:spPr>
            <a:xfrm>
              <a:off x="3298350" y="3180100"/>
              <a:ext cx="331100" cy="321650"/>
            </a:xfrm>
            <a:custGeom>
              <a:avLst/>
              <a:gdLst/>
              <a:ahLst/>
              <a:cxnLst/>
              <a:rect l="l" t="t" r="r" b="b"/>
              <a:pathLst>
                <a:path w="13244" h="12866" extrusionOk="0">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6"/>
            <p:cNvSpPr/>
            <p:nvPr/>
          </p:nvSpPr>
          <p:spPr>
            <a:xfrm>
              <a:off x="3882100" y="3167700"/>
              <a:ext cx="296075" cy="311750"/>
            </a:xfrm>
            <a:custGeom>
              <a:avLst/>
              <a:gdLst/>
              <a:ahLst/>
              <a:cxnLst/>
              <a:rect l="l" t="t" r="r" b="b"/>
              <a:pathLst>
                <a:path w="11843" h="12470" extrusionOk="0">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6"/>
            <p:cNvSpPr/>
            <p:nvPr/>
          </p:nvSpPr>
          <p:spPr>
            <a:xfrm>
              <a:off x="3576900" y="2961475"/>
              <a:ext cx="300925" cy="301550"/>
            </a:xfrm>
            <a:custGeom>
              <a:avLst/>
              <a:gdLst/>
              <a:ahLst/>
              <a:cxnLst/>
              <a:rect l="l" t="t" r="r" b="b"/>
              <a:pathLst>
                <a:path w="12037" h="12062" extrusionOk="0">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6"/>
            <p:cNvSpPr/>
            <p:nvPr/>
          </p:nvSpPr>
          <p:spPr>
            <a:xfrm>
              <a:off x="3591900" y="3350075"/>
              <a:ext cx="301075" cy="332300"/>
            </a:xfrm>
            <a:custGeom>
              <a:avLst/>
              <a:gdLst/>
              <a:ahLst/>
              <a:cxnLst/>
              <a:rect l="l" t="t" r="r" b="b"/>
              <a:pathLst>
                <a:path w="12043" h="13292" extrusionOk="0">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6"/>
            <p:cNvSpPr/>
            <p:nvPr/>
          </p:nvSpPr>
          <p:spPr>
            <a:xfrm>
              <a:off x="3298350" y="3180100"/>
              <a:ext cx="256875" cy="268275"/>
            </a:xfrm>
            <a:custGeom>
              <a:avLst/>
              <a:gdLst/>
              <a:ahLst/>
              <a:cxnLst/>
              <a:rect l="l" t="t" r="r" b="b"/>
              <a:pathLst>
                <a:path w="10275" h="10731" extrusionOk="0">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6"/>
            <p:cNvSpPr/>
            <p:nvPr/>
          </p:nvSpPr>
          <p:spPr>
            <a:xfrm>
              <a:off x="3872975" y="3167700"/>
              <a:ext cx="270175" cy="280250"/>
            </a:xfrm>
            <a:custGeom>
              <a:avLst/>
              <a:gdLst/>
              <a:ahLst/>
              <a:cxnLst/>
              <a:rect l="l" t="t" r="r" b="b"/>
              <a:pathLst>
                <a:path w="10807" h="11210" extrusionOk="0">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6"/>
            <p:cNvSpPr/>
            <p:nvPr/>
          </p:nvSpPr>
          <p:spPr>
            <a:xfrm>
              <a:off x="3659450" y="3089325"/>
              <a:ext cx="143450" cy="125950"/>
            </a:xfrm>
            <a:custGeom>
              <a:avLst/>
              <a:gdLst/>
              <a:ahLst/>
              <a:cxnLst/>
              <a:rect l="l" t="t" r="r" b="b"/>
              <a:pathLst>
                <a:path w="5738" h="5038" extrusionOk="0">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6"/>
            <p:cNvSpPr/>
            <p:nvPr/>
          </p:nvSpPr>
          <p:spPr>
            <a:xfrm>
              <a:off x="3674450" y="3472925"/>
              <a:ext cx="100100" cy="130125"/>
            </a:xfrm>
            <a:custGeom>
              <a:avLst/>
              <a:gdLst/>
              <a:ahLst/>
              <a:cxnLst/>
              <a:rect l="l" t="t" r="r" b="b"/>
              <a:pathLst>
                <a:path w="4004" h="5205" extrusionOk="0">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6"/>
            <p:cNvSpPr/>
            <p:nvPr/>
          </p:nvSpPr>
          <p:spPr>
            <a:xfrm>
              <a:off x="3393425" y="3270275"/>
              <a:ext cx="59225" cy="85100"/>
            </a:xfrm>
            <a:custGeom>
              <a:avLst/>
              <a:gdLst/>
              <a:ahLst/>
              <a:cxnLst/>
              <a:rect l="l" t="t" r="r" b="b"/>
              <a:pathLst>
                <a:path w="2369" h="3404" extrusionOk="0">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6"/>
            <p:cNvSpPr/>
            <p:nvPr/>
          </p:nvSpPr>
          <p:spPr>
            <a:xfrm>
              <a:off x="3978850" y="3270275"/>
              <a:ext cx="59225" cy="84250"/>
            </a:xfrm>
            <a:custGeom>
              <a:avLst/>
              <a:gdLst/>
              <a:ahLst/>
              <a:cxnLst/>
              <a:rect l="l" t="t" r="r" b="b"/>
              <a:pathLst>
                <a:path w="2369" h="3370" extrusionOk="0">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6"/>
            <p:cNvSpPr/>
            <p:nvPr/>
          </p:nvSpPr>
          <p:spPr>
            <a:xfrm>
              <a:off x="2958950" y="1624875"/>
              <a:ext cx="1558650" cy="2354275"/>
            </a:xfrm>
            <a:custGeom>
              <a:avLst/>
              <a:gdLst/>
              <a:ahLst/>
              <a:cxnLst/>
              <a:rect l="l" t="t" r="r" b="b"/>
              <a:pathLst>
                <a:path w="62346" h="94171" extrusionOk="0">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6"/>
            <p:cNvSpPr/>
            <p:nvPr/>
          </p:nvSpPr>
          <p:spPr>
            <a:xfrm>
              <a:off x="3194125" y="1804450"/>
              <a:ext cx="1032250" cy="1021400"/>
            </a:xfrm>
            <a:custGeom>
              <a:avLst/>
              <a:gdLst/>
              <a:ahLst/>
              <a:cxnLst/>
              <a:rect l="l" t="t" r="r" b="b"/>
              <a:pathLst>
                <a:path w="41290" h="40856" extrusionOk="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6"/>
            <p:cNvSpPr/>
            <p:nvPr/>
          </p:nvSpPr>
          <p:spPr>
            <a:xfrm>
              <a:off x="3270000" y="1879125"/>
              <a:ext cx="881000" cy="872325"/>
            </a:xfrm>
            <a:custGeom>
              <a:avLst/>
              <a:gdLst/>
              <a:ahLst/>
              <a:cxnLst/>
              <a:rect l="l" t="t" r="r" b="b"/>
              <a:pathLst>
                <a:path w="35240" h="34893" extrusionOk="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6"/>
            <p:cNvSpPr/>
            <p:nvPr/>
          </p:nvSpPr>
          <p:spPr>
            <a:xfrm>
              <a:off x="3320050" y="2110275"/>
              <a:ext cx="822275" cy="521250"/>
            </a:xfrm>
            <a:custGeom>
              <a:avLst/>
              <a:gdLst/>
              <a:ahLst/>
              <a:cxnLst/>
              <a:rect l="l" t="t" r="r" b="b"/>
              <a:pathLst>
                <a:path w="32891" h="20850" extrusionOk="0">
                  <a:moveTo>
                    <a:pt x="32890" y="1"/>
                  </a:moveTo>
                  <a:lnTo>
                    <a:pt x="0" y="2084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6"/>
            <p:cNvSpPr/>
            <p:nvPr/>
          </p:nvSpPr>
          <p:spPr>
            <a:xfrm>
              <a:off x="3270000" y="1878925"/>
              <a:ext cx="881000" cy="752600"/>
            </a:xfrm>
            <a:custGeom>
              <a:avLst/>
              <a:gdLst/>
              <a:ahLst/>
              <a:cxnLst/>
              <a:rect l="l" t="t" r="r" b="b"/>
              <a:pathLst>
                <a:path w="35240" h="30104" extrusionOk="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6"/>
            <p:cNvSpPr/>
            <p:nvPr/>
          </p:nvSpPr>
          <p:spPr>
            <a:xfrm>
              <a:off x="3402509" y="1992992"/>
              <a:ext cx="70943" cy="113638"/>
            </a:xfrm>
            <a:custGeom>
              <a:avLst/>
              <a:gdLst/>
              <a:ahLst/>
              <a:cxnLst/>
              <a:rect l="l" t="t" r="r" b="b"/>
              <a:pathLst>
                <a:path w="3270" h="5238" extrusionOk="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6"/>
            <p:cNvSpPr/>
            <p:nvPr/>
          </p:nvSpPr>
          <p:spPr>
            <a:xfrm>
              <a:off x="3496579" y="1994445"/>
              <a:ext cx="81074" cy="112185"/>
            </a:xfrm>
            <a:custGeom>
              <a:avLst/>
              <a:gdLst/>
              <a:ahLst/>
              <a:cxnLst/>
              <a:rect l="l" t="t" r="r" b="b"/>
              <a:pathLst>
                <a:path w="3737" h="5171" extrusionOk="0">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6"/>
            <p:cNvSpPr/>
            <p:nvPr/>
          </p:nvSpPr>
          <p:spPr>
            <a:xfrm>
              <a:off x="3714419" y="1994445"/>
              <a:ext cx="66604" cy="112185"/>
            </a:xfrm>
            <a:custGeom>
              <a:avLst/>
              <a:gdLst/>
              <a:ahLst/>
              <a:cxnLst/>
              <a:rect l="l" t="t" r="r" b="b"/>
              <a:pathLst>
                <a:path w="3070" h="5171" extrusionOk="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6"/>
            <p:cNvSpPr/>
            <p:nvPr/>
          </p:nvSpPr>
          <p:spPr>
            <a:xfrm>
              <a:off x="3807035" y="1992992"/>
              <a:ext cx="73112" cy="115092"/>
            </a:xfrm>
            <a:custGeom>
              <a:avLst/>
              <a:gdLst/>
              <a:ahLst/>
              <a:cxnLst/>
              <a:rect l="l" t="t" r="r" b="b"/>
              <a:pathLst>
                <a:path w="3370" h="5305" extrusionOk="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6"/>
            <p:cNvSpPr/>
            <p:nvPr/>
          </p:nvSpPr>
          <p:spPr>
            <a:xfrm>
              <a:off x="3909089" y="2087060"/>
              <a:ext cx="15946" cy="19569"/>
            </a:xfrm>
            <a:custGeom>
              <a:avLst/>
              <a:gdLst/>
              <a:ahLst/>
              <a:cxnLst/>
              <a:rect l="l" t="t" r="r" b="b"/>
              <a:pathLst>
                <a:path w="735" h="902" extrusionOk="0">
                  <a:moveTo>
                    <a:pt x="0" y="1"/>
                  </a:moveTo>
                  <a:lnTo>
                    <a:pt x="0" y="902"/>
                  </a:lnTo>
                  <a:lnTo>
                    <a:pt x="734" y="902"/>
                  </a:lnTo>
                  <a:lnTo>
                    <a:pt x="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6"/>
            <p:cNvSpPr/>
            <p:nvPr/>
          </p:nvSpPr>
          <p:spPr>
            <a:xfrm>
              <a:off x="3951047" y="1992992"/>
              <a:ext cx="77473" cy="115092"/>
            </a:xfrm>
            <a:custGeom>
              <a:avLst/>
              <a:gdLst/>
              <a:ahLst/>
              <a:cxnLst/>
              <a:rect l="l" t="t" r="r" b="b"/>
              <a:pathLst>
                <a:path w="3571" h="5305" extrusionOk="0">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6"/>
            <p:cNvSpPr/>
            <p:nvPr/>
          </p:nvSpPr>
          <p:spPr>
            <a:xfrm>
              <a:off x="3425699" y="2314600"/>
              <a:ext cx="216025" cy="326925"/>
            </a:xfrm>
            <a:custGeom>
              <a:avLst/>
              <a:gdLst/>
              <a:ahLst/>
              <a:cxnLst/>
              <a:rect l="l" t="t" r="r" b="b"/>
              <a:pathLst>
                <a:path w="8641" h="13077" extrusionOk="0">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6"/>
            <p:cNvSpPr/>
            <p:nvPr/>
          </p:nvSpPr>
          <p:spPr>
            <a:xfrm>
              <a:off x="3647775" y="2582300"/>
              <a:ext cx="44225" cy="53375"/>
            </a:xfrm>
            <a:custGeom>
              <a:avLst/>
              <a:gdLst/>
              <a:ahLst/>
              <a:cxnLst/>
              <a:rect l="l" t="t" r="r" b="b"/>
              <a:pathLst>
                <a:path w="1769" h="2135" extrusionOk="0">
                  <a:moveTo>
                    <a:pt x="1" y="0"/>
                  </a:moveTo>
                  <a:lnTo>
                    <a:pt x="1" y="2135"/>
                  </a:lnTo>
                  <a:lnTo>
                    <a:pt x="1768" y="2135"/>
                  </a:lnTo>
                  <a:lnTo>
                    <a:pt x="1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6"/>
            <p:cNvSpPr/>
            <p:nvPr/>
          </p:nvSpPr>
          <p:spPr>
            <a:xfrm>
              <a:off x="3721857" y="2320425"/>
              <a:ext cx="204350" cy="321100"/>
            </a:xfrm>
            <a:custGeom>
              <a:avLst/>
              <a:gdLst/>
              <a:ahLst/>
              <a:cxnLst/>
              <a:rect l="l" t="t" r="r" b="b"/>
              <a:pathLst>
                <a:path w="8174" h="12844" extrusionOk="0">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6"/>
            <p:cNvSpPr/>
            <p:nvPr/>
          </p:nvSpPr>
          <p:spPr>
            <a:xfrm>
              <a:off x="3525200" y="2971500"/>
              <a:ext cx="300100" cy="301525"/>
            </a:xfrm>
            <a:custGeom>
              <a:avLst/>
              <a:gdLst/>
              <a:ahLst/>
              <a:cxnLst/>
              <a:rect l="l" t="t" r="r" b="b"/>
              <a:pathLst>
                <a:path w="12004" h="12061" extrusionOk="0">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6"/>
            <p:cNvSpPr/>
            <p:nvPr/>
          </p:nvSpPr>
          <p:spPr>
            <a:xfrm>
              <a:off x="3540200" y="3360225"/>
              <a:ext cx="301075" cy="332200"/>
            </a:xfrm>
            <a:custGeom>
              <a:avLst/>
              <a:gdLst/>
              <a:ahLst/>
              <a:cxnLst/>
              <a:rect l="l" t="t" r="r" b="b"/>
              <a:pathLst>
                <a:path w="12043" h="13288" extrusionOk="0">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6"/>
            <p:cNvSpPr/>
            <p:nvPr/>
          </p:nvSpPr>
          <p:spPr>
            <a:xfrm>
              <a:off x="3245825" y="3190625"/>
              <a:ext cx="257700" cy="267750"/>
            </a:xfrm>
            <a:custGeom>
              <a:avLst/>
              <a:gdLst/>
              <a:ahLst/>
              <a:cxnLst/>
              <a:rect l="l" t="t" r="r" b="b"/>
              <a:pathLst>
                <a:path w="10308" h="10710" extrusionOk="0">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6"/>
            <p:cNvSpPr/>
            <p:nvPr/>
          </p:nvSpPr>
          <p:spPr>
            <a:xfrm>
              <a:off x="3820600" y="3177725"/>
              <a:ext cx="270025" cy="280325"/>
            </a:xfrm>
            <a:custGeom>
              <a:avLst/>
              <a:gdLst/>
              <a:ahLst/>
              <a:cxnLst/>
              <a:rect l="l" t="t" r="r" b="b"/>
              <a:pathLst>
                <a:path w="10801" h="11213" extrusionOk="0">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6"/>
            <p:cNvSpPr/>
            <p:nvPr/>
          </p:nvSpPr>
          <p:spPr>
            <a:xfrm>
              <a:off x="3603388" y="3070969"/>
              <a:ext cx="143450" cy="125950"/>
            </a:xfrm>
            <a:custGeom>
              <a:avLst/>
              <a:gdLst/>
              <a:ahLst/>
              <a:cxnLst/>
              <a:rect l="l" t="t" r="r" b="b"/>
              <a:pathLst>
                <a:path w="5738" h="5038" extrusionOk="0">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6"/>
            <p:cNvSpPr/>
            <p:nvPr/>
          </p:nvSpPr>
          <p:spPr>
            <a:xfrm>
              <a:off x="3622750" y="3481594"/>
              <a:ext cx="100100" cy="129275"/>
            </a:xfrm>
            <a:custGeom>
              <a:avLst/>
              <a:gdLst/>
              <a:ahLst/>
              <a:cxnLst/>
              <a:rect l="l" t="t" r="r" b="b"/>
              <a:pathLst>
                <a:path w="4004" h="5171" extrusionOk="0">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6"/>
            <p:cNvSpPr/>
            <p:nvPr/>
          </p:nvSpPr>
          <p:spPr>
            <a:xfrm>
              <a:off x="3341725" y="3280300"/>
              <a:ext cx="58400" cy="85075"/>
            </a:xfrm>
            <a:custGeom>
              <a:avLst/>
              <a:gdLst/>
              <a:ahLst/>
              <a:cxnLst/>
              <a:rect l="l" t="t" r="r" b="b"/>
              <a:pathLst>
                <a:path w="2336" h="3403" extrusionOk="0">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6"/>
            <p:cNvSpPr/>
            <p:nvPr/>
          </p:nvSpPr>
          <p:spPr>
            <a:xfrm>
              <a:off x="3927150" y="3280300"/>
              <a:ext cx="58400" cy="85075"/>
            </a:xfrm>
            <a:custGeom>
              <a:avLst/>
              <a:gdLst/>
              <a:ahLst/>
              <a:cxnLst/>
              <a:rect l="l" t="t" r="r" b="b"/>
              <a:pathLst>
                <a:path w="2336" h="3403" extrusionOk="0">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6"/>
            <p:cNvSpPr/>
            <p:nvPr/>
          </p:nvSpPr>
          <p:spPr>
            <a:xfrm>
              <a:off x="3942150" y="4538300"/>
              <a:ext cx="199325" cy="233475"/>
            </a:xfrm>
            <a:custGeom>
              <a:avLst/>
              <a:gdLst/>
              <a:ahLst/>
              <a:cxnLst/>
              <a:rect l="l" t="t" r="r" b="b"/>
              <a:pathLst>
                <a:path w="7973" h="9339" extrusionOk="0">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6"/>
            <p:cNvSpPr/>
            <p:nvPr/>
          </p:nvSpPr>
          <p:spPr>
            <a:xfrm>
              <a:off x="3942150" y="4538300"/>
              <a:ext cx="155975" cy="145525"/>
            </a:xfrm>
            <a:custGeom>
              <a:avLst/>
              <a:gdLst/>
              <a:ahLst/>
              <a:cxnLst/>
              <a:rect l="l" t="t" r="r" b="b"/>
              <a:pathLst>
                <a:path w="6239" h="5821" extrusionOk="0">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6"/>
            <p:cNvSpPr/>
            <p:nvPr/>
          </p:nvSpPr>
          <p:spPr>
            <a:xfrm>
              <a:off x="4119775" y="4231325"/>
              <a:ext cx="196825" cy="235150"/>
            </a:xfrm>
            <a:custGeom>
              <a:avLst/>
              <a:gdLst/>
              <a:ahLst/>
              <a:cxnLst/>
              <a:rect l="l" t="t" r="r" b="b"/>
              <a:pathLst>
                <a:path w="7873" h="9406" extrusionOk="0">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6"/>
            <p:cNvSpPr/>
            <p:nvPr/>
          </p:nvSpPr>
          <p:spPr>
            <a:xfrm>
              <a:off x="4161475" y="4231325"/>
              <a:ext cx="155125" cy="144775"/>
            </a:xfrm>
            <a:custGeom>
              <a:avLst/>
              <a:gdLst/>
              <a:ahLst/>
              <a:cxnLst/>
              <a:rect l="l" t="t" r="r" b="b"/>
              <a:pathLst>
                <a:path w="6205" h="5791" extrusionOk="0">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6"/>
            <p:cNvSpPr/>
            <p:nvPr/>
          </p:nvSpPr>
          <p:spPr>
            <a:xfrm>
              <a:off x="4097275" y="4597075"/>
              <a:ext cx="126775" cy="246025"/>
            </a:xfrm>
            <a:custGeom>
              <a:avLst/>
              <a:gdLst/>
              <a:ahLst/>
              <a:cxnLst/>
              <a:rect l="l" t="t" r="r" b="b"/>
              <a:pathLst>
                <a:path w="5071" h="9841" extrusionOk="0">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6"/>
            <p:cNvSpPr/>
            <p:nvPr/>
          </p:nvSpPr>
          <p:spPr>
            <a:xfrm>
              <a:off x="4097275" y="4597075"/>
              <a:ext cx="126775" cy="123450"/>
            </a:xfrm>
            <a:custGeom>
              <a:avLst/>
              <a:gdLst/>
              <a:ahLst/>
              <a:cxnLst/>
              <a:rect l="l" t="t" r="r" b="b"/>
              <a:pathLst>
                <a:path w="5071" h="4938" extrusionOk="0">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6"/>
            <p:cNvSpPr/>
            <p:nvPr/>
          </p:nvSpPr>
          <p:spPr>
            <a:xfrm>
              <a:off x="4457525" y="4314250"/>
              <a:ext cx="186825" cy="238750"/>
            </a:xfrm>
            <a:custGeom>
              <a:avLst/>
              <a:gdLst/>
              <a:ahLst/>
              <a:cxnLst/>
              <a:rect l="l" t="t" r="r" b="b"/>
              <a:pathLst>
                <a:path w="7473" h="9550" extrusionOk="0">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6"/>
            <p:cNvSpPr/>
            <p:nvPr/>
          </p:nvSpPr>
          <p:spPr>
            <a:xfrm>
              <a:off x="4457525" y="4314250"/>
              <a:ext cx="152625" cy="141900"/>
            </a:xfrm>
            <a:custGeom>
              <a:avLst/>
              <a:gdLst/>
              <a:ahLst/>
              <a:cxnLst/>
              <a:rect l="l" t="t" r="r" b="b"/>
              <a:pathLst>
                <a:path w="6105" h="5676" extrusionOk="0">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6"/>
            <p:cNvSpPr/>
            <p:nvPr/>
          </p:nvSpPr>
          <p:spPr>
            <a:xfrm>
              <a:off x="4136450" y="4423725"/>
              <a:ext cx="256050" cy="166575"/>
            </a:xfrm>
            <a:custGeom>
              <a:avLst/>
              <a:gdLst/>
              <a:ahLst/>
              <a:cxnLst/>
              <a:rect l="l" t="t" r="r" b="b"/>
              <a:pathLst>
                <a:path w="10242" h="6663" extrusionOk="0">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6"/>
            <p:cNvSpPr/>
            <p:nvPr/>
          </p:nvSpPr>
          <p:spPr>
            <a:xfrm>
              <a:off x="4244025" y="4423725"/>
              <a:ext cx="148475" cy="143350"/>
            </a:xfrm>
            <a:custGeom>
              <a:avLst/>
              <a:gdLst/>
              <a:ahLst/>
              <a:cxnLst/>
              <a:rect l="l" t="t" r="r" b="b"/>
              <a:pathLst>
                <a:path w="5939" h="5734" extrusionOk="0">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6"/>
            <p:cNvSpPr/>
            <p:nvPr/>
          </p:nvSpPr>
          <p:spPr>
            <a:xfrm>
              <a:off x="4307425" y="4626425"/>
              <a:ext cx="222675" cy="215600"/>
            </a:xfrm>
            <a:custGeom>
              <a:avLst/>
              <a:gdLst/>
              <a:ahLst/>
              <a:cxnLst/>
              <a:rect l="l" t="t" r="r" b="b"/>
              <a:pathLst>
                <a:path w="8907" h="8624" extrusionOk="0">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6"/>
            <p:cNvSpPr/>
            <p:nvPr/>
          </p:nvSpPr>
          <p:spPr>
            <a:xfrm>
              <a:off x="4372450" y="4626425"/>
              <a:ext cx="157650" cy="150800"/>
            </a:xfrm>
            <a:custGeom>
              <a:avLst/>
              <a:gdLst/>
              <a:ahLst/>
              <a:cxnLst/>
              <a:rect l="l" t="t" r="r" b="b"/>
              <a:pathLst>
                <a:path w="6306" h="6032" extrusionOk="0">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6"/>
            <p:cNvSpPr/>
            <p:nvPr/>
          </p:nvSpPr>
          <p:spPr>
            <a:xfrm>
              <a:off x="4025550" y="4200125"/>
              <a:ext cx="433450" cy="197150"/>
            </a:xfrm>
            <a:custGeom>
              <a:avLst/>
              <a:gdLst/>
              <a:ahLst/>
              <a:cxnLst/>
              <a:rect l="l" t="t" r="r" b="b"/>
              <a:pathLst>
                <a:path w="17338" h="7886" extrusionOk="0">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6"/>
            <p:cNvSpPr/>
            <p:nvPr/>
          </p:nvSpPr>
          <p:spPr>
            <a:xfrm>
              <a:off x="4017200" y="4367150"/>
              <a:ext cx="173500" cy="152500"/>
            </a:xfrm>
            <a:custGeom>
              <a:avLst/>
              <a:gdLst/>
              <a:ahLst/>
              <a:cxnLst/>
              <a:rect l="l" t="t" r="r" b="b"/>
              <a:pathLst>
                <a:path w="6940" h="6100" extrusionOk="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6"/>
            <p:cNvSpPr/>
            <p:nvPr/>
          </p:nvSpPr>
          <p:spPr>
            <a:xfrm>
              <a:off x="4344950" y="4474200"/>
              <a:ext cx="141775" cy="245775"/>
            </a:xfrm>
            <a:custGeom>
              <a:avLst/>
              <a:gdLst/>
              <a:ahLst/>
              <a:cxnLst/>
              <a:rect l="l" t="t" r="r" b="b"/>
              <a:pathLst>
                <a:path w="5671" h="9831" extrusionOk="0">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6"/>
            <p:cNvSpPr/>
            <p:nvPr/>
          </p:nvSpPr>
          <p:spPr>
            <a:xfrm>
              <a:off x="4353275" y="4474200"/>
              <a:ext cx="134300" cy="127900"/>
            </a:xfrm>
            <a:custGeom>
              <a:avLst/>
              <a:gdLst/>
              <a:ahLst/>
              <a:cxnLst/>
              <a:rect l="l" t="t" r="r" b="b"/>
              <a:pathLst>
                <a:path w="5372" h="5116" extrusionOk="0">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6"/>
            <p:cNvSpPr/>
            <p:nvPr/>
          </p:nvSpPr>
          <p:spPr>
            <a:xfrm>
              <a:off x="3755350" y="4106725"/>
              <a:ext cx="1016875" cy="879800"/>
            </a:xfrm>
            <a:custGeom>
              <a:avLst/>
              <a:gdLst/>
              <a:ahLst/>
              <a:cxnLst/>
              <a:rect l="l" t="t" r="r" b="b"/>
              <a:pathLst>
                <a:path w="40675" h="35192" extrusionOk="0">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6"/>
            <p:cNvSpPr/>
            <p:nvPr/>
          </p:nvSpPr>
          <p:spPr>
            <a:xfrm>
              <a:off x="3889625" y="4548500"/>
              <a:ext cx="200150" cy="233925"/>
            </a:xfrm>
            <a:custGeom>
              <a:avLst/>
              <a:gdLst/>
              <a:ahLst/>
              <a:cxnLst/>
              <a:rect l="l" t="t" r="r" b="b"/>
              <a:pathLst>
                <a:path w="8006" h="9357" extrusionOk="0">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6"/>
            <p:cNvSpPr/>
            <p:nvPr/>
          </p:nvSpPr>
          <p:spPr>
            <a:xfrm>
              <a:off x="3889625" y="4548500"/>
              <a:ext cx="156800" cy="146150"/>
            </a:xfrm>
            <a:custGeom>
              <a:avLst/>
              <a:gdLst/>
              <a:ahLst/>
              <a:cxnLst/>
              <a:rect l="l" t="t" r="r" b="b"/>
              <a:pathLst>
                <a:path w="6272" h="5846" extrusionOk="0">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6"/>
            <p:cNvSpPr/>
            <p:nvPr/>
          </p:nvSpPr>
          <p:spPr>
            <a:xfrm>
              <a:off x="4068075" y="4241475"/>
              <a:ext cx="196000" cy="235025"/>
            </a:xfrm>
            <a:custGeom>
              <a:avLst/>
              <a:gdLst/>
              <a:ahLst/>
              <a:cxnLst/>
              <a:rect l="l" t="t" r="r" b="b"/>
              <a:pathLst>
                <a:path w="7840" h="9401" extrusionOk="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6"/>
            <p:cNvSpPr/>
            <p:nvPr/>
          </p:nvSpPr>
          <p:spPr>
            <a:xfrm>
              <a:off x="4108950" y="4241475"/>
              <a:ext cx="155125" cy="144625"/>
            </a:xfrm>
            <a:custGeom>
              <a:avLst/>
              <a:gdLst/>
              <a:ahLst/>
              <a:cxnLst/>
              <a:rect l="l" t="t" r="r" b="b"/>
              <a:pathLst>
                <a:path w="6205" h="5785" extrusionOk="0">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6"/>
            <p:cNvSpPr/>
            <p:nvPr/>
          </p:nvSpPr>
          <p:spPr>
            <a:xfrm>
              <a:off x="4045550" y="4607075"/>
              <a:ext cx="126800" cy="246875"/>
            </a:xfrm>
            <a:custGeom>
              <a:avLst/>
              <a:gdLst/>
              <a:ahLst/>
              <a:cxnLst/>
              <a:rect l="l" t="t" r="r" b="b"/>
              <a:pathLst>
                <a:path w="5072" h="9875" extrusionOk="0">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6"/>
            <p:cNvSpPr/>
            <p:nvPr/>
          </p:nvSpPr>
          <p:spPr>
            <a:xfrm>
              <a:off x="4045550" y="4607900"/>
              <a:ext cx="126800" cy="123450"/>
            </a:xfrm>
            <a:custGeom>
              <a:avLst/>
              <a:gdLst/>
              <a:ahLst/>
              <a:cxnLst/>
              <a:rect l="l" t="t" r="r" b="b"/>
              <a:pathLst>
                <a:path w="5072" h="4938" extrusionOk="0">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6"/>
            <p:cNvSpPr/>
            <p:nvPr/>
          </p:nvSpPr>
          <p:spPr>
            <a:xfrm>
              <a:off x="4404975" y="4324375"/>
              <a:ext cx="186825" cy="239025"/>
            </a:xfrm>
            <a:custGeom>
              <a:avLst/>
              <a:gdLst/>
              <a:ahLst/>
              <a:cxnLst/>
              <a:rect l="l" t="t" r="r" b="b"/>
              <a:pathLst>
                <a:path w="7473" h="9561" extrusionOk="0">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6"/>
            <p:cNvSpPr/>
            <p:nvPr/>
          </p:nvSpPr>
          <p:spPr>
            <a:xfrm>
              <a:off x="4404975" y="4324375"/>
              <a:ext cx="152650" cy="142625"/>
            </a:xfrm>
            <a:custGeom>
              <a:avLst/>
              <a:gdLst/>
              <a:ahLst/>
              <a:cxnLst/>
              <a:rect l="l" t="t" r="r" b="b"/>
              <a:pathLst>
                <a:path w="6106" h="5705" extrusionOk="0">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6"/>
            <p:cNvSpPr/>
            <p:nvPr/>
          </p:nvSpPr>
          <p:spPr>
            <a:xfrm>
              <a:off x="4084750" y="4434150"/>
              <a:ext cx="255200" cy="166575"/>
            </a:xfrm>
            <a:custGeom>
              <a:avLst/>
              <a:gdLst/>
              <a:ahLst/>
              <a:cxnLst/>
              <a:rect l="l" t="t" r="r" b="b"/>
              <a:pathLst>
                <a:path w="10208" h="6663" extrusionOk="0">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6"/>
            <p:cNvSpPr/>
            <p:nvPr/>
          </p:nvSpPr>
          <p:spPr>
            <a:xfrm>
              <a:off x="4191500" y="4434150"/>
              <a:ext cx="148450" cy="142925"/>
            </a:xfrm>
            <a:custGeom>
              <a:avLst/>
              <a:gdLst/>
              <a:ahLst/>
              <a:cxnLst/>
              <a:rect l="l" t="t" r="r" b="b"/>
              <a:pathLst>
                <a:path w="5938" h="5717" extrusionOk="0">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6"/>
            <p:cNvSpPr/>
            <p:nvPr/>
          </p:nvSpPr>
          <p:spPr>
            <a:xfrm>
              <a:off x="4255700" y="4636950"/>
              <a:ext cx="221850" cy="215175"/>
            </a:xfrm>
            <a:custGeom>
              <a:avLst/>
              <a:gdLst/>
              <a:ahLst/>
              <a:cxnLst/>
              <a:rect l="l" t="t" r="r" b="b"/>
              <a:pathLst>
                <a:path w="8874" h="8607" extrusionOk="0">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6"/>
            <p:cNvSpPr/>
            <p:nvPr/>
          </p:nvSpPr>
          <p:spPr>
            <a:xfrm>
              <a:off x="4319925" y="4636950"/>
              <a:ext cx="157625" cy="150275"/>
            </a:xfrm>
            <a:custGeom>
              <a:avLst/>
              <a:gdLst/>
              <a:ahLst/>
              <a:cxnLst/>
              <a:rect l="l" t="t" r="r" b="b"/>
              <a:pathLst>
                <a:path w="6305" h="6011" extrusionOk="0">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6"/>
            <p:cNvSpPr/>
            <p:nvPr/>
          </p:nvSpPr>
          <p:spPr>
            <a:xfrm>
              <a:off x="4293225" y="4484325"/>
              <a:ext cx="141800" cy="246350"/>
            </a:xfrm>
            <a:custGeom>
              <a:avLst/>
              <a:gdLst/>
              <a:ahLst/>
              <a:cxnLst/>
              <a:rect l="l" t="t" r="r" b="b"/>
              <a:pathLst>
                <a:path w="5672" h="9854" extrusionOk="0">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6"/>
            <p:cNvSpPr/>
            <p:nvPr/>
          </p:nvSpPr>
          <p:spPr>
            <a:xfrm>
              <a:off x="4300750" y="4484325"/>
              <a:ext cx="134275" cy="128600"/>
            </a:xfrm>
            <a:custGeom>
              <a:avLst/>
              <a:gdLst/>
              <a:ahLst/>
              <a:cxnLst/>
              <a:rect l="l" t="t" r="r" b="b"/>
              <a:pathLst>
                <a:path w="5371" h="5144" extrusionOk="0">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76"/>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76"/>
          <p:cNvGrpSpPr/>
          <p:nvPr/>
        </p:nvGrpSpPr>
        <p:grpSpPr>
          <a:xfrm>
            <a:off x="7903223" y="1550975"/>
            <a:ext cx="357775" cy="295791"/>
            <a:chOff x="-783927" y="2108838"/>
            <a:chExt cx="357775" cy="295791"/>
          </a:xfrm>
        </p:grpSpPr>
        <p:sp>
          <p:nvSpPr>
            <p:cNvPr id="1140" name="Google Shape;1140;p7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2" name="Google Shape;1142;p76"/>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76"/>
          <p:cNvGrpSpPr/>
          <p:nvPr/>
        </p:nvGrpSpPr>
        <p:grpSpPr>
          <a:xfrm rot="9651258">
            <a:off x="4835527" y="350969"/>
            <a:ext cx="643548" cy="377045"/>
            <a:chOff x="-1131628" y="1250953"/>
            <a:chExt cx="695437" cy="407447"/>
          </a:xfrm>
        </p:grpSpPr>
        <p:sp>
          <p:nvSpPr>
            <p:cNvPr id="1144" name="Google Shape;1144;p7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105"/>
          <p:cNvSpPr txBox="1">
            <a:spLocks noGrp="1"/>
          </p:cNvSpPr>
          <p:nvPr>
            <p:ph type="ctrTitle"/>
          </p:nvPr>
        </p:nvSpPr>
        <p:spPr>
          <a:xfrm>
            <a:off x="2644650" y="1899438"/>
            <a:ext cx="3854700"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1853" name="Google Shape;1853;p105"/>
          <p:cNvGrpSpPr/>
          <p:nvPr/>
        </p:nvGrpSpPr>
        <p:grpSpPr>
          <a:xfrm rot="1083497">
            <a:off x="820618" y="1557209"/>
            <a:ext cx="1361691" cy="1675062"/>
            <a:chOff x="-6040512" y="733529"/>
            <a:chExt cx="1401404" cy="1723744"/>
          </a:xfrm>
        </p:grpSpPr>
        <p:sp>
          <p:nvSpPr>
            <p:cNvPr id="1854" name="Google Shape;1854;p105"/>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05"/>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05"/>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05"/>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05"/>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05"/>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05"/>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05"/>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05"/>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05"/>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05"/>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05"/>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05"/>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7" name="Google Shape;1867;p105"/>
          <p:cNvSpPr/>
          <p:nvPr/>
        </p:nvSpPr>
        <p:spPr>
          <a:xfrm>
            <a:off x="1498046" y="6651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05"/>
          <p:cNvSpPr/>
          <p:nvPr/>
        </p:nvSpPr>
        <p:spPr>
          <a:xfrm>
            <a:off x="1266824" y="43347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9" name="Google Shape;1869;p105"/>
          <p:cNvGrpSpPr/>
          <p:nvPr/>
        </p:nvGrpSpPr>
        <p:grpSpPr>
          <a:xfrm>
            <a:off x="7907310" y="3064913"/>
            <a:ext cx="357775" cy="295791"/>
            <a:chOff x="-783927" y="2108838"/>
            <a:chExt cx="357775" cy="295791"/>
          </a:xfrm>
        </p:grpSpPr>
        <p:sp>
          <p:nvSpPr>
            <p:cNvPr id="1870" name="Google Shape;1870;p10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0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105"/>
          <p:cNvGrpSpPr/>
          <p:nvPr/>
        </p:nvGrpSpPr>
        <p:grpSpPr>
          <a:xfrm rot="4467977">
            <a:off x="7459283" y="1360964"/>
            <a:ext cx="632709" cy="411772"/>
            <a:chOff x="-6156016" y="2887633"/>
            <a:chExt cx="683789" cy="445016"/>
          </a:xfrm>
        </p:grpSpPr>
        <p:sp>
          <p:nvSpPr>
            <p:cNvPr id="1873" name="Google Shape;1873;p10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0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0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105"/>
          <p:cNvSpPr/>
          <p:nvPr/>
        </p:nvSpPr>
        <p:spPr>
          <a:xfrm>
            <a:off x="6995713" y="27527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106"/>
          <p:cNvSpPr txBox="1">
            <a:spLocks noGrp="1"/>
          </p:cNvSpPr>
          <p:nvPr>
            <p:ph type="title" idx="8"/>
          </p:nvPr>
        </p:nvSpPr>
        <p:spPr>
          <a:xfrm>
            <a:off x="711300" y="28767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882" name="Google Shape;1882;p106"/>
          <p:cNvSpPr txBox="1"/>
          <p:nvPr/>
        </p:nvSpPr>
        <p:spPr>
          <a:xfrm>
            <a:off x="711300" y="965750"/>
            <a:ext cx="77214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iro"/>
                <a:ea typeface="Cairo"/>
                <a:cs typeface="Cairo"/>
                <a:sym typeface="Cairo"/>
              </a:rPr>
              <a:t>Slide 4:</a:t>
            </a:r>
            <a:endParaRPr>
              <a:solidFill>
                <a:schemeClr val="dk1"/>
              </a:solidFill>
              <a:latin typeface="Cairo"/>
              <a:ea typeface="Cairo"/>
              <a:cs typeface="Cairo"/>
              <a:sym typeface="Cairo"/>
            </a:endParaRPr>
          </a:p>
          <a:p>
            <a:pPr marL="0" lvl="0" indent="0" algn="l" rtl="0">
              <a:spcBef>
                <a:spcPts val="0"/>
              </a:spcBef>
              <a:spcAft>
                <a:spcPts val="0"/>
              </a:spcAft>
              <a:buNone/>
            </a:pPr>
            <a:r>
              <a:rPr lang="en" i="1">
                <a:solidFill>
                  <a:schemeClr val="dk1"/>
                </a:solidFill>
                <a:latin typeface="Cairo"/>
                <a:ea typeface="Cairo"/>
                <a:cs typeface="Cairo"/>
                <a:sym typeface="Cairo"/>
              </a:rPr>
              <a:t>Diabetes</a:t>
            </a:r>
            <a:r>
              <a:rPr lang="en">
                <a:solidFill>
                  <a:schemeClr val="dk1"/>
                </a:solidFill>
                <a:latin typeface="Cairo"/>
                <a:ea typeface="Cairo"/>
                <a:cs typeface="Cairo"/>
                <a:sym typeface="Cairo"/>
              </a:rPr>
              <a:t>. (2022). World Health Organization.</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https://www.who.int/health-topics/diabetes#tab=tab_1</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Slide 5:</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James, T. (n.d.). </a:t>
            </a:r>
            <a:r>
              <a:rPr lang="en" i="1">
                <a:solidFill>
                  <a:schemeClr val="dk1"/>
                </a:solidFill>
                <a:latin typeface="Cairo"/>
                <a:ea typeface="Cairo"/>
                <a:cs typeface="Cairo"/>
                <a:sym typeface="Cairo"/>
              </a:rPr>
              <a:t>Diabetes in Singapore</a:t>
            </a:r>
            <a:r>
              <a:rPr lang="en">
                <a:solidFill>
                  <a:schemeClr val="dk1"/>
                </a:solidFill>
                <a:latin typeface="Cairo"/>
                <a:ea typeface="Cairo"/>
                <a:cs typeface="Cairo"/>
                <a:sym typeface="Cairo"/>
              </a:rPr>
              <a:t>. https://acetutors.com.sg/diabetes-in-singapore</a:t>
            </a:r>
            <a:endParaRPr>
              <a:solidFill>
                <a:schemeClr val="dk1"/>
              </a:solidFill>
              <a:latin typeface="Cairo"/>
              <a:ea typeface="Cairo"/>
              <a:cs typeface="Cairo"/>
              <a:sym typeface="Cairo"/>
            </a:endParaRPr>
          </a:p>
          <a:p>
            <a:pPr marL="0" lvl="0" indent="0" algn="l" rtl="0">
              <a:spcBef>
                <a:spcPts val="0"/>
              </a:spcBef>
              <a:spcAft>
                <a:spcPts val="0"/>
              </a:spcAft>
              <a:buNone/>
            </a:pPr>
            <a:endParaRPr sz="1600">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Ministry of Health, Singapore (2011, Oct). </a:t>
            </a:r>
            <a:r>
              <a:rPr lang="en" i="1">
                <a:solidFill>
                  <a:schemeClr val="dk1"/>
                </a:solidFill>
                <a:latin typeface="Cairo"/>
                <a:ea typeface="Cairo"/>
                <a:cs typeface="Cairo"/>
                <a:sym typeface="Cairo"/>
              </a:rPr>
              <a:t>National Health Survey 2010</a:t>
            </a:r>
            <a:r>
              <a:rPr lang="en">
                <a:solidFill>
                  <a:schemeClr val="dk1"/>
                </a:solidFill>
                <a:latin typeface="Cairo"/>
                <a:ea typeface="Cairo"/>
                <a:cs typeface="Cairo"/>
                <a:sym typeface="Cairo"/>
              </a:rPr>
              <a:t>.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https://www.moh.gov.sg/docs/librariesprovider5/resources-statistics/reports/nhs2010---low-res.pdf</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i="1">
                <a:solidFill>
                  <a:schemeClr val="dk1"/>
                </a:solidFill>
                <a:latin typeface="Cairo"/>
                <a:ea typeface="Cairo"/>
                <a:cs typeface="Cairo"/>
                <a:sym typeface="Cairo"/>
              </a:rPr>
              <a:t>Singapore’s War on Diabetes</a:t>
            </a:r>
            <a:r>
              <a:rPr lang="en">
                <a:solidFill>
                  <a:schemeClr val="dk1"/>
                </a:solidFill>
                <a:latin typeface="Cairo"/>
                <a:ea typeface="Cairo"/>
                <a:cs typeface="Cairo"/>
                <a:sym typeface="Cairo"/>
              </a:rPr>
              <a:t>. (2021, May 26). HealthHub.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https://www.healthhub.sg/live-healthy/1273/d-day-for-diabetes</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Slide 7:</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Pytlak, K. (2022). </a:t>
            </a:r>
            <a:r>
              <a:rPr lang="en" i="1">
                <a:solidFill>
                  <a:schemeClr val="dk1"/>
                </a:solidFill>
                <a:latin typeface="Cairo"/>
                <a:ea typeface="Cairo"/>
                <a:cs typeface="Cairo"/>
                <a:sym typeface="Cairo"/>
              </a:rPr>
              <a:t>Personal Key Indicators of Heart Disease</a:t>
            </a:r>
            <a:r>
              <a:rPr lang="en">
                <a:solidFill>
                  <a:schemeClr val="dk1"/>
                </a:solidFill>
                <a:latin typeface="Cairo"/>
                <a:ea typeface="Cairo"/>
                <a:cs typeface="Cairo"/>
                <a:sym typeface="Cairo"/>
              </a:rPr>
              <a:t>.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https://www.kaggle.com/datasets/kamilpytlak/personal-key-indicators-of-heart-disease</a:t>
            </a:r>
            <a:endParaRPr>
              <a:solidFill>
                <a:schemeClr val="dk1"/>
              </a:solidFill>
              <a:latin typeface="Cairo"/>
              <a:ea typeface="Cairo"/>
              <a:cs typeface="Cairo"/>
              <a:sym typeface="Cai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107"/>
          <p:cNvSpPr txBox="1">
            <a:spLocks noGrp="1"/>
          </p:cNvSpPr>
          <p:nvPr>
            <p:ph type="title" idx="8"/>
          </p:nvPr>
        </p:nvSpPr>
        <p:spPr>
          <a:xfrm>
            <a:off x="711300" y="28767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888" name="Google Shape;1888;p107"/>
          <p:cNvSpPr txBox="1"/>
          <p:nvPr/>
        </p:nvSpPr>
        <p:spPr>
          <a:xfrm>
            <a:off x="711300" y="965750"/>
            <a:ext cx="77214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iro"/>
                <a:ea typeface="Cairo"/>
                <a:cs typeface="Cairo"/>
                <a:sym typeface="Cairo"/>
              </a:rPr>
              <a:t>Slide 19:</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Seb. (2021, April 8). </a:t>
            </a:r>
            <a:r>
              <a:rPr lang="en" i="1">
                <a:solidFill>
                  <a:schemeClr val="dk1"/>
                </a:solidFill>
                <a:latin typeface="Cairo"/>
                <a:ea typeface="Cairo"/>
                <a:cs typeface="Cairo"/>
                <a:sym typeface="Cairo"/>
              </a:rPr>
              <a:t>Chi-Square Distribution Table</a:t>
            </a:r>
            <a:r>
              <a:rPr lang="en">
                <a:solidFill>
                  <a:schemeClr val="dk1"/>
                </a:solidFill>
                <a:latin typeface="Cairo"/>
                <a:ea typeface="Cairo"/>
                <a:cs typeface="Cairo"/>
                <a:sym typeface="Cairo"/>
              </a:rPr>
              <a:t>. Programmathically.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https://programmathically.com/chi-square-distribution-table/</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Slide 22</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Freepik. (n.d.). </a:t>
            </a:r>
            <a:r>
              <a:rPr lang="en" i="1">
                <a:solidFill>
                  <a:schemeClr val="dk1"/>
                </a:solidFill>
                <a:latin typeface="Cairo"/>
                <a:ea typeface="Cairo"/>
                <a:cs typeface="Cairo"/>
                <a:sym typeface="Cairo"/>
              </a:rPr>
              <a:t>Pulse on heart</a:t>
            </a:r>
            <a:r>
              <a:rPr lang="en">
                <a:solidFill>
                  <a:schemeClr val="dk1"/>
                </a:solidFill>
                <a:latin typeface="Cairo"/>
                <a:ea typeface="Cairo"/>
                <a:cs typeface="Cairo"/>
                <a:sym typeface="Cairo"/>
              </a:rPr>
              <a:t> [Icon]. Flaticon. https://www.flaticon.com/free-icon/pulse_1240841</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Freepik. (n.d.). </a:t>
            </a:r>
            <a:r>
              <a:rPr lang="en" i="1">
                <a:solidFill>
                  <a:schemeClr val="dk1"/>
                </a:solidFill>
                <a:latin typeface="Cairo"/>
                <a:ea typeface="Cairo"/>
                <a:cs typeface="Cairo"/>
                <a:sym typeface="Cairo"/>
              </a:rPr>
              <a:t>Hourglass</a:t>
            </a:r>
            <a:r>
              <a:rPr lang="en">
                <a:solidFill>
                  <a:schemeClr val="dk1"/>
                </a:solidFill>
                <a:latin typeface="Cairo"/>
                <a:ea typeface="Cairo"/>
                <a:cs typeface="Cairo"/>
                <a:sym typeface="Cairo"/>
              </a:rPr>
              <a:t> [Icon]. Flaticon. https://www.flaticon.com/free-icon/hourglass_1255391</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Photo3idea_studio. (n.d.). </a:t>
            </a:r>
            <a:r>
              <a:rPr lang="en" i="1">
                <a:solidFill>
                  <a:schemeClr val="dk1"/>
                </a:solidFill>
                <a:latin typeface="Cairo"/>
                <a:ea typeface="Cairo"/>
                <a:cs typeface="Cairo"/>
                <a:sym typeface="Cairo"/>
              </a:rPr>
              <a:t>Bed time</a:t>
            </a:r>
            <a:r>
              <a:rPr lang="en">
                <a:solidFill>
                  <a:schemeClr val="dk1"/>
                </a:solidFill>
                <a:latin typeface="Cairo"/>
                <a:ea typeface="Cairo"/>
                <a:cs typeface="Cairo"/>
                <a:sym typeface="Cairo"/>
              </a:rPr>
              <a:t> [Icon]. Flaticon.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https://www.flaticon.com/free-icon/bed_1257318</a:t>
            </a:r>
            <a:endParaRPr>
              <a:solidFill>
                <a:schemeClr val="dk1"/>
              </a:solidFill>
              <a:latin typeface="Cairo"/>
              <a:ea typeface="Cairo"/>
              <a:cs typeface="Cairo"/>
              <a:sym typeface="Cairo"/>
            </a:endParaRPr>
          </a:p>
          <a:p>
            <a:pPr marL="45720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Smalllikeart. (n.d.). </a:t>
            </a:r>
            <a:r>
              <a:rPr lang="en" i="1">
                <a:solidFill>
                  <a:schemeClr val="dk1"/>
                </a:solidFill>
                <a:latin typeface="Cairo"/>
                <a:ea typeface="Cairo"/>
                <a:cs typeface="Cairo"/>
                <a:sym typeface="Cairo"/>
              </a:rPr>
              <a:t>Weighing scale</a:t>
            </a:r>
            <a:r>
              <a:rPr lang="en">
                <a:solidFill>
                  <a:schemeClr val="dk1"/>
                </a:solidFill>
                <a:latin typeface="Cairo"/>
                <a:ea typeface="Cairo"/>
                <a:cs typeface="Cairo"/>
                <a:sym typeface="Cairo"/>
              </a:rPr>
              <a:t> [Icon]. Flaticon.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https://www.flaticon.com/free-icon/weight-scale_1256551</a:t>
            </a:r>
            <a:endParaRPr>
              <a:solidFill>
                <a:schemeClr val="dk1"/>
              </a:solidFill>
              <a:latin typeface="Cairo"/>
              <a:ea typeface="Cairo"/>
              <a:cs typeface="Cairo"/>
              <a:sym typeface="Cairo"/>
            </a:endParaRPr>
          </a:p>
          <a:p>
            <a:pPr marL="45720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Smashicons. (n.d.). </a:t>
            </a:r>
            <a:r>
              <a:rPr lang="en" i="1">
                <a:solidFill>
                  <a:schemeClr val="dk1"/>
                </a:solidFill>
                <a:latin typeface="Cairo"/>
                <a:ea typeface="Cairo"/>
                <a:cs typeface="Cairo"/>
                <a:sym typeface="Cairo"/>
              </a:rPr>
              <a:t>Height scale</a:t>
            </a:r>
            <a:r>
              <a:rPr lang="en">
                <a:solidFill>
                  <a:schemeClr val="dk1"/>
                </a:solidFill>
                <a:latin typeface="Cairo"/>
                <a:ea typeface="Cairo"/>
                <a:cs typeface="Cairo"/>
                <a:sym typeface="Cairo"/>
              </a:rPr>
              <a:t> [Icon]. Flaticon. https://www.flaticon.com/free-icon/height_950746</a:t>
            </a:r>
            <a:endParaRPr>
              <a:solidFill>
                <a:schemeClr val="dk1"/>
              </a:solidFill>
              <a:latin typeface="Cairo"/>
              <a:ea typeface="Cairo"/>
              <a:cs typeface="Cairo"/>
              <a:sym typeface="Cai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108"/>
          <p:cNvSpPr txBox="1">
            <a:spLocks noGrp="1"/>
          </p:cNvSpPr>
          <p:nvPr>
            <p:ph type="title" idx="8"/>
          </p:nvPr>
        </p:nvSpPr>
        <p:spPr>
          <a:xfrm>
            <a:off x="711300" y="28767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894" name="Google Shape;1894;p108"/>
          <p:cNvSpPr txBox="1"/>
          <p:nvPr/>
        </p:nvSpPr>
        <p:spPr>
          <a:xfrm>
            <a:off x="711300" y="983350"/>
            <a:ext cx="77214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iro"/>
                <a:ea typeface="Cairo"/>
                <a:cs typeface="Cairo"/>
                <a:sym typeface="Cairo"/>
              </a:rPr>
              <a:t>Slide 23:</a:t>
            </a:r>
            <a:endParaRPr>
              <a:solidFill>
                <a:schemeClr val="dk1"/>
              </a:solidFill>
              <a:latin typeface="Cairo"/>
              <a:ea typeface="Cairo"/>
              <a:cs typeface="Cairo"/>
              <a:sym typeface="Cairo"/>
            </a:endParaRPr>
          </a:p>
          <a:p>
            <a:pPr marL="0" lvl="0" indent="0" algn="l" rtl="0">
              <a:spcBef>
                <a:spcPts val="0"/>
              </a:spcBef>
              <a:spcAft>
                <a:spcPts val="0"/>
              </a:spcAft>
              <a:buNone/>
            </a:pPr>
            <a:r>
              <a:rPr lang="en" i="1">
                <a:solidFill>
                  <a:schemeClr val="dk1"/>
                </a:solidFill>
                <a:latin typeface="Cairo"/>
                <a:ea typeface="Cairo"/>
                <a:cs typeface="Cairo"/>
                <a:sym typeface="Cairo"/>
              </a:rPr>
              <a:t>Imbalanced Data</a:t>
            </a:r>
            <a:r>
              <a:rPr lang="en">
                <a:solidFill>
                  <a:schemeClr val="dk1"/>
                </a:solidFill>
                <a:latin typeface="Cairo"/>
                <a:ea typeface="Cairo"/>
                <a:cs typeface="Cairo"/>
                <a:sym typeface="Cairo"/>
              </a:rPr>
              <a:t>. (2021, Nov 11). Google Developers.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https://developers.google.com/machine-learning/data-prep/construct/sampling-splitting/imbalanced-data </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Slide 24:</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Polamuri, S. (2017, Mar 2). </a:t>
            </a:r>
            <a:r>
              <a:rPr lang="en" i="1">
                <a:solidFill>
                  <a:schemeClr val="dk1"/>
                </a:solidFill>
                <a:latin typeface="Cairo"/>
                <a:ea typeface="Cairo"/>
                <a:cs typeface="Cairo"/>
                <a:sym typeface="Cairo"/>
              </a:rPr>
              <a:t>How The Logistic Regression Works</a:t>
            </a:r>
            <a:r>
              <a:rPr lang="en">
                <a:solidFill>
                  <a:schemeClr val="dk1"/>
                </a:solidFill>
                <a:latin typeface="Cairo"/>
                <a:ea typeface="Cairo"/>
                <a:cs typeface="Cairo"/>
                <a:sym typeface="Cairo"/>
              </a:rPr>
              <a:t>. Dataaspirant.</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https://dataaspirant.com/how-logistic-regression-model-works/</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Sharma, A. (2020, May 12). </a:t>
            </a:r>
            <a:r>
              <a:rPr lang="en" i="1">
                <a:solidFill>
                  <a:schemeClr val="dk1"/>
                </a:solidFill>
                <a:latin typeface="Cairo"/>
                <a:ea typeface="Cairo"/>
                <a:cs typeface="Cairo"/>
                <a:sym typeface="Cairo"/>
              </a:rPr>
              <a:t>Decision Tree vs. Random Forest – Which Algorithm Should you Use?</a:t>
            </a:r>
            <a:r>
              <a:rPr lang="en">
                <a:solidFill>
                  <a:schemeClr val="dk1"/>
                </a:solidFill>
                <a:latin typeface="Cairo"/>
                <a:ea typeface="Cairo"/>
                <a:cs typeface="Cairo"/>
                <a:sym typeface="Cairo"/>
              </a:rPr>
              <a:t>.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Analytics Vidhya. https://www.analyticsvidhya.com/blog/2020/05/decision-tree-vs-random-forest-algorithm/</a:t>
            </a:r>
            <a:endParaRPr>
              <a:solidFill>
                <a:schemeClr val="dk1"/>
              </a:solidFill>
              <a:latin typeface="Cairo"/>
              <a:ea typeface="Cairo"/>
              <a:cs typeface="Cairo"/>
              <a:sym typeface="Cair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109"/>
          <p:cNvSpPr txBox="1">
            <a:spLocks noGrp="1"/>
          </p:cNvSpPr>
          <p:nvPr>
            <p:ph type="title" idx="8"/>
          </p:nvPr>
        </p:nvSpPr>
        <p:spPr>
          <a:xfrm>
            <a:off x="711300" y="28767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900" name="Google Shape;1900;p109"/>
          <p:cNvSpPr txBox="1"/>
          <p:nvPr/>
        </p:nvSpPr>
        <p:spPr>
          <a:xfrm>
            <a:off x="711300" y="983325"/>
            <a:ext cx="77214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iro"/>
                <a:ea typeface="Cairo"/>
                <a:cs typeface="Cairo"/>
                <a:sym typeface="Cairo"/>
              </a:rPr>
              <a:t>Slide 33:</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Becris. (n.d.). </a:t>
            </a:r>
            <a:r>
              <a:rPr lang="en" i="1">
                <a:solidFill>
                  <a:schemeClr val="dk1"/>
                </a:solidFill>
                <a:latin typeface="Cairo"/>
                <a:ea typeface="Cairo"/>
                <a:cs typeface="Cairo"/>
                <a:sym typeface="Cairo"/>
              </a:rPr>
              <a:t>Food pyramid </a:t>
            </a:r>
            <a:r>
              <a:rPr lang="en">
                <a:solidFill>
                  <a:schemeClr val="dk1"/>
                </a:solidFill>
                <a:latin typeface="Cairo"/>
                <a:ea typeface="Cairo"/>
                <a:cs typeface="Cairo"/>
                <a:sym typeface="Cairo"/>
              </a:rPr>
              <a:t>[Icon]. Flaticon. https://www.flaticon.com/free-icon/diet_1240823</a:t>
            </a:r>
            <a:endParaRPr>
              <a:solidFill>
                <a:schemeClr val="dk1"/>
              </a:solidFill>
              <a:latin typeface="Cairo"/>
              <a:ea typeface="Cairo"/>
              <a:cs typeface="Cairo"/>
              <a:sym typeface="Cairo"/>
            </a:endParaRPr>
          </a:p>
          <a:p>
            <a:pPr marL="45720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Mayo Clinic Staff. (2021, June 25). </a:t>
            </a:r>
            <a:r>
              <a:rPr lang="en" i="1">
                <a:solidFill>
                  <a:schemeClr val="dk1"/>
                </a:solidFill>
                <a:latin typeface="Cairo"/>
                <a:ea typeface="Cairo"/>
                <a:cs typeface="Cairo"/>
                <a:sym typeface="Cairo"/>
              </a:rPr>
              <a:t>Diabetes prevention: 5 tips for taking control</a:t>
            </a:r>
            <a:r>
              <a:rPr lang="en">
                <a:solidFill>
                  <a:schemeClr val="dk1"/>
                </a:solidFill>
                <a:latin typeface="Cairo"/>
                <a:ea typeface="Cairo"/>
                <a:cs typeface="Cairo"/>
                <a:sym typeface="Cairo"/>
              </a:rPr>
              <a:t>. Mayo Clinic.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https://www.mayoclinic.org/diseases-conditions/type-2-diabetes/in-depth/diabetes-prevention/art-20047639</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Nawicon. (n.d.). </a:t>
            </a:r>
            <a:r>
              <a:rPr lang="en" i="1">
                <a:solidFill>
                  <a:schemeClr val="dk1"/>
                </a:solidFill>
                <a:latin typeface="Cairo"/>
                <a:ea typeface="Cairo"/>
                <a:cs typeface="Cairo"/>
                <a:sym typeface="Cairo"/>
              </a:rPr>
              <a:t>Plate with fork and spoon </a:t>
            </a:r>
            <a:r>
              <a:rPr lang="en">
                <a:solidFill>
                  <a:schemeClr val="dk1"/>
                </a:solidFill>
                <a:latin typeface="Cairo"/>
                <a:ea typeface="Cairo"/>
                <a:cs typeface="Cairo"/>
                <a:sym typeface="Cairo"/>
              </a:rPr>
              <a:t>[Icon]. Flaticon.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https://www.flaticon.com/free-icon/portion_7126726?term=portion&amp;page=1&amp;position=38&amp;page=1&amp;position=38&amp;related_id=7126726&amp;origin=search</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Streit, L. (2022, Jan 28). </a:t>
            </a:r>
            <a:r>
              <a:rPr lang="en" i="1">
                <a:solidFill>
                  <a:schemeClr val="dk1"/>
                </a:solidFill>
                <a:latin typeface="Cairo"/>
                <a:ea typeface="Cairo"/>
                <a:cs typeface="Cairo"/>
                <a:sym typeface="Cairo"/>
              </a:rPr>
              <a:t>11 Ways to Prevent Type 2 Diabetes. </a:t>
            </a:r>
            <a:endParaRPr i="1">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https://www.healthline.com/nutrition/prevent-diabetes</a:t>
            </a:r>
            <a:endParaRPr>
              <a:solidFill>
                <a:schemeClr val="dk1"/>
              </a:solidFill>
              <a:latin typeface="Cairo"/>
              <a:ea typeface="Cairo"/>
              <a:cs typeface="Cairo"/>
              <a:sym typeface="Cairo"/>
            </a:endParaRPr>
          </a:p>
          <a:p>
            <a:pPr marL="0" lvl="0" indent="0" algn="l" rtl="0">
              <a:spcBef>
                <a:spcPts val="0"/>
              </a:spcBef>
              <a:spcAft>
                <a:spcPts val="0"/>
              </a:spcAft>
              <a:buNone/>
            </a:pP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Turkkub. (n.d.). </a:t>
            </a:r>
            <a:r>
              <a:rPr lang="en" i="1">
                <a:solidFill>
                  <a:schemeClr val="dk1"/>
                </a:solidFill>
                <a:latin typeface="Cairo"/>
                <a:ea typeface="Cairo"/>
                <a:cs typeface="Cairo"/>
                <a:sym typeface="Cairo"/>
              </a:rPr>
              <a:t>A person stretching</a:t>
            </a:r>
            <a:r>
              <a:rPr lang="en">
                <a:solidFill>
                  <a:schemeClr val="dk1"/>
                </a:solidFill>
                <a:latin typeface="Cairo"/>
                <a:ea typeface="Cairo"/>
                <a:cs typeface="Cairo"/>
                <a:sym typeface="Cairo"/>
              </a:rPr>
              <a:t> [Icon]. Flaticon. </a:t>
            </a:r>
            <a:endParaRPr>
              <a:solidFill>
                <a:schemeClr val="dk1"/>
              </a:solidFill>
              <a:latin typeface="Cairo"/>
              <a:ea typeface="Cairo"/>
              <a:cs typeface="Cairo"/>
              <a:sym typeface="Cairo"/>
            </a:endParaRPr>
          </a:p>
          <a:p>
            <a:pPr marL="457200" lvl="0" indent="0" algn="l" rtl="0">
              <a:spcBef>
                <a:spcPts val="0"/>
              </a:spcBef>
              <a:spcAft>
                <a:spcPts val="0"/>
              </a:spcAft>
              <a:buNone/>
            </a:pPr>
            <a:r>
              <a:rPr lang="en">
                <a:solidFill>
                  <a:schemeClr val="dk1"/>
                </a:solidFill>
                <a:latin typeface="Cairo"/>
                <a:ea typeface="Cairo"/>
                <a:cs typeface="Cairo"/>
                <a:sym typeface="Cairo"/>
              </a:rPr>
              <a:t>https://www.flaticon.com/free-icon/running_815082?related_id=815119&amp;origin=search</a:t>
            </a:r>
            <a:endParaRPr>
              <a:solidFill>
                <a:schemeClr val="dk1"/>
              </a:solidFill>
              <a:latin typeface="Cairo"/>
              <a:ea typeface="Cairo"/>
              <a:cs typeface="Cairo"/>
              <a:sym typeface="Cair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10"/>
          <p:cNvSpPr txBox="1">
            <a:spLocks noGrp="1"/>
          </p:cNvSpPr>
          <p:nvPr>
            <p:ph type="title" idx="8"/>
          </p:nvPr>
        </p:nvSpPr>
        <p:spPr>
          <a:xfrm>
            <a:off x="711300" y="28767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906" name="Google Shape;1906;p110"/>
          <p:cNvSpPr txBox="1"/>
          <p:nvPr/>
        </p:nvSpPr>
        <p:spPr>
          <a:xfrm>
            <a:off x="711300" y="983325"/>
            <a:ext cx="772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iro"/>
                <a:ea typeface="Cairo"/>
                <a:cs typeface="Cairo"/>
                <a:sym typeface="Cairo"/>
              </a:rPr>
              <a:t>Music:</a:t>
            </a:r>
            <a:endParaRPr>
              <a:solidFill>
                <a:schemeClr val="dk1"/>
              </a:solidFill>
              <a:latin typeface="Cairo"/>
              <a:ea typeface="Cairo"/>
              <a:cs typeface="Cairo"/>
              <a:sym typeface="Cairo"/>
            </a:endParaRPr>
          </a:p>
          <a:p>
            <a:pPr marL="0" lvl="0" indent="0" algn="l" rtl="0">
              <a:spcBef>
                <a:spcPts val="0"/>
              </a:spcBef>
              <a:spcAft>
                <a:spcPts val="0"/>
              </a:spcAft>
              <a:buNone/>
            </a:pPr>
            <a:r>
              <a:rPr lang="en">
                <a:solidFill>
                  <a:schemeClr val="dk1"/>
                </a:solidFill>
                <a:latin typeface="Cairo"/>
                <a:ea typeface="Cairo"/>
                <a:cs typeface="Cairo"/>
                <a:sym typeface="Cairo"/>
              </a:rPr>
              <a:t>Tissot, B. (n.d.). </a:t>
            </a:r>
            <a:r>
              <a:rPr lang="en" i="1">
                <a:solidFill>
                  <a:schemeClr val="dk1"/>
                </a:solidFill>
                <a:latin typeface="Cairo"/>
                <a:ea typeface="Cairo"/>
                <a:cs typeface="Cairo"/>
                <a:sym typeface="Cairo"/>
              </a:rPr>
              <a:t>Cute</a:t>
            </a:r>
            <a:r>
              <a:rPr lang="en">
                <a:solidFill>
                  <a:schemeClr val="dk1"/>
                </a:solidFill>
                <a:latin typeface="Cairo"/>
                <a:ea typeface="Cairo"/>
                <a:cs typeface="Cairo"/>
                <a:sym typeface="Cairo"/>
              </a:rPr>
              <a:t> [Song]. https://www.bensound.com/royalty-free-music/track/cute.</a:t>
            </a:r>
            <a:endParaRPr>
              <a:solidFill>
                <a:schemeClr val="dk1"/>
              </a:solidFill>
              <a:latin typeface="Cairo"/>
              <a:ea typeface="Cairo"/>
              <a:cs typeface="Cairo"/>
              <a:sym typeface="Cai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77"/>
          <p:cNvSpPr txBox="1">
            <a:spLocks noGrp="1"/>
          </p:cNvSpPr>
          <p:nvPr>
            <p:ph type="title"/>
          </p:nvPr>
        </p:nvSpPr>
        <p:spPr>
          <a:xfrm>
            <a:off x="1284000" y="990600"/>
            <a:ext cx="6576000" cy="245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422 </a:t>
            </a:r>
            <a:r>
              <a:rPr lang="en">
                <a:solidFill>
                  <a:schemeClr val="dk2"/>
                </a:solidFill>
              </a:rPr>
              <a:t>million</a:t>
            </a:r>
            <a:endParaRPr>
              <a:solidFill>
                <a:schemeClr val="dk2"/>
              </a:solidFill>
            </a:endParaRPr>
          </a:p>
        </p:txBody>
      </p:sp>
      <p:sp>
        <p:nvSpPr>
          <p:cNvPr id="1152" name="Google Shape;1152;p77"/>
          <p:cNvSpPr txBox="1">
            <a:spLocks noGrp="1"/>
          </p:cNvSpPr>
          <p:nvPr>
            <p:ph type="subTitle" idx="1"/>
          </p:nvPr>
        </p:nvSpPr>
        <p:spPr>
          <a:xfrm>
            <a:off x="1284000" y="3449575"/>
            <a:ext cx="6576000" cy="71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Individuals has diabetes worldwide according to the World Health Organisation (2022).</a:t>
            </a:r>
            <a:endParaRPr/>
          </a:p>
        </p:txBody>
      </p:sp>
      <p:grpSp>
        <p:nvGrpSpPr>
          <p:cNvPr id="1153" name="Google Shape;1153;p77"/>
          <p:cNvGrpSpPr/>
          <p:nvPr/>
        </p:nvGrpSpPr>
        <p:grpSpPr>
          <a:xfrm rot="-7890828">
            <a:off x="591848" y="989169"/>
            <a:ext cx="602474" cy="353005"/>
            <a:chOff x="-1131628" y="1250953"/>
            <a:chExt cx="695437" cy="407447"/>
          </a:xfrm>
        </p:grpSpPr>
        <p:sp>
          <p:nvSpPr>
            <p:cNvPr id="1154" name="Google Shape;1154;p7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77"/>
          <p:cNvGrpSpPr/>
          <p:nvPr/>
        </p:nvGrpSpPr>
        <p:grpSpPr>
          <a:xfrm rot="-1675150">
            <a:off x="6929748" y="783934"/>
            <a:ext cx="643564" cy="377055"/>
            <a:chOff x="-1131628" y="1250953"/>
            <a:chExt cx="695437" cy="407447"/>
          </a:xfrm>
        </p:grpSpPr>
        <p:sp>
          <p:nvSpPr>
            <p:cNvPr id="1158" name="Google Shape;1158;p77"/>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7"/>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7"/>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1"/>
                                        </p:tgtEl>
                                        <p:attrNameLst>
                                          <p:attrName>style.visibility</p:attrName>
                                        </p:attrNameLst>
                                      </p:cBhvr>
                                      <p:to>
                                        <p:strVal val="visible"/>
                                      </p:to>
                                    </p:set>
                                    <p:animEffect transition="in" filter="fade">
                                      <p:cBhvr>
                                        <p:cTn id="7" dur="1000"/>
                                        <p:tgtEl>
                                          <p:spTgt spid="1151"/>
                                        </p:tgtEl>
                                      </p:cBhvr>
                                    </p:animEffect>
                                  </p:childTnLst>
                                </p:cTn>
                              </p:par>
                              <p:par>
                                <p:cTn id="8" presetID="10" presetClass="entr" presetSubtype="0" fill="hold" nodeType="withEffect">
                                  <p:stCondLst>
                                    <p:cond delay="0"/>
                                  </p:stCondLst>
                                  <p:childTnLst>
                                    <p:set>
                                      <p:cBhvr>
                                        <p:cTn id="9" dur="1" fill="hold">
                                          <p:stCondLst>
                                            <p:cond delay="0"/>
                                          </p:stCondLst>
                                        </p:cTn>
                                        <p:tgtEl>
                                          <p:spTgt spid="1152"/>
                                        </p:tgtEl>
                                        <p:attrNameLst>
                                          <p:attrName>style.visibility</p:attrName>
                                        </p:attrNameLst>
                                      </p:cBhvr>
                                      <p:to>
                                        <p:strVal val="visible"/>
                                      </p:to>
                                    </p:set>
                                    <p:animEffect transition="in" filter="fade">
                                      <p:cBhvr>
                                        <p:cTn id="10" dur="1000"/>
                                        <p:tgtEl>
                                          <p:spTgt spid="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78"/>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6" name="Google Shape;1166;p78"/>
          <p:cNvGrpSpPr/>
          <p:nvPr/>
        </p:nvGrpSpPr>
        <p:grpSpPr>
          <a:xfrm>
            <a:off x="7903223" y="1550975"/>
            <a:ext cx="357775" cy="295791"/>
            <a:chOff x="-783927" y="2108838"/>
            <a:chExt cx="357775" cy="295791"/>
          </a:xfrm>
        </p:grpSpPr>
        <p:sp>
          <p:nvSpPr>
            <p:cNvPr id="1167" name="Google Shape;1167;p7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78"/>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0" name="Google Shape;1170;p78"/>
          <p:cNvPicPr preferRelativeResize="0"/>
          <p:nvPr/>
        </p:nvPicPr>
        <p:blipFill rotWithShape="1">
          <a:blip r:embed="rId3">
            <a:alphaModFix/>
          </a:blip>
          <a:srcRect l="4370" t="11378"/>
          <a:stretch/>
        </p:blipFill>
        <p:spPr>
          <a:xfrm>
            <a:off x="560650" y="275825"/>
            <a:ext cx="3949450" cy="3696501"/>
          </a:xfrm>
          <a:prstGeom prst="rect">
            <a:avLst/>
          </a:prstGeom>
          <a:noFill/>
          <a:ln>
            <a:noFill/>
          </a:ln>
        </p:spPr>
      </p:pic>
      <p:pic>
        <p:nvPicPr>
          <p:cNvPr id="1171" name="Google Shape;1171;p78"/>
          <p:cNvPicPr preferRelativeResize="0"/>
          <p:nvPr/>
        </p:nvPicPr>
        <p:blipFill>
          <a:blip r:embed="rId4">
            <a:alphaModFix/>
          </a:blip>
          <a:stretch>
            <a:fillRect/>
          </a:stretch>
        </p:blipFill>
        <p:spPr>
          <a:xfrm>
            <a:off x="4834575" y="1550986"/>
            <a:ext cx="4105325" cy="1870150"/>
          </a:xfrm>
          <a:prstGeom prst="rect">
            <a:avLst/>
          </a:prstGeom>
          <a:noFill/>
          <a:ln>
            <a:noFill/>
          </a:ln>
        </p:spPr>
      </p:pic>
      <p:sp>
        <p:nvSpPr>
          <p:cNvPr id="1172" name="Google Shape;1172;p78"/>
          <p:cNvSpPr txBox="1"/>
          <p:nvPr/>
        </p:nvSpPr>
        <p:spPr>
          <a:xfrm>
            <a:off x="878025" y="4032650"/>
            <a:ext cx="33147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1: </a:t>
            </a:r>
            <a:r>
              <a:rPr lang="en" sz="1600" i="1">
                <a:solidFill>
                  <a:schemeClr val="dk1"/>
                </a:solidFill>
                <a:latin typeface="Cairo"/>
                <a:ea typeface="Cairo"/>
                <a:cs typeface="Cairo"/>
                <a:sym typeface="Cairo"/>
              </a:rPr>
              <a:t>Prevalence of Diabetes in Singapore. </a:t>
            </a:r>
            <a:endParaRPr sz="1600" i="1">
              <a:solidFill>
                <a:schemeClr val="dk1"/>
              </a:solidFill>
              <a:latin typeface="Cairo"/>
              <a:ea typeface="Cairo"/>
              <a:cs typeface="Cairo"/>
              <a:sym typeface="Cairo"/>
            </a:endParaRPr>
          </a:p>
          <a:p>
            <a:pPr marL="0" lvl="0" indent="0" algn="ctr" rtl="0">
              <a:spcBef>
                <a:spcPts val="0"/>
              </a:spcBef>
              <a:spcAft>
                <a:spcPts val="0"/>
              </a:spcAft>
              <a:buNone/>
            </a:pPr>
            <a:r>
              <a:rPr lang="en" sz="1600">
                <a:solidFill>
                  <a:schemeClr val="dk1"/>
                </a:solidFill>
                <a:latin typeface="Cairo"/>
                <a:ea typeface="Cairo"/>
                <a:cs typeface="Cairo"/>
                <a:sym typeface="Cairo"/>
              </a:rPr>
              <a:t>(</a:t>
            </a:r>
            <a:r>
              <a:rPr lang="en" sz="1600" i="1">
                <a:solidFill>
                  <a:schemeClr val="dk1"/>
                </a:solidFill>
                <a:latin typeface="Cairo"/>
                <a:ea typeface="Cairo"/>
                <a:cs typeface="Cairo"/>
                <a:sym typeface="Cairo"/>
              </a:rPr>
              <a:t>Singapore’s War on Diabetes</a:t>
            </a:r>
            <a:r>
              <a:rPr lang="en" sz="1600">
                <a:solidFill>
                  <a:schemeClr val="dk1"/>
                </a:solidFill>
                <a:latin typeface="Cairo"/>
                <a:ea typeface="Cairo"/>
                <a:cs typeface="Cairo"/>
                <a:sym typeface="Cairo"/>
              </a:rPr>
              <a:t>, 2021)</a:t>
            </a:r>
            <a:endParaRPr/>
          </a:p>
        </p:txBody>
      </p:sp>
      <p:sp>
        <p:nvSpPr>
          <p:cNvPr id="1173" name="Google Shape;1173;p78"/>
          <p:cNvSpPr txBox="1"/>
          <p:nvPr/>
        </p:nvSpPr>
        <p:spPr>
          <a:xfrm>
            <a:off x="5229875" y="3557325"/>
            <a:ext cx="33147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2: </a:t>
            </a:r>
            <a:r>
              <a:rPr lang="en" sz="1600" i="1">
                <a:solidFill>
                  <a:schemeClr val="dk1"/>
                </a:solidFill>
                <a:latin typeface="Cairo"/>
                <a:ea typeface="Cairo"/>
                <a:cs typeface="Cairo"/>
                <a:sym typeface="Cairo"/>
              </a:rPr>
              <a:t>Diabetes in Singapore</a:t>
            </a:r>
            <a:r>
              <a:rPr lang="en" sz="1600">
                <a:solidFill>
                  <a:schemeClr val="dk1"/>
                </a:solidFill>
                <a:latin typeface="Cairo"/>
                <a:ea typeface="Cairo"/>
                <a:cs typeface="Cairo"/>
                <a:sym typeface="Cairo"/>
              </a:rPr>
              <a:t>. </a:t>
            </a:r>
            <a:endParaRPr sz="1600">
              <a:solidFill>
                <a:schemeClr val="dk1"/>
              </a:solidFill>
              <a:latin typeface="Cairo"/>
              <a:ea typeface="Cairo"/>
              <a:cs typeface="Cairo"/>
              <a:sym typeface="Cairo"/>
            </a:endParaRPr>
          </a:p>
          <a:p>
            <a:pPr marL="0" lvl="0" indent="0" algn="ctr" rtl="0">
              <a:spcBef>
                <a:spcPts val="0"/>
              </a:spcBef>
              <a:spcAft>
                <a:spcPts val="0"/>
              </a:spcAft>
              <a:buNone/>
            </a:pPr>
            <a:r>
              <a:rPr lang="en" sz="1600">
                <a:solidFill>
                  <a:schemeClr val="dk1"/>
                </a:solidFill>
                <a:latin typeface="Cairo"/>
                <a:ea typeface="Cairo"/>
                <a:cs typeface="Cairo"/>
                <a:sym typeface="Cairo"/>
              </a:rPr>
              <a:t>(James, T., 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79"/>
          <p:cNvSpPr txBox="1">
            <a:spLocks noGrp="1"/>
          </p:cNvSpPr>
          <p:nvPr>
            <p:ph type="title" idx="4294967295"/>
          </p:nvPr>
        </p:nvSpPr>
        <p:spPr>
          <a:xfrm>
            <a:off x="855325" y="1487025"/>
            <a:ext cx="7239600" cy="22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some of the </a:t>
            </a:r>
            <a:r>
              <a:rPr lang="en">
                <a:solidFill>
                  <a:schemeClr val="dk2"/>
                </a:solidFill>
              </a:rPr>
              <a:t>important health metrics</a:t>
            </a:r>
            <a:r>
              <a:rPr lang="en"/>
              <a:t> in </a:t>
            </a:r>
            <a:r>
              <a:rPr lang="en">
                <a:solidFill>
                  <a:schemeClr val="dk2"/>
                </a:solidFill>
              </a:rPr>
              <a:t>determining risk of</a:t>
            </a:r>
            <a:r>
              <a:rPr lang="en"/>
              <a:t> </a:t>
            </a:r>
            <a:r>
              <a:rPr lang="en" sz="5200">
                <a:solidFill>
                  <a:schemeClr val="accent1"/>
                </a:solidFill>
              </a:rPr>
              <a:t>diabetes?</a:t>
            </a:r>
            <a:endParaRPr sz="7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8"/>
                                        </p:tgtEl>
                                        <p:attrNameLst>
                                          <p:attrName>style.visibility</p:attrName>
                                        </p:attrNameLst>
                                      </p:cBhvr>
                                      <p:to>
                                        <p:strVal val="visible"/>
                                      </p:to>
                                    </p:set>
                                    <p:animEffect transition="in" filter="fade">
                                      <p:cBhvr>
                                        <p:cTn id="7" dur="1000"/>
                                        <p:tgtEl>
                                          <p:spTgt spid="1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80"/>
          <p:cNvSpPr txBox="1">
            <a:spLocks noGrp="1"/>
          </p:cNvSpPr>
          <p:nvPr>
            <p:ph type="title" idx="15"/>
          </p:nvPr>
        </p:nvSpPr>
        <p:spPr>
          <a:xfrm>
            <a:off x="711300" y="170850"/>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DATASET</a:t>
            </a:r>
            <a:endParaRPr/>
          </a:p>
        </p:txBody>
      </p:sp>
      <p:sp>
        <p:nvSpPr>
          <p:cNvPr id="1184" name="Google Shape;1184;p80"/>
          <p:cNvSpPr txBox="1"/>
          <p:nvPr/>
        </p:nvSpPr>
        <p:spPr>
          <a:xfrm>
            <a:off x="711300" y="4591375"/>
            <a:ext cx="7721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Fig. 3: </a:t>
            </a:r>
            <a:r>
              <a:rPr lang="en" sz="1600" i="1">
                <a:solidFill>
                  <a:schemeClr val="dk1"/>
                </a:solidFill>
                <a:latin typeface="Cairo"/>
                <a:ea typeface="Cairo"/>
                <a:cs typeface="Cairo"/>
                <a:sym typeface="Cairo"/>
              </a:rPr>
              <a:t>Personal key indicators of heart disease dataset on Kaggle</a:t>
            </a:r>
            <a:r>
              <a:rPr lang="en" sz="1600">
                <a:solidFill>
                  <a:schemeClr val="dk1"/>
                </a:solidFill>
                <a:latin typeface="Cairo"/>
                <a:ea typeface="Cairo"/>
                <a:cs typeface="Cairo"/>
                <a:sym typeface="Cairo"/>
              </a:rPr>
              <a:t> (Pytlak, K., 2022)</a:t>
            </a:r>
            <a:endParaRPr/>
          </a:p>
        </p:txBody>
      </p:sp>
      <p:pic>
        <p:nvPicPr>
          <p:cNvPr id="1185" name="Google Shape;1185;p80"/>
          <p:cNvPicPr preferRelativeResize="0"/>
          <p:nvPr/>
        </p:nvPicPr>
        <p:blipFill>
          <a:blip r:embed="rId3">
            <a:alphaModFix/>
          </a:blip>
          <a:stretch>
            <a:fillRect/>
          </a:stretch>
        </p:blipFill>
        <p:spPr>
          <a:xfrm>
            <a:off x="1028465" y="834350"/>
            <a:ext cx="7087071" cy="3666226"/>
          </a:xfrm>
          <a:prstGeom prst="rect">
            <a:avLst/>
          </a:prstGeom>
          <a:noFill/>
          <a:ln>
            <a:noFill/>
          </a:ln>
        </p:spPr>
      </p:pic>
      <p:pic>
        <p:nvPicPr>
          <p:cNvPr id="1186" name="Google Shape;1186;p80"/>
          <p:cNvPicPr preferRelativeResize="0"/>
          <p:nvPr/>
        </p:nvPicPr>
        <p:blipFill>
          <a:blip r:embed="rId4">
            <a:alphaModFix/>
          </a:blip>
          <a:stretch>
            <a:fillRect/>
          </a:stretch>
        </p:blipFill>
        <p:spPr>
          <a:xfrm>
            <a:off x="6778400" y="3193075"/>
            <a:ext cx="1219250" cy="1219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5"/>
                                        </p:tgtEl>
                                        <p:attrNameLst>
                                          <p:attrName>style.visibility</p:attrName>
                                        </p:attrNameLst>
                                      </p:cBhvr>
                                      <p:to>
                                        <p:strVal val="visible"/>
                                      </p:to>
                                    </p:set>
                                    <p:animEffect transition="in" filter="fade">
                                      <p:cBhvr>
                                        <p:cTn id="7" dur="1000"/>
                                        <p:tgtEl>
                                          <p:spTgt spid="1185"/>
                                        </p:tgtEl>
                                      </p:cBhvr>
                                    </p:animEffect>
                                  </p:childTnLst>
                                </p:cTn>
                              </p:par>
                              <p:par>
                                <p:cTn id="8" presetID="10" presetClass="entr" presetSubtype="0" fill="hold" nodeType="withEffect">
                                  <p:stCondLst>
                                    <p:cond delay="0"/>
                                  </p:stCondLst>
                                  <p:childTnLst>
                                    <p:set>
                                      <p:cBhvr>
                                        <p:cTn id="9" dur="1" fill="hold">
                                          <p:stCondLst>
                                            <p:cond delay="0"/>
                                          </p:stCondLst>
                                        </p:cTn>
                                        <p:tgtEl>
                                          <p:spTgt spid="1184"/>
                                        </p:tgtEl>
                                        <p:attrNameLst>
                                          <p:attrName>style.visibility</p:attrName>
                                        </p:attrNameLst>
                                      </p:cBhvr>
                                      <p:to>
                                        <p:strVal val="visible"/>
                                      </p:to>
                                    </p:set>
                                    <p:animEffect transition="in" filter="fade">
                                      <p:cBhvr>
                                        <p:cTn id="10" dur="1000"/>
                                        <p:tgtEl>
                                          <p:spTgt spid="11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86"/>
                                        </p:tgtEl>
                                        <p:attrNameLst>
                                          <p:attrName>style.visibility</p:attrName>
                                        </p:attrNameLst>
                                      </p:cBhvr>
                                      <p:to>
                                        <p:strVal val="visible"/>
                                      </p:to>
                                    </p:set>
                                    <p:animEffect transition="in" filter="fade">
                                      <p:cBhvr>
                                        <p:cTn id="15" dur="1000"/>
                                        <p:tgtEl>
                                          <p:spTgt spid="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83"/>
          <p:cNvSpPr txBox="1">
            <a:spLocks noGrp="1"/>
          </p:cNvSpPr>
          <p:nvPr>
            <p:ph type="title"/>
          </p:nvPr>
        </p:nvSpPr>
        <p:spPr>
          <a:xfrm>
            <a:off x="3667875" y="2105025"/>
            <a:ext cx="4599600" cy="14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a:t>Exploratory</a:t>
            </a:r>
            <a:endParaRPr sz="3600"/>
          </a:p>
          <a:p>
            <a:pPr marL="0" lvl="0" indent="0" algn="r" rtl="0">
              <a:spcBef>
                <a:spcPts val="0"/>
              </a:spcBef>
              <a:spcAft>
                <a:spcPts val="0"/>
              </a:spcAft>
              <a:buNone/>
            </a:pPr>
            <a:r>
              <a:rPr lang="en" sz="3600">
                <a:solidFill>
                  <a:schemeClr val="dk2"/>
                </a:solidFill>
              </a:rPr>
              <a:t>Data Analysis</a:t>
            </a:r>
            <a:endParaRPr sz="3600">
              <a:solidFill>
                <a:schemeClr val="dk2"/>
              </a:solidFill>
            </a:endParaRPr>
          </a:p>
        </p:txBody>
      </p:sp>
      <p:sp>
        <p:nvSpPr>
          <p:cNvPr id="1341" name="Google Shape;1341;p83"/>
          <p:cNvSpPr txBox="1">
            <a:spLocks noGrp="1"/>
          </p:cNvSpPr>
          <p:nvPr>
            <p:ph type="title" idx="2"/>
          </p:nvPr>
        </p:nvSpPr>
        <p:spPr>
          <a:xfrm>
            <a:off x="6692025" y="709175"/>
            <a:ext cx="15756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42" name="Google Shape;1342;p83"/>
          <p:cNvSpPr txBox="1">
            <a:spLocks noGrp="1"/>
          </p:cNvSpPr>
          <p:nvPr>
            <p:ph type="subTitle" idx="1"/>
          </p:nvPr>
        </p:nvSpPr>
        <p:spPr>
          <a:xfrm>
            <a:off x="5492025" y="3722725"/>
            <a:ext cx="2775600" cy="73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343" name="Google Shape;1343;p83"/>
          <p:cNvSpPr/>
          <p:nvPr/>
        </p:nvSpPr>
        <p:spPr>
          <a:xfrm>
            <a:off x="1855096" y="1440010"/>
            <a:ext cx="48308" cy="16986"/>
          </a:xfrm>
          <a:custGeom>
            <a:avLst/>
            <a:gdLst/>
            <a:ahLst/>
            <a:cxnLst/>
            <a:rect l="l" t="t" r="r" b="b"/>
            <a:pathLst>
              <a:path w="1604" h="564" extrusionOk="0">
                <a:moveTo>
                  <a:pt x="970" y="0"/>
                </a:moveTo>
                <a:cubicBezTo>
                  <a:pt x="672" y="149"/>
                  <a:pt x="336" y="299"/>
                  <a:pt x="1" y="448"/>
                </a:cubicBezTo>
                <a:lnTo>
                  <a:pt x="187" y="448"/>
                </a:lnTo>
                <a:cubicBezTo>
                  <a:pt x="379" y="469"/>
                  <a:pt x="743" y="564"/>
                  <a:pt x="1046" y="564"/>
                </a:cubicBezTo>
                <a:cubicBezTo>
                  <a:pt x="1272" y="564"/>
                  <a:pt x="1465" y="511"/>
                  <a:pt x="1529" y="336"/>
                </a:cubicBezTo>
                <a:cubicBezTo>
                  <a:pt x="1604" y="75"/>
                  <a:pt x="1268" y="38"/>
                  <a:pt x="1082"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4" name="Google Shape;1344;p83"/>
          <p:cNvGrpSpPr/>
          <p:nvPr/>
        </p:nvGrpSpPr>
        <p:grpSpPr>
          <a:xfrm>
            <a:off x="1079269" y="1318757"/>
            <a:ext cx="2964134" cy="2830533"/>
            <a:chOff x="1079269" y="1318757"/>
            <a:chExt cx="2964134" cy="2830533"/>
          </a:xfrm>
        </p:grpSpPr>
        <p:sp>
          <p:nvSpPr>
            <p:cNvPr id="1345" name="Google Shape;1345;p83"/>
            <p:cNvSpPr/>
            <p:nvPr/>
          </p:nvSpPr>
          <p:spPr>
            <a:xfrm>
              <a:off x="1121915" y="4079658"/>
              <a:ext cx="2921488" cy="69632"/>
            </a:xfrm>
            <a:custGeom>
              <a:avLst/>
              <a:gdLst/>
              <a:ahLst/>
              <a:cxnLst/>
              <a:rect l="l" t="t" r="r" b="b"/>
              <a:pathLst>
                <a:path w="97003" h="2312" extrusionOk="0">
                  <a:moveTo>
                    <a:pt x="48502" y="0"/>
                  </a:moveTo>
                  <a:cubicBezTo>
                    <a:pt x="21698" y="0"/>
                    <a:pt x="1" y="522"/>
                    <a:pt x="1" y="1156"/>
                  </a:cubicBezTo>
                  <a:cubicBezTo>
                    <a:pt x="1" y="1790"/>
                    <a:pt x="21698" y="2312"/>
                    <a:pt x="48502" y="2312"/>
                  </a:cubicBezTo>
                  <a:cubicBezTo>
                    <a:pt x="75269" y="2312"/>
                    <a:pt x="97003" y="1790"/>
                    <a:pt x="97003" y="1156"/>
                  </a:cubicBezTo>
                  <a:cubicBezTo>
                    <a:pt x="97003" y="522"/>
                    <a:pt x="75269" y="0"/>
                    <a:pt x="48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3"/>
            <p:cNvSpPr/>
            <p:nvPr/>
          </p:nvSpPr>
          <p:spPr>
            <a:xfrm>
              <a:off x="1091617" y="1318757"/>
              <a:ext cx="2795747" cy="2795717"/>
            </a:xfrm>
            <a:custGeom>
              <a:avLst/>
              <a:gdLst/>
              <a:ahLst/>
              <a:cxnLst/>
              <a:rect l="l" t="t" r="r" b="b"/>
              <a:pathLst>
                <a:path w="92828" h="92827" extrusionOk="0">
                  <a:moveTo>
                    <a:pt x="46414" y="0"/>
                  </a:moveTo>
                  <a:cubicBezTo>
                    <a:pt x="20765" y="0"/>
                    <a:pt x="0" y="20765"/>
                    <a:pt x="0" y="46413"/>
                  </a:cubicBezTo>
                  <a:cubicBezTo>
                    <a:pt x="0" y="72025"/>
                    <a:pt x="20765" y="92827"/>
                    <a:pt x="46414" y="92827"/>
                  </a:cubicBezTo>
                  <a:cubicBezTo>
                    <a:pt x="72025" y="92827"/>
                    <a:pt x="92827" y="72025"/>
                    <a:pt x="92827" y="46413"/>
                  </a:cubicBezTo>
                  <a:cubicBezTo>
                    <a:pt x="92827" y="20765"/>
                    <a:pt x="72025" y="0"/>
                    <a:pt x="46414" y="0"/>
                  </a:cubicBezTo>
                  <a:close/>
                </a:path>
              </a:pathLst>
            </a:custGeom>
            <a:solidFill>
              <a:schemeClr val="lt2"/>
            </a:solidFill>
            <a:ln w="23300" cap="flat" cmpd="sng">
              <a:solidFill>
                <a:schemeClr val="lt2"/>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3"/>
            <p:cNvSpPr/>
            <p:nvPr/>
          </p:nvSpPr>
          <p:spPr>
            <a:xfrm>
              <a:off x="1196035" y="1693750"/>
              <a:ext cx="457003" cy="457003"/>
            </a:xfrm>
            <a:custGeom>
              <a:avLst/>
              <a:gdLst/>
              <a:ahLst/>
              <a:cxnLst/>
              <a:rect l="l" t="t" r="r" b="b"/>
              <a:pathLst>
                <a:path w="15174" h="15174" extrusionOk="0">
                  <a:moveTo>
                    <a:pt x="10662" y="1"/>
                  </a:moveTo>
                  <a:cubicBezTo>
                    <a:pt x="10476" y="187"/>
                    <a:pt x="10290" y="373"/>
                    <a:pt x="10103" y="560"/>
                  </a:cubicBezTo>
                  <a:cubicBezTo>
                    <a:pt x="9917" y="746"/>
                    <a:pt x="9730" y="933"/>
                    <a:pt x="9544" y="1119"/>
                  </a:cubicBezTo>
                  <a:cubicBezTo>
                    <a:pt x="9208" y="1454"/>
                    <a:pt x="8873" y="1790"/>
                    <a:pt x="8537" y="2163"/>
                  </a:cubicBezTo>
                  <a:cubicBezTo>
                    <a:pt x="8202" y="2536"/>
                    <a:pt x="7866" y="2871"/>
                    <a:pt x="7568" y="3244"/>
                  </a:cubicBezTo>
                  <a:cubicBezTo>
                    <a:pt x="7270" y="3617"/>
                    <a:pt x="6934" y="3989"/>
                    <a:pt x="6636" y="4362"/>
                  </a:cubicBezTo>
                  <a:cubicBezTo>
                    <a:pt x="6338" y="4735"/>
                    <a:pt x="6040" y="5108"/>
                    <a:pt x="5741" y="5518"/>
                  </a:cubicBezTo>
                  <a:cubicBezTo>
                    <a:pt x="5443" y="5891"/>
                    <a:pt x="5145" y="6301"/>
                    <a:pt x="4847" y="6674"/>
                  </a:cubicBezTo>
                  <a:cubicBezTo>
                    <a:pt x="4586" y="7084"/>
                    <a:pt x="4287" y="7494"/>
                    <a:pt x="4027" y="7867"/>
                  </a:cubicBezTo>
                  <a:cubicBezTo>
                    <a:pt x="3766" y="8277"/>
                    <a:pt x="3505" y="8687"/>
                    <a:pt x="3244" y="9097"/>
                  </a:cubicBezTo>
                  <a:cubicBezTo>
                    <a:pt x="3057" y="9358"/>
                    <a:pt x="2945" y="9619"/>
                    <a:pt x="2759" y="9880"/>
                  </a:cubicBezTo>
                  <a:cubicBezTo>
                    <a:pt x="2573" y="10103"/>
                    <a:pt x="2461" y="10364"/>
                    <a:pt x="2312" y="10625"/>
                  </a:cubicBezTo>
                  <a:lnTo>
                    <a:pt x="2200" y="10812"/>
                  </a:lnTo>
                  <a:lnTo>
                    <a:pt x="1976" y="11184"/>
                  </a:lnTo>
                  <a:lnTo>
                    <a:pt x="1790" y="11557"/>
                  </a:lnTo>
                  <a:lnTo>
                    <a:pt x="1752" y="11632"/>
                  </a:lnTo>
                  <a:cubicBezTo>
                    <a:pt x="1566" y="11967"/>
                    <a:pt x="1380" y="12303"/>
                    <a:pt x="1231" y="12638"/>
                  </a:cubicBezTo>
                  <a:cubicBezTo>
                    <a:pt x="783" y="13459"/>
                    <a:pt x="373" y="14316"/>
                    <a:pt x="0" y="15173"/>
                  </a:cubicBezTo>
                  <a:cubicBezTo>
                    <a:pt x="112" y="15136"/>
                    <a:pt x="224" y="15099"/>
                    <a:pt x="336" y="15024"/>
                  </a:cubicBezTo>
                  <a:cubicBezTo>
                    <a:pt x="634" y="14912"/>
                    <a:pt x="1044" y="14950"/>
                    <a:pt x="1193" y="14652"/>
                  </a:cubicBezTo>
                  <a:cubicBezTo>
                    <a:pt x="1380" y="14316"/>
                    <a:pt x="1231" y="13831"/>
                    <a:pt x="1380" y="13496"/>
                  </a:cubicBezTo>
                  <a:cubicBezTo>
                    <a:pt x="1417" y="13347"/>
                    <a:pt x="1566" y="13235"/>
                    <a:pt x="1715" y="13235"/>
                  </a:cubicBezTo>
                  <a:cubicBezTo>
                    <a:pt x="1902" y="13198"/>
                    <a:pt x="2051" y="13123"/>
                    <a:pt x="2163" y="13011"/>
                  </a:cubicBezTo>
                  <a:cubicBezTo>
                    <a:pt x="2461" y="12862"/>
                    <a:pt x="2684" y="12638"/>
                    <a:pt x="2871" y="12340"/>
                  </a:cubicBezTo>
                  <a:cubicBezTo>
                    <a:pt x="2983" y="12154"/>
                    <a:pt x="2945" y="12042"/>
                    <a:pt x="3132" y="11893"/>
                  </a:cubicBezTo>
                  <a:cubicBezTo>
                    <a:pt x="3281" y="11781"/>
                    <a:pt x="3430" y="11706"/>
                    <a:pt x="3616" y="11669"/>
                  </a:cubicBezTo>
                  <a:cubicBezTo>
                    <a:pt x="3803" y="11632"/>
                    <a:pt x="3952" y="11595"/>
                    <a:pt x="4138" y="11557"/>
                  </a:cubicBezTo>
                  <a:cubicBezTo>
                    <a:pt x="4250" y="11520"/>
                    <a:pt x="4325" y="11483"/>
                    <a:pt x="4437" y="11483"/>
                  </a:cubicBezTo>
                  <a:cubicBezTo>
                    <a:pt x="4511" y="11483"/>
                    <a:pt x="4623" y="11520"/>
                    <a:pt x="4698" y="11520"/>
                  </a:cubicBezTo>
                  <a:cubicBezTo>
                    <a:pt x="4847" y="11445"/>
                    <a:pt x="4959" y="11296"/>
                    <a:pt x="4959" y="11110"/>
                  </a:cubicBezTo>
                  <a:cubicBezTo>
                    <a:pt x="4996" y="10924"/>
                    <a:pt x="4996" y="10849"/>
                    <a:pt x="5145" y="10700"/>
                  </a:cubicBezTo>
                  <a:cubicBezTo>
                    <a:pt x="5480" y="10402"/>
                    <a:pt x="5853" y="10215"/>
                    <a:pt x="6263" y="10103"/>
                  </a:cubicBezTo>
                  <a:cubicBezTo>
                    <a:pt x="6375" y="10066"/>
                    <a:pt x="6524" y="10066"/>
                    <a:pt x="6636" y="10029"/>
                  </a:cubicBezTo>
                  <a:cubicBezTo>
                    <a:pt x="6748" y="9992"/>
                    <a:pt x="6785" y="9917"/>
                    <a:pt x="6934" y="9880"/>
                  </a:cubicBezTo>
                  <a:cubicBezTo>
                    <a:pt x="7121" y="9880"/>
                    <a:pt x="7307" y="9917"/>
                    <a:pt x="7456" y="9917"/>
                  </a:cubicBezTo>
                  <a:lnTo>
                    <a:pt x="7717" y="9880"/>
                  </a:lnTo>
                  <a:cubicBezTo>
                    <a:pt x="7829" y="9842"/>
                    <a:pt x="7904" y="9842"/>
                    <a:pt x="8053" y="9805"/>
                  </a:cubicBezTo>
                  <a:cubicBezTo>
                    <a:pt x="8202" y="9805"/>
                    <a:pt x="8351" y="9693"/>
                    <a:pt x="8537" y="9656"/>
                  </a:cubicBezTo>
                  <a:cubicBezTo>
                    <a:pt x="8692" y="9641"/>
                    <a:pt x="8853" y="9632"/>
                    <a:pt x="9017" y="9632"/>
                  </a:cubicBezTo>
                  <a:cubicBezTo>
                    <a:pt x="9250" y="9632"/>
                    <a:pt x="9490" y="9650"/>
                    <a:pt x="9730" y="9693"/>
                  </a:cubicBezTo>
                  <a:cubicBezTo>
                    <a:pt x="9796" y="9706"/>
                    <a:pt x="9862" y="9720"/>
                    <a:pt x="9923" y="9720"/>
                  </a:cubicBezTo>
                  <a:cubicBezTo>
                    <a:pt x="10035" y="9720"/>
                    <a:pt x="10129" y="9676"/>
                    <a:pt x="10178" y="9507"/>
                  </a:cubicBezTo>
                  <a:cubicBezTo>
                    <a:pt x="10290" y="9283"/>
                    <a:pt x="10140" y="9209"/>
                    <a:pt x="10029" y="9060"/>
                  </a:cubicBezTo>
                  <a:cubicBezTo>
                    <a:pt x="9917" y="8910"/>
                    <a:pt x="9842" y="8799"/>
                    <a:pt x="9805" y="8649"/>
                  </a:cubicBezTo>
                  <a:cubicBezTo>
                    <a:pt x="9730" y="8426"/>
                    <a:pt x="9730" y="8314"/>
                    <a:pt x="9917" y="8202"/>
                  </a:cubicBezTo>
                  <a:cubicBezTo>
                    <a:pt x="10066" y="8090"/>
                    <a:pt x="10290" y="7904"/>
                    <a:pt x="10103" y="7717"/>
                  </a:cubicBezTo>
                  <a:cubicBezTo>
                    <a:pt x="10029" y="7606"/>
                    <a:pt x="9805" y="7606"/>
                    <a:pt x="9656" y="7606"/>
                  </a:cubicBezTo>
                  <a:cubicBezTo>
                    <a:pt x="9563" y="7587"/>
                    <a:pt x="9460" y="7578"/>
                    <a:pt x="9358" y="7578"/>
                  </a:cubicBezTo>
                  <a:cubicBezTo>
                    <a:pt x="9255" y="7578"/>
                    <a:pt x="9152" y="7587"/>
                    <a:pt x="9059" y="7606"/>
                  </a:cubicBezTo>
                  <a:cubicBezTo>
                    <a:pt x="8868" y="7630"/>
                    <a:pt x="8553" y="7730"/>
                    <a:pt x="8284" y="7730"/>
                  </a:cubicBezTo>
                  <a:cubicBezTo>
                    <a:pt x="8133" y="7730"/>
                    <a:pt x="7997" y="7699"/>
                    <a:pt x="7904" y="7606"/>
                  </a:cubicBezTo>
                  <a:cubicBezTo>
                    <a:pt x="8090" y="7457"/>
                    <a:pt x="8276" y="7345"/>
                    <a:pt x="8463" y="7270"/>
                  </a:cubicBezTo>
                  <a:cubicBezTo>
                    <a:pt x="8761" y="7158"/>
                    <a:pt x="9022" y="7046"/>
                    <a:pt x="9320" y="6935"/>
                  </a:cubicBezTo>
                  <a:cubicBezTo>
                    <a:pt x="9524" y="6867"/>
                    <a:pt x="9759" y="6706"/>
                    <a:pt x="9968" y="6706"/>
                  </a:cubicBezTo>
                  <a:cubicBezTo>
                    <a:pt x="9988" y="6706"/>
                    <a:pt x="10009" y="6708"/>
                    <a:pt x="10029" y="6711"/>
                  </a:cubicBezTo>
                  <a:cubicBezTo>
                    <a:pt x="10252" y="6711"/>
                    <a:pt x="10476" y="6748"/>
                    <a:pt x="10700" y="6748"/>
                  </a:cubicBezTo>
                  <a:lnTo>
                    <a:pt x="11893" y="6897"/>
                  </a:lnTo>
                  <a:cubicBezTo>
                    <a:pt x="12116" y="6897"/>
                    <a:pt x="12303" y="6935"/>
                    <a:pt x="12526" y="6935"/>
                  </a:cubicBezTo>
                  <a:cubicBezTo>
                    <a:pt x="12561" y="6940"/>
                    <a:pt x="12593" y="6942"/>
                    <a:pt x="12622" y="6942"/>
                  </a:cubicBezTo>
                  <a:cubicBezTo>
                    <a:pt x="12810" y="6942"/>
                    <a:pt x="12892" y="6845"/>
                    <a:pt x="13086" y="6748"/>
                  </a:cubicBezTo>
                  <a:cubicBezTo>
                    <a:pt x="13272" y="6674"/>
                    <a:pt x="13458" y="6599"/>
                    <a:pt x="13645" y="6562"/>
                  </a:cubicBezTo>
                  <a:cubicBezTo>
                    <a:pt x="13757" y="6525"/>
                    <a:pt x="13794" y="6450"/>
                    <a:pt x="13943" y="6413"/>
                  </a:cubicBezTo>
                  <a:lnTo>
                    <a:pt x="14278" y="6375"/>
                  </a:lnTo>
                  <a:cubicBezTo>
                    <a:pt x="14296" y="6372"/>
                    <a:pt x="14315" y="6370"/>
                    <a:pt x="14335" y="6370"/>
                  </a:cubicBezTo>
                  <a:cubicBezTo>
                    <a:pt x="14449" y="6370"/>
                    <a:pt x="14590" y="6422"/>
                    <a:pt x="14705" y="6422"/>
                  </a:cubicBezTo>
                  <a:cubicBezTo>
                    <a:pt x="14775" y="6422"/>
                    <a:pt x="14836" y="6403"/>
                    <a:pt x="14875" y="6338"/>
                  </a:cubicBezTo>
                  <a:cubicBezTo>
                    <a:pt x="14950" y="6189"/>
                    <a:pt x="14838" y="5928"/>
                    <a:pt x="14950" y="5742"/>
                  </a:cubicBezTo>
                  <a:cubicBezTo>
                    <a:pt x="15024" y="5667"/>
                    <a:pt x="15099" y="5630"/>
                    <a:pt x="15136" y="5481"/>
                  </a:cubicBezTo>
                  <a:cubicBezTo>
                    <a:pt x="15136" y="5406"/>
                    <a:pt x="15173" y="5294"/>
                    <a:pt x="15173" y="5220"/>
                  </a:cubicBezTo>
                  <a:cubicBezTo>
                    <a:pt x="15173" y="5071"/>
                    <a:pt x="15173" y="5071"/>
                    <a:pt x="15061" y="4959"/>
                  </a:cubicBezTo>
                  <a:cubicBezTo>
                    <a:pt x="14987" y="4921"/>
                    <a:pt x="14875" y="4884"/>
                    <a:pt x="14800" y="4847"/>
                  </a:cubicBezTo>
                  <a:cubicBezTo>
                    <a:pt x="14502" y="4735"/>
                    <a:pt x="13794" y="4586"/>
                    <a:pt x="13943" y="4176"/>
                  </a:cubicBezTo>
                  <a:cubicBezTo>
                    <a:pt x="14018" y="3915"/>
                    <a:pt x="14167" y="3803"/>
                    <a:pt x="13943" y="3542"/>
                  </a:cubicBezTo>
                  <a:cubicBezTo>
                    <a:pt x="13794" y="3393"/>
                    <a:pt x="13719" y="3207"/>
                    <a:pt x="13682" y="2983"/>
                  </a:cubicBezTo>
                  <a:cubicBezTo>
                    <a:pt x="13570" y="2610"/>
                    <a:pt x="13496" y="2200"/>
                    <a:pt x="13533" y="1790"/>
                  </a:cubicBezTo>
                  <a:cubicBezTo>
                    <a:pt x="13384" y="1753"/>
                    <a:pt x="13421" y="1566"/>
                    <a:pt x="13272" y="1529"/>
                  </a:cubicBezTo>
                  <a:cubicBezTo>
                    <a:pt x="13226" y="1514"/>
                    <a:pt x="13173" y="1505"/>
                    <a:pt x="13119" y="1505"/>
                  </a:cubicBezTo>
                  <a:cubicBezTo>
                    <a:pt x="13043" y="1505"/>
                    <a:pt x="12965" y="1523"/>
                    <a:pt x="12899" y="1566"/>
                  </a:cubicBezTo>
                  <a:cubicBezTo>
                    <a:pt x="12675" y="1641"/>
                    <a:pt x="12414" y="1678"/>
                    <a:pt x="12191" y="1790"/>
                  </a:cubicBezTo>
                  <a:cubicBezTo>
                    <a:pt x="11893" y="1939"/>
                    <a:pt x="11706" y="2275"/>
                    <a:pt x="11408" y="2424"/>
                  </a:cubicBezTo>
                  <a:cubicBezTo>
                    <a:pt x="11341" y="2474"/>
                    <a:pt x="11319" y="2494"/>
                    <a:pt x="11302" y="2494"/>
                  </a:cubicBezTo>
                  <a:cubicBezTo>
                    <a:pt x="11281" y="2494"/>
                    <a:pt x="11266" y="2465"/>
                    <a:pt x="11184" y="2424"/>
                  </a:cubicBezTo>
                  <a:cubicBezTo>
                    <a:pt x="11072" y="2386"/>
                    <a:pt x="10923" y="2349"/>
                    <a:pt x="10849" y="2275"/>
                  </a:cubicBezTo>
                  <a:cubicBezTo>
                    <a:pt x="10662" y="2051"/>
                    <a:pt x="10849" y="1827"/>
                    <a:pt x="10998" y="1641"/>
                  </a:cubicBezTo>
                  <a:cubicBezTo>
                    <a:pt x="11296" y="1380"/>
                    <a:pt x="11520" y="1007"/>
                    <a:pt x="11594" y="597"/>
                  </a:cubicBezTo>
                  <a:cubicBezTo>
                    <a:pt x="11594" y="336"/>
                    <a:pt x="11408" y="112"/>
                    <a:pt x="11147" y="112"/>
                  </a:cubicBezTo>
                  <a:cubicBezTo>
                    <a:pt x="10998" y="75"/>
                    <a:pt x="10811" y="38"/>
                    <a:pt x="10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3"/>
            <p:cNvSpPr/>
            <p:nvPr/>
          </p:nvSpPr>
          <p:spPr>
            <a:xfrm>
              <a:off x="1121915" y="2344950"/>
              <a:ext cx="64030" cy="42586"/>
            </a:xfrm>
            <a:custGeom>
              <a:avLst/>
              <a:gdLst/>
              <a:ahLst/>
              <a:cxnLst/>
              <a:rect l="l" t="t" r="r" b="b"/>
              <a:pathLst>
                <a:path w="2126" h="1414" extrusionOk="0">
                  <a:moveTo>
                    <a:pt x="150" y="1"/>
                  </a:moveTo>
                  <a:cubicBezTo>
                    <a:pt x="150" y="75"/>
                    <a:pt x="113" y="150"/>
                    <a:pt x="113" y="225"/>
                  </a:cubicBezTo>
                  <a:lnTo>
                    <a:pt x="1" y="560"/>
                  </a:lnTo>
                  <a:cubicBezTo>
                    <a:pt x="113" y="635"/>
                    <a:pt x="187" y="709"/>
                    <a:pt x="225" y="821"/>
                  </a:cubicBezTo>
                  <a:cubicBezTo>
                    <a:pt x="336" y="1082"/>
                    <a:pt x="374" y="1231"/>
                    <a:pt x="635" y="1306"/>
                  </a:cubicBezTo>
                  <a:cubicBezTo>
                    <a:pt x="821" y="1343"/>
                    <a:pt x="1045" y="1343"/>
                    <a:pt x="1268" y="1380"/>
                  </a:cubicBezTo>
                  <a:cubicBezTo>
                    <a:pt x="1393" y="1380"/>
                    <a:pt x="1567" y="1413"/>
                    <a:pt x="1713" y="1413"/>
                  </a:cubicBezTo>
                  <a:cubicBezTo>
                    <a:pt x="1786" y="1413"/>
                    <a:pt x="1852" y="1405"/>
                    <a:pt x="1902" y="1380"/>
                  </a:cubicBezTo>
                  <a:cubicBezTo>
                    <a:pt x="2126" y="1231"/>
                    <a:pt x="1902" y="1082"/>
                    <a:pt x="1753" y="970"/>
                  </a:cubicBezTo>
                  <a:cubicBezTo>
                    <a:pt x="1604" y="821"/>
                    <a:pt x="1417" y="709"/>
                    <a:pt x="1231" y="635"/>
                  </a:cubicBezTo>
                  <a:cubicBezTo>
                    <a:pt x="1007" y="560"/>
                    <a:pt x="784" y="448"/>
                    <a:pt x="597" y="299"/>
                  </a:cubicBezTo>
                  <a:cubicBezTo>
                    <a:pt x="485" y="187"/>
                    <a:pt x="336" y="75"/>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83"/>
            <p:cNvSpPr/>
            <p:nvPr/>
          </p:nvSpPr>
          <p:spPr>
            <a:xfrm>
              <a:off x="1188174" y="2398861"/>
              <a:ext cx="83124" cy="38400"/>
            </a:xfrm>
            <a:custGeom>
              <a:avLst/>
              <a:gdLst/>
              <a:ahLst/>
              <a:cxnLst/>
              <a:rect l="l" t="t" r="r" b="b"/>
              <a:pathLst>
                <a:path w="2760" h="1275" extrusionOk="0">
                  <a:moveTo>
                    <a:pt x="0" y="597"/>
                  </a:moveTo>
                  <a:cubicBezTo>
                    <a:pt x="60" y="597"/>
                    <a:pt x="121" y="609"/>
                    <a:pt x="181" y="616"/>
                  </a:cubicBezTo>
                  <a:lnTo>
                    <a:pt x="181" y="616"/>
                  </a:lnTo>
                  <a:cubicBezTo>
                    <a:pt x="183" y="610"/>
                    <a:pt x="185" y="603"/>
                    <a:pt x="187" y="597"/>
                  </a:cubicBezTo>
                  <a:close/>
                  <a:moveTo>
                    <a:pt x="634" y="0"/>
                  </a:moveTo>
                  <a:cubicBezTo>
                    <a:pt x="560" y="149"/>
                    <a:pt x="597" y="448"/>
                    <a:pt x="448" y="559"/>
                  </a:cubicBezTo>
                  <a:cubicBezTo>
                    <a:pt x="384" y="607"/>
                    <a:pt x="320" y="621"/>
                    <a:pt x="256" y="621"/>
                  </a:cubicBezTo>
                  <a:cubicBezTo>
                    <a:pt x="231" y="621"/>
                    <a:pt x="206" y="619"/>
                    <a:pt x="181" y="616"/>
                  </a:cubicBezTo>
                  <a:lnTo>
                    <a:pt x="181" y="616"/>
                  </a:lnTo>
                  <a:cubicBezTo>
                    <a:pt x="80" y="959"/>
                    <a:pt x="348" y="1275"/>
                    <a:pt x="663" y="1275"/>
                  </a:cubicBezTo>
                  <a:cubicBezTo>
                    <a:pt x="751" y="1275"/>
                    <a:pt x="844" y="1250"/>
                    <a:pt x="932" y="1193"/>
                  </a:cubicBezTo>
                  <a:cubicBezTo>
                    <a:pt x="1081" y="1119"/>
                    <a:pt x="1193" y="932"/>
                    <a:pt x="1342" y="895"/>
                  </a:cubicBezTo>
                  <a:cubicBezTo>
                    <a:pt x="1366" y="892"/>
                    <a:pt x="1389" y="890"/>
                    <a:pt x="1413" y="890"/>
                  </a:cubicBezTo>
                  <a:cubicBezTo>
                    <a:pt x="1650" y="890"/>
                    <a:pt x="1884" y="1047"/>
                    <a:pt x="2088" y="1081"/>
                  </a:cubicBezTo>
                  <a:cubicBezTo>
                    <a:pt x="2177" y="1081"/>
                    <a:pt x="2303" y="1099"/>
                    <a:pt x="2421" y="1099"/>
                  </a:cubicBezTo>
                  <a:cubicBezTo>
                    <a:pt x="2598" y="1099"/>
                    <a:pt x="2759" y="1059"/>
                    <a:pt x="2759" y="858"/>
                  </a:cubicBezTo>
                  <a:cubicBezTo>
                    <a:pt x="2759" y="634"/>
                    <a:pt x="2312" y="373"/>
                    <a:pt x="2163" y="336"/>
                  </a:cubicBezTo>
                  <a:cubicBezTo>
                    <a:pt x="1976" y="299"/>
                    <a:pt x="1790" y="261"/>
                    <a:pt x="1641" y="224"/>
                  </a:cubicBezTo>
                  <a:cubicBezTo>
                    <a:pt x="1529" y="187"/>
                    <a:pt x="1454" y="112"/>
                    <a:pt x="1342" y="75"/>
                  </a:cubicBezTo>
                  <a:cubicBezTo>
                    <a:pt x="1119" y="0"/>
                    <a:pt x="85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3"/>
            <p:cNvSpPr/>
            <p:nvPr/>
          </p:nvSpPr>
          <p:spPr>
            <a:xfrm>
              <a:off x="1297079" y="2426930"/>
              <a:ext cx="40448" cy="21895"/>
            </a:xfrm>
            <a:custGeom>
              <a:avLst/>
              <a:gdLst/>
              <a:ahLst/>
              <a:cxnLst/>
              <a:rect l="l" t="t" r="r" b="b"/>
              <a:pathLst>
                <a:path w="1343" h="727" extrusionOk="0">
                  <a:moveTo>
                    <a:pt x="858" y="0"/>
                  </a:moveTo>
                  <a:cubicBezTo>
                    <a:pt x="577" y="0"/>
                    <a:pt x="329" y="66"/>
                    <a:pt x="84" y="167"/>
                  </a:cubicBezTo>
                  <a:lnTo>
                    <a:pt x="84" y="167"/>
                  </a:lnTo>
                  <a:lnTo>
                    <a:pt x="0" y="112"/>
                  </a:lnTo>
                  <a:lnTo>
                    <a:pt x="0" y="112"/>
                  </a:lnTo>
                  <a:cubicBezTo>
                    <a:pt x="75" y="299"/>
                    <a:pt x="150" y="485"/>
                    <a:pt x="261" y="634"/>
                  </a:cubicBezTo>
                  <a:cubicBezTo>
                    <a:pt x="336" y="709"/>
                    <a:pt x="411" y="709"/>
                    <a:pt x="560" y="709"/>
                  </a:cubicBezTo>
                  <a:cubicBezTo>
                    <a:pt x="611" y="719"/>
                    <a:pt x="682" y="726"/>
                    <a:pt x="759" y="726"/>
                  </a:cubicBezTo>
                  <a:cubicBezTo>
                    <a:pt x="963" y="726"/>
                    <a:pt x="1214" y="674"/>
                    <a:pt x="1268" y="485"/>
                  </a:cubicBezTo>
                  <a:cubicBezTo>
                    <a:pt x="1343" y="187"/>
                    <a:pt x="1082" y="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3"/>
            <p:cNvSpPr/>
            <p:nvPr/>
          </p:nvSpPr>
          <p:spPr>
            <a:xfrm>
              <a:off x="1105080" y="2408950"/>
              <a:ext cx="34846" cy="22498"/>
            </a:xfrm>
            <a:custGeom>
              <a:avLst/>
              <a:gdLst/>
              <a:ahLst/>
              <a:cxnLst/>
              <a:rect l="l" t="t" r="r" b="b"/>
              <a:pathLst>
                <a:path w="1157" h="747" extrusionOk="0">
                  <a:moveTo>
                    <a:pt x="187" y="1"/>
                  </a:moveTo>
                  <a:cubicBezTo>
                    <a:pt x="1" y="75"/>
                    <a:pt x="38" y="262"/>
                    <a:pt x="112" y="411"/>
                  </a:cubicBezTo>
                  <a:cubicBezTo>
                    <a:pt x="150" y="485"/>
                    <a:pt x="187" y="523"/>
                    <a:pt x="224" y="560"/>
                  </a:cubicBezTo>
                  <a:cubicBezTo>
                    <a:pt x="448" y="672"/>
                    <a:pt x="709" y="709"/>
                    <a:pt x="933" y="746"/>
                  </a:cubicBezTo>
                  <a:cubicBezTo>
                    <a:pt x="1119" y="709"/>
                    <a:pt x="1119" y="746"/>
                    <a:pt x="1156" y="560"/>
                  </a:cubicBezTo>
                  <a:cubicBezTo>
                    <a:pt x="1156" y="374"/>
                    <a:pt x="1119" y="374"/>
                    <a:pt x="970" y="262"/>
                  </a:cubicBezTo>
                  <a:lnTo>
                    <a:pt x="1082" y="262"/>
                  </a:lnTo>
                  <a:cubicBezTo>
                    <a:pt x="1104" y="273"/>
                    <a:pt x="1119" y="277"/>
                    <a:pt x="1129" y="277"/>
                  </a:cubicBezTo>
                  <a:cubicBezTo>
                    <a:pt x="1153" y="277"/>
                    <a:pt x="1145" y="251"/>
                    <a:pt x="1119" y="224"/>
                  </a:cubicBezTo>
                  <a:cubicBezTo>
                    <a:pt x="970" y="150"/>
                    <a:pt x="821" y="113"/>
                    <a:pt x="634" y="75"/>
                  </a:cubicBezTo>
                  <a:cubicBezTo>
                    <a:pt x="485" y="38"/>
                    <a:pt x="336"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3"/>
            <p:cNvSpPr/>
            <p:nvPr/>
          </p:nvSpPr>
          <p:spPr>
            <a:xfrm>
              <a:off x="1561902" y="1903187"/>
              <a:ext cx="79902" cy="56771"/>
            </a:xfrm>
            <a:custGeom>
              <a:avLst/>
              <a:gdLst/>
              <a:ahLst/>
              <a:cxnLst/>
              <a:rect l="l" t="t" r="r" b="b"/>
              <a:pathLst>
                <a:path w="2653" h="1885" extrusionOk="0">
                  <a:moveTo>
                    <a:pt x="1756" y="0"/>
                  </a:moveTo>
                  <a:cubicBezTo>
                    <a:pt x="1588" y="0"/>
                    <a:pt x="1425" y="30"/>
                    <a:pt x="1348" y="92"/>
                  </a:cubicBezTo>
                  <a:cubicBezTo>
                    <a:pt x="1161" y="242"/>
                    <a:pt x="1310" y="353"/>
                    <a:pt x="1198" y="540"/>
                  </a:cubicBezTo>
                  <a:cubicBezTo>
                    <a:pt x="1136" y="665"/>
                    <a:pt x="980" y="685"/>
                    <a:pt x="829" y="685"/>
                  </a:cubicBezTo>
                  <a:cubicBezTo>
                    <a:pt x="757" y="685"/>
                    <a:pt x="686" y="680"/>
                    <a:pt x="626" y="680"/>
                  </a:cubicBezTo>
                  <a:cubicBezTo>
                    <a:pt x="587" y="680"/>
                    <a:pt x="553" y="682"/>
                    <a:pt x="527" y="689"/>
                  </a:cubicBezTo>
                  <a:cubicBezTo>
                    <a:pt x="341" y="726"/>
                    <a:pt x="117" y="763"/>
                    <a:pt x="43" y="950"/>
                  </a:cubicBezTo>
                  <a:cubicBezTo>
                    <a:pt x="1" y="1062"/>
                    <a:pt x="11" y="1127"/>
                    <a:pt x="51" y="1166"/>
                  </a:cubicBezTo>
                  <a:lnTo>
                    <a:pt x="51" y="1166"/>
                  </a:lnTo>
                  <a:cubicBezTo>
                    <a:pt x="46" y="1205"/>
                    <a:pt x="43" y="1245"/>
                    <a:pt x="43" y="1285"/>
                  </a:cubicBezTo>
                  <a:cubicBezTo>
                    <a:pt x="80" y="1323"/>
                    <a:pt x="117" y="1360"/>
                    <a:pt x="117" y="1397"/>
                  </a:cubicBezTo>
                  <a:cubicBezTo>
                    <a:pt x="117" y="1435"/>
                    <a:pt x="80" y="1509"/>
                    <a:pt x="117" y="1584"/>
                  </a:cubicBezTo>
                  <a:cubicBezTo>
                    <a:pt x="149" y="1679"/>
                    <a:pt x="195" y="1707"/>
                    <a:pt x="248" y="1707"/>
                  </a:cubicBezTo>
                  <a:cubicBezTo>
                    <a:pt x="320" y="1707"/>
                    <a:pt x="405" y="1658"/>
                    <a:pt x="490" y="1658"/>
                  </a:cubicBezTo>
                  <a:cubicBezTo>
                    <a:pt x="550" y="1652"/>
                    <a:pt x="609" y="1648"/>
                    <a:pt x="668" y="1648"/>
                  </a:cubicBezTo>
                  <a:cubicBezTo>
                    <a:pt x="945" y="1648"/>
                    <a:pt x="1221" y="1715"/>
                    <a:pt x="1497" y="1807"/>
                  </a:cubicBezTo>
                  <a:cubicBezTo>
                    <a:pt x="1616" y="1860"/>
                    <a:pt x="1739" y="1885"/>
                    <a:pt x="1862" y="1885"/>
                  </a:cubicBezTo>
                  <a:cubicBezTo>
                    <a:pt x="2087" y="1885"/>
                    <a:pt x="2311" y="1803"/>
                    <a:pt x="2503" y="1658"/>
                  </a:cubicBezTo>
                  <a:cubicBezTo>
                    <a:pt x="2652" y="1509"/>
                    <a:pt x="2652" y="1248"/>
                    <a:pt x="2429" y="1099"/>
                  </a:cubicBezTo>
                  <a:cubicBezTo>
                    <a:pt x="2280" y="950"/>
                    <a:pt x="2130" y="1024"/>
                    <a:pt x="1944" y="950"/>
                  </a:cubicBezTo>
                  <a:cubicBezTo>
                    <a:pt x="1571" y="838"/>
                    <a:pt x="2391" y="465"/>
                    <a:pt x="2280" y="167"/>
                  </a:cubicBezTo>
                  <a:cubicBezTo>
                    <a:pt x="2236" y="58"/>
                    <a:pt x="1990" y="0"/>
                    <a:pt x="1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3"/>
            <p:cNvSpPr/>
            <p:nvPr/>
          </p:nvSpPr>
          <p:spPr>
            <a:xfrm>
              <a:off x="1749564" y="1451244"/>
              <a:ext cx="591719" cy="311716"/>
            </a:xfrm>
            <a:custGeom>
              <a:avLst/>
              <a:gdLst/>
              <a:ahLst/>
              <a:cxnLst/>
              <a:rect l="l" t="t" r="r" b="b"/>
              <a:pathLst>
                <a:path w="19647" h="10350" extrusionOk="0">
                  <a:moveTo>
                    <a:pt x="14204" y="0"/>
                  </a:moveTo>
                  <a:cubicBezTo>
                    <a:pt x="13980" y="37"/>
                    <a:pt x="13719" y="75"/>
                    <a:pt x="13458" y="112"/>
                  </a:cubicBezTo>
                  <a:cubicBezTo>
                    <a:pt x="13160" y="149"/>
                    <a:pt x="12899" y="186"/>
                    <a:pt x="12564" y="224"/>
                  </a:cubicBezTo>
                  <a:cubicBezTo>
                    <a:pt x="12153" y="224"/>
                    <a:pt x="11743" y="298"/>
                    <a:pt x="11333" y="336"/>
                  </a:cubicBezTo>
                  <a:cubicBezTo>
                    <a:pt x="11147" y="336"/>
                    <a:pt x="10961" y="410"/>
                    <a:pt x="10774" y="410"/>
                  </a:cubicBezTo>
                  <a:cubicBezTo>
                    <a:pt x="10513" y="410"/>
                    <a:pt x="10252" y="373"/>
                    <a:pt x="9991" y="336"/>
                  </a:cubicBezTo>
                  <a:cubicBezTo>
                    <a:pt x="9246" y="261"/>
                    <a:pt x="8500" y="186"/>
                    <a:pt x="7754" y="112"/>
                  </a:cubicBezTo>
                  <a:cubicBezTo>
                    <a:pt x="7570" y="86"/>
                    <a:pt x="7385" y="73"/>
                    <a:pt x="7200" y="73"/>
                  </a:cubicBezTo>
                  <a:cubicBezTo>
                    <a:pt x="6863" y="73"/>
                    <a:pt x="6526" y="114"/>
                    <a:pt x="6189" y="186"/>
                  </a:cubicBezTo>
                  <a:cubicBezTo>
                    <a:pt x="5779" y="336"/>
                    <a:pt x="5369" y="485"/>
                    <a:pt x="4958" y="597"/>
                  </a:cubicBezTo>
                  <a:cubicBezTo>
                    <a:pt x="4847" y="597"/>
                    <a:pt x="4698" y="634"/>
                    <a:pt x="4586" y="634"/>
                  </a:cubicBezTo>
                  <a:cubicBezTo>
                    <a:pt x="4474" y="634"/>
                    <a:pt x="4399" y="708"/>
                    <a:pt x="4287" y="708"/>
                  </a:cubicBezTo>
                  <a:cubicBezTo>
                    <a:pt x="4213" y="708"/>
                    <a:pt x="4101" y="671"/>
                    <a:pt x="3989" y="671"/>
                  </a:cubicBezTo>
                  <a:cubicBezTo>
                    <a:pt x="3840" y="708"/>
                    <a:pt x="3691" y="708"/>
                    <a:pt x="3579" y="708"/>
                  </a:cubicBezTo>
                  <a:cubicBezTo>
                    <a:pt x="3244" y="708"/>
                    <a:pt x="2945" y="746"/>
                    <a:pt x="2647" y="783"/>
                  </a:cubicBezTo>
                  <a:cubicBezTo>
                    <a:pt x="2498" y="820"/>
                    <a:pt x="2386" y="858"/>
                    <a:pt x="2274" y="895"/>
                  </a:cubicBezTo>
                  <a:cubicBezTo>
                    <a:pt x="2200" y="895"/>
                    <a:pt x="2162" y="969"/>
                    <a:pt x="2125" y="969"/>
                  </a:cubicBezTo>
                  <a:cubicBezTo>
                    <a:pt x="2013" y="1007"/>
                    <a:pt x="1902" y="1007"/>
                    <a:pt x="1790" y="1007"/>
                  </a:cubicBezTo>
                  <a:lnTo>
                    <a:pt x="1529" y="1156"/>
                  </a:lnTo>
                  <a:cubicBezTo>
                    <a:pt x="1193" y="1305"/>
                    <a:pt x="895" y="1491"/>
                    <a:pt x="597" y="1678"/>
                  </a:cubicBezTo>
                  <a:cubicBezTo>
                    <a:pt x="485" y="1752"/>
                    <a:pt x="336" y="1827"/>
                    <a:pt x="261" y="1864"/>
                  </a:cubicBezTo>
                  <a:cubicBezTo>
                    <a:pt x="187" y="1939"/>
                    <a:pt x="112" y="1976"/>
                    <a:pt x="0" y="2013"/>
                  </a:cubicBezTo>
                  <a:cubicBezTo>
                    <a:pt x="373" y="2050"/>
                    <a:pt x="783" y="2050"/>
                    <a:pt x="1156" y="2125"/>
                  </a:cubicBezTo>
                  <a:cubicBezTo>
                    <a:pt x="1417" y="2162"/>
                    <a:pt x="1678" y="2274"/>
                    <a:pt x="1902" y="2423"/>
                  </a:cubicBezTo>
                  <a:cubicBezTo>
                    <a:pt x="2013" y="2498"/>
                    <a:pt x="2088" y="2610"/>
                    <a:pt x="2200" y="2684"/>
                  </a:cubicBezTo>
                  <a:cubicBezTo>
                    <a:pt x="2349" y="2759"/>
                    <a:pt x="2461" y="2796"/>
                    <a:pt x="2610" y="2833"/>
                  </a:cubicBezTo>
                  <a:cubicBezTo>
                    <a:pt x="2796" y="2982"/>
                    <a:pt x="3020" y="3169"/>
                    <a:pt x="3206" y="3355"/>
                  </a:cubicBezTo>
                  <a:cubicBezTo>
                    <a:pt x="3430" y="3579"/>
                    <a:pt x="3393" y="3728"/>
                    <a:pt x="3206" y="3952"/>
                  </a:cubicBezTo>
                  <a:cubicBezTo>
                    <a:pt x="2908" y="4250"/>
                    <a:pt x="2759" y="4660"/>
                    <a:pt x="2759" y="5070"/>
                  </a:cubicBezTo>
                  <a:cubicBezTo>
                    <a:pt x="2722" y="5257"/>
                    <a:pt x="2722" y="5480"/>
                    <a:pt x="2722" y="5667"/>
                  </a:cubicBezTo>
                  <a:cubicBezTo>
                    <a:pt x="2722" y="5778"/>
                    <a:pt x="2759" y="5778"/>
                    <a:pt x="2759" y="5890"/>
                  </a:cubicBezTo>
                  <a:cubicBezTo>
                    <a:pt x="2759" y="6077"/>
                    <a:pt x="2684" y="6263"/>
                    <a:pt x="2610" y="6450"/>
                  </a:cubicBezTo>
                  <a:cubicBezTo>
                    <a:pt x="2498" y="6710"/>
                    <a:pt x="2423" y="7009"/>
                    <a:pt x="2312" y="7307"/>
                  </a:cubicBezTo>
                  <a:cubicBezTo>
                    <a:pt x="2274" y="7456"/>
                    <a:pt x="2162" y="7605"/>
                    <a:pt x="2125" y="7754"/>
                  </a:cubicBezTo>
                  <a:cubicBezTo>
                    <a:pt x="2013" y="8164"/>
                    <a:pt x="2162" y="8612"/>
                    <a:pt x="2461" y="8910"/>
                  </a:cubicBezTo>
                  <a:cubicBezTo>
                    <a:pt x="2647" y="9096"/>
                    <a:pt x="2834" y="9283"/>
                    <a:pt x="2983" y="9506"/>
                  </a:cubicBezTo>
                  <a:cubicBezTo>
                    <a:pt x="3206" y="9842"/>
                    <a:pt x="3318" y="10252"/>
                    <a:pt x="3766" y="10327"/>
                  </a:cubicBezTo>
                  <a:cubicBezTo>
                    <a:pt x="3828" y="10342"/>
                    <a:pt x="3890" y="10350"/>
                    <a:pt x="3951" y="10350"/>
                  </a:cubicBezTo>
                  <a:cubicBezTo>
                    <a:pt x="4180" y="10350"/>
                    <a:pt x="4385" y="10243"/>
                    <a:pt x="4474" y="10066"/>
                  </a:cubicBezTo>
                  <a:cubicBezTo>
                    <a:pt x="4809" y="9656"/>
                    <a:pt x="4958" y="9245"/>
                    <a:pt x="5443" y="9022"/>
                  </a:cubicBezTo>
                  <a:cubicBezTo>
                    <a:pt x="5630" y="8910"/>
                    <a:pt x="5816" y="8873"/>
                    <a:pt x="6002" y="8798"/>
                  </a:cubicBezTo>
                  <a:cubicBezTo>
                    <a:pt x="6189" y="8724"/>
                    <a:pt x="6338" y="8574"/>
                    <a:pt x="6487" y="8500"/>
                  </a:cubicBezTo>
                  <a:cubicBezTo>
                    <a:pt x="6711" y="8351"/>
                    <a:pt x="6972" y="8239"/>
                    <a:pt x="7233" y="8164"/>
                  </a:cubicBezTo>
                  <a:cubicBezTo>
                    <a:pt x="7326" y="8146"/>
                    <a:pt x="7428" y="8136"/>
                    <a:pt x="7531" y="8136"/>
                  </a:cubicBezTo>
                  <a:cubicBezTo>
                    <a:pt x="7633" y="8136"/>
                    <a:pt x="7736" y="8146"/>
                    <a:pt x="7829" y="8164"/>
                  </a:cubicBezTo>
                  <a:cubicBezTo>
                    <a:pt x="8127" y="8127"/>
                    <a:pt x="8463" y="8127"/>
                    <a:pt x="8761" y="8053"/>
                  </a:cubicBezTo>
                  <a:cubicBezTo>
                    <a:pt x="8947" y="8053"/>
                    <a:pt x="9134" y="8090"/>
                    <a:pt x="9320" y="8090"/>
                  </a:cubicBezTo>
                  <a:cubicBezTo>
                    <a:pt x="9581" y="8090"/>
                    <a:pt x="9842" y="8015"/>
                    <a:pt x="10066" y="7903"/>
                  </a:cubicBezTo>
                  <a:cubicBezTo>
                    <a:pt x="10178" y="7903"/>
                    <a:pt x="10327" y="7829"/>
                    <a:pt x="10439" y="7792"/>
                  </a:cubicBezTo>
                  <a:cubicBezTo>
                    <a:pt x="10588" y="7717"/>
                    <a:pt x="10700" y="7568"/>
                    <a:pt x="10849" y="7493"/>
                  </a:cubicBezTo>
                  <a:cubicBezTo>
                    <a:pt x="11221" y="7307"/>
                    <a:pt x="11632" y="7195"/>
                    <a:pt x="12004" y="7009"/>
                  </a:cubicBezTo>
                  <a:cubicBezTo>
                    <a:pt x="12340" y="6897"/>
                    <a:pt x="12713" y="6822"/>
                    <a:pt x="13048" y="6785"/>
                  </a:cubicBezTo>
                  <a:cubicBezTo>
                    <a:pt x="13496" y="6710"/>
                    <a:pt x="13906" y="6599"/>
                    <a:pt x="14278" y="6450"/>
                  </a:cubicBezTo>
                  <a:cubicBezTo>
                    <a:pt x="14465" y="6375"/>
                    <a:pt x="14800" y="6263"/>
                    <a:pt x="14875" y="6077"/>
                  </a:cubicBezTo>
                  <a:cubicBezTo>
                    <a:pt x="14949" y="5853"/>
                    <a:pt x="14875" y="5816"/>
                    <a:pt x="15024" y="5629"/>
                  </a:cubicBezTo>
                  <a:cubicBezTo>
                    <a:pt x="15136" y="5555"/>
                    <a:pt x="15210" y="5480"/>
                    <a:pt x="15322" y="5368"/>
                  </a:cubicBezTo>
                  <a:cubicBezTo>
                    <a:pt x="15360" y="5294"/>
                    <a:pt x="15397" y="5257"/>
                    <a:pt x="15434" y="5182"/>
                  </a:cubicBezTo>
                  <a:cubicBezTo>
                    <a:pt x="15509" y="5107"/>
                    <a:pt x="15583" y="5070"/>
                    <a:pt x="15695" y="5033"/>
                  </a:cubicBezTo>
                  <a:cubicBezTo>
                    <a:pt x="15881" y="4884"/>
                    <a:pt x="16068" y="4772"/>
                    <a:pt x="16217" y="4623"/>
                  </a:cubicBezTo>
                  <a:cubicBezTo>
                    <a:pt x="16366" y="4511"/>
                    <a:pt x="16515" y="4399"/>
                    <a:pt x="16627" y="4213"/>
                  </a:cubicBezTo>
                  <a:cubicBezTo>
                    <a:pt x="16739" y="4026"/>
                    <a:pt x="16739" y="3803"/>
                    <a:pt x="16851" y="3579"/>
                  </a:cubicBezTo>
                  <a:cubicBezTo>
                    <a:pt x="16963" y="3318"/>
                    <a:pt x="17112" y="3057"/>
                    <a:pt x="17298" y="2871"/>
                  </a:cubicBezTo>
                  <a:cubicBezTo>
                    <a:pt x="17671" y="2498"/>
                    <a:pt x="18044" y="2200"/>
                    <a:pt x="18491" y="1901"/>
                  </a:cubicBezTo>
                  <a:cubicBezTo>
                    <a:pt x="18603" y="1827"/>
                    <a:pt x="18752" y="1752"/>
                    <a:pt x="18901" y="1678"/>
                  </a:cubicBezTo>
                  <a:cubicBezTo>
                    <a:pt x="19013" y="1640"/>
                    <a:pt x="19125" y="1640"/>
                    <a:pt x="19274" y="1603"/>
                  </a:cubicBezTo>
                  <a:cubicBezTo>
                    <a:pt x="19386" y="1603"/>
                    <a:pt x="19609" y="1529"/>
                    <a:pt x="19647" y="1417"/>
                  </a:cubicBezTo>
                  <a:cubicBezTo>
                    <a:pt x="19423" y="1193"/>
                    <a:pt x="19125" y="1044"/>
                    <a:pt x="18789" y="1007"/>
                  </a:cubicBezTo>
                  <a:cubicBezTo>
                    <a:pt x="18669" y="996"/>
                    <a:pt x="18549" y="991"/>
                    <a:pt x="18429" y="991"/>
                  </a:cubicBezTo>
                  <a:cubicBezTo>
                    <a:pt x="18139" y="991"/>
                    <a:pt x="17849" y="1018"/>
                    <a:pt x="17559" y="1044"/>
                  </a:cubicBezTo>
                  <a:cubicBezTo>
                    <a:pt x="17112" y="1044"/>
                    <a:pt x="16702" y="1007"/>
                    <a:pt x="16292" y="858"/>
                  </a:cubicBezTo>
                  <a:cubicBezTo>
                    <a:pt x="16068" y="820"/>
                    <a:pt x="15881" y="708"/>
                    <a:pt x="15695" y="597"/>
                  </a:cubicBezTo>
                  <a:cubicBezTo>
                    <a:pt x="15583" y="522"/>
                    <a:pt x="15471" y="373"/>
                    <a:pt x="15285" y="298"/>
                  </a:cubicBezTo>
                  <a:cubicBezTo>
                    <a:pt x="15173" y="224"/>
                    <a:pt x="14987" y="186"/>
                    <a:pt x="14838" y="149"/>
                  </a:cubicBezTo>
                  <a:cubicBezTo>
                    <a:pt x="14651" y="75"/>
                    <a:pt x="14428" y="37"/>
                    <a:pt x="14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3"/>
            <p:cNvSpPr/>
            <p:nvPr/>
          </p:nvSpPr>
          <p:spPr>
            <a:xfrm>
              <a:off x="1551963" y="1576984"/>
              <a:ext cx="177422" cy="135529"/>
            </a:xfrm>
            <a:custGeom>
              <a:avLst/>
              <a:gdLst/>
              <a:ahLst/>
              <a:cxnLst/>
              <a:rect l="l" t="t" r="r" b="b"/>
              <a:pathLst>
                <a:path w="5891" h="4500" extrusionOk="0">
                  <a:moveTo>
                    <a:pt x="3355" y="0"/>
                  </a:moveTo>
                  <a:lnTo>
                    <a:pt x="3094" y="187"/>
                  </a:lnTo>
                  <a:cubicBezTo>
                    <a:pt x="2759" y="485"/>
                    <a:pt x="2386" y="746"/>
                    <a:pt x="2050" y="1007"/>
                  </a:cubicBezTo>
                  <a:cubicBezTo>
                    <a:pt x="1864" y="1156"/>
                    <a:pt x="1715" y="1305"/>
                    <a:pt x="1528" y="1417"/>
                  </a:cubicBezTo>
                  <a:cubicBezTo>
                    <a:pt x="1603" y="1566"/>
                    <a:pt x="1603" y="1715"/>
                    <a:pt x="1566" y="1864"/>
                  </a:cubicBezTo>
                  <a:cubicBezTo>
                    <a:pt x="1491" y="1976"/>
                    <a:pt x="1230" y="2014"/>
                    <a:pt x="1081" y="2051"/>
                  </a:cubicBezTo>
                  <a:cubicBezTo>
                    <a:pt x="932" y="2125"/>
                    <a:pt x="783" y="2163"/>
                    <a:pt x="634" y="2163"/>
                  </a:cubicBezTo>
                  <a:cubicBezTo>
                    <a:pt x="410" y="2349"/>
                    <a:pt x="186" y="2535"/>
                    <a:pt x="0" y="2722"/>
                  </a:cubicBezTo>
                  <a:cubicBezTo>
                    <a:pt x="75" y="2796"/>
                    <a:pt x="149" y="2871"/>
                    <a:pt x="186" y="2983"/>
                  </a:cubicBezTo>
                  <a:cubicBezTo>
                    <a:pt x="261" y="3095"/>
                    <a:pt x="261" y="3207"/>
                    <a:pt x="298" y="3318"/>
                  </a:cubicBezTo>
                  <a:cubicBezTo>
                    <a:pt x="298" y="3393"/>
                    <a:pt x="186" y="3505"/>
                    <a:pt x="261" y="3617"/>
                  </a:cubicBezTo>
                  <a:cubicBezTo>
                    <a:pt x="336" y="3691"/>
                    <a:pt x="634" y="3691"/>
                    <a:pt x="783" y="3803"/>
                  </a:cubicBezTo>
                  <a:cubicBezTo>
                    <a:pt x="969" y="3878"/>
                    <a:pt x="1118" y="3878"/>
                    <a:pt x="1305" y="3952"/>
                  </a:cubicBezTo>
                  <a:cubicBezTo>
                    <a:pt x="1535" y="4051"/>
                    <a:pt x="1766" y="4499"/>
                    <a:pt x="2048" y="4499"/>
                  </a:cubicBezTo>
                  <a:cubicBezTo>
                    <a:pt x="2085" y="4499"/>
                    <a:pt x="2123" y="4491"/>
                    <a:pt x="2162" y="4474"/>
                  </a:cubicBezTo>
                  <a:cubicBezTo>
                    <a:pt x="2460" y="4362"/>
                    <a:pt x="2610" y="4027"/>
                    <a:pt x="2796" y="3803"/>
                  </a:cubicBezTo>
                  <a:cubicBezTo>
                    <a:pt x="2982" y="3617"/>
                    <a:pt x="3094" y="3691"/>
                    <a:pt x="3281" y="3654"/>
                  </a:cubicBezTo>
                  <a:cubicBezTo>
                    <a:pt x="3430" y="3617"/>
                    <a:pt x="3504" y="3356"/>
                    <a:pt x="3430" y="3207"/>
                  </a:cubicBezTo>
                  <a:cubicBezTo>
                    <a:pt x="3318" y="2871"/>
                    <a:pt x="2684" y="2834"/>
                    <a:pt x="2610" y="2461"/>
                  </a:cubicBezTo>
                  <a:cubicBezTo>
                    <a:pt x="2572" y="2312"/>
                    <a:pt x="2721" y="2088"/>
                    <a:pt x="2833" y="2014"/>
                  </a:cubicBezTo>
                  <a:cubicBezTo>
                    <a:pt x="2919" y="1957"/>
                    <a:pt x="2993" y="1932"/>
                    <a:pt x="3061" y="1932"/>
                  </a:cubicBezTo>
                  <a:cubicBezTo>
                    <a:pt x="3171" y="1932"/>
                    <a:pt x="3263" y="1996"/>
                    <a:pt x="3355" y="2088"/>
                  </a:cubicBezTo>
                  <a:cubicBezTo>
                    <a:pt x="3616" y="2349"/>
                    <a:pt x="3914" y="2573"/>
                    <a:pt x="4213" y="2722"/>
                  </a:cubicBezTo>
                  <a:cubicBezTo>
                    <a:pt x="4352" y="2806"/>
                    <a:pt x="4513" y="2848"/>
                    <a:pt x="4679" y="2848"/>
                  </a:cubicBezTo>
                  <a:cubicBezTo>
                    <a:pt x="4735" y="2848"/>
                    <a:pt x="4790" y="2843"/>
                    <a:pt x="4846" y="2834"/>
                  </a:cubicBezTo>
                  <a:cubicBezTo>
                    <a:pt x="5033" y="2796"/>
                    <a:pt x="5368" y="2834"/>
                    <a:pt x="5555" y="2722"/>
                  </a:cubicBezTo>
                  <a:cubicBezTo>
                    <a:pt x="5890" y="2461"/>
                    <a:pt x="5219" y="2014"/>
                    <a:pt x="5033" y="1790"/>
                  </a:cubicBezTo>
                  <a:cubicBezTo>
                    <a:pt x="4846" y="1678"/>
                    <a:pt x="4735" y="1492"/>
                    <a:pt x="4660" y="1268"/>
                  </a:cubicBezTo>
                  <a:cubicBezTo>
                    <a:pt x="4660" y="1119"/>
                    <a:pt x="4623" y="970"/>
                    <a:pt x="4585" y="858"/>
                  </a:cubicBezTo>
                  <a:cubicBezTo>
                    <a:pt x="4362" y="522"/>
                    <a:pt x="3914" y="597"/>
                    <a:pt x="3691" y="299"/>
                  </a:cubicBezTo>
                  <a:cubicBezTo>
                    <a:pt x="3579" y="187"/>
                    <a:pt x="3467" y="75"/>
                    <a:pt x="3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3"/>
            <p:cNvSpPr/>
            <p:nvPr/>
          </p:nvSpPr>
          <p:spPr>
            <a:xfrm>
              <a:off x="1079269" y="2531227"/>
              <a:ext cx="641111" cy="957375"/>
            </a:xfrm>
            <a:custGeom>
              <a:avLst/>
              <a:gdLst/>
              <a:ahLst/>
              <a:cxnLst/>
              <a:rect l="l" t="t" r="r" b="b"/>
              <a:pathLst>
                <a:path w="21287" h="31788" extrusionOk="0">
                  <a:moveTo>
                    <a:pt x="3164" y="1"/>
                  </a:moveTo>
                  <a:cubicBezTo>
                    <a:pt x="2894" y="1"/>
                    <a:pt x="2635" y="219"/>
                    <a:pt x="2423" y="340"/>
                  </a:cubicBezTo>
                  <a:cubicBezTo>
                    <a:pt x="2051" y="564"/>
                    <a:pt x="1678" y="824"/>
                    <a:pt x="1305" y="1085"/>
                  </a:cubicBezTo>
                  <a:cubicBezTo>
                    <a:pt x="1193" y="1160"/>
                    <a:pt x="1044" y="1272"/>
                    <a:pt x="932" y="1346"/>
                  </a:cubicBezTo>
                  <a:cubicBezTo>
                    <a:pt x="783" y="1495"/>
                    <a:pt x="820" y="1495"/>
                    <a:pt x="858" y="1719"/>
                  </a:cubicBezTo>
                  <a:cubicBezTo>
                    <a:pt x="895" y="1906"/>
                    <a:pt x="858" y="2092"/>
                    <a:pt x="709" y="2241"/>
                  </a:cubicBezTo>
                  <a:lnTo>
                    <a:pt x="597" y="2390"/>
                  </a:lnTo>
                  <a:cubicBezTo>
                    <a:pt x="568" y="2348"/>
                    <a:pt x="524" y="2321"/>
                    <a:pt x="474" y="2321"/>
                  </a:cubicBezTo>
                  <a:cubicBezTo>
                    <a:pt x="391" y="2321"/>
                    <a:pt x="293" y="2392"/>
                    <a:pt x="224" y="2577"/>
                  </a:cubicBezTo>
                  <a:cubicBezTo>
                    <a:pt x="187" y="2763"/>
                    <a:pt x="187" y="2949"/>
                    <a:pt x="187" y="3136"/>
                  </a:cubicBezTo>
                  <a:cubicBezTo>
                    <a:pt x="224" y="3248"/>
                    <a:pt x="261" y="3397"/>
                    <a:pt x="298" y="3509"/>
                  </a:cubicBezTo>
                  <a:cubicBezTo>
                    <a:pt x="448" y="3993"/>
                    <a:pt x="187" y="4702"/>
                    <a:pt x="187" y="5223"/>
                  </a:cubicBezTo>
                  <a:cubicBezTo>
                    <a:pt x="149" y="5447"/>
                    <a:pt x="336" y="5708"/>
                    <a:pt x="112" y="5857"/>
                  </a:cubicBezTo>
                  <a:cubicBezTo>
                    <a:pt x="75" y="5895"/>
                    <a:pt x="37" y="5932"/>
                    <a:pt x="0" y="5969"/>
                  </a:cubicBezTo>
                  <a:lnTo>
                    <a:pt x="0" y="6155"/>
                  </a:lnTo>
                  <a:lnTo>
                    <a:pt x="0" y="7274"/>
                  </a:lnTo>
                  <a:lnTo>
                    <a:pt x="0" y="7870"/>
                  </a:lnTo>
                  <a:cubicBezTo>
                    <a:pt x="0" y="8206"/>
                    <a:pt x="37" y="8653"/>
                    <a:pt x="37" y="8914"/>
                  </a:cubicBezTo>
                  <a:cubicBezTo>
                    <a:pt x="75" y="9212"/>
                    <a:pt x="112" y="9473"/>
                    <a:pt x="112" y="9772"/>
                  </a:cubicBezTo>
                  <a:cubicBezTo>
                    <a:pt x="112" y="10107"/>
                    <a:pt x="149" y="10443"/>
                    <a:pt x="187" y="10815"/>
                  </a:cubicBezTo>
                  <a:lnTo>
                    <a:pt x="187" y="11002"/>
                  </a:lnTo>
                  <a:cubicBezTo>
                    <a:pt x="224" y="11375"/>
                    <a:pt x="261" y="11747"/>
                    <a:pt x="298" y="12120"/>
                  </a:cubicBezTo>
                  <a:lnTo>
                    <a:pt x="298" y="12195"/>
                  </a:lnTo>
                  <a:cubicBezTo>
                    <a:pt x="336" y="12530"/>
                    <a:pt x="373" y="12829"/>
                    <a:pt x="448" y="13164"/>
                  </a:cubicBezTo>
                  <a:cubicBezTo>
                    <a:pt x="485" y="13537"/>
                    <a:pt x="559" y="13910"/>
                    <a:pt x="634" y="14282"/>
                  </a:cubicBezTo>
                  <a:lnTo>
                    <a:pt x="746" y="14879"/>
                  </a:lnTo>
                  <a:cubicBezTo>
                    <a:pt x="746" y="14916"/>
                    <a:pt x="746" y="14991"/>
                    <a:pt x="746" y="15028"/>
                  </a:cubicBezTo>
                  <a:lnTo>
                    <a:pt x="895" y="15699"/>
                  </a:lnTo>
                  <a:cubicBezTo>
                    <a:pt x="932" y="15960"/>
                    <a:pt x="1007" y="16184"/>
                    <a:pt x="1044" y="16445"/>
                  </a:cubicBezTo>
                  <a:cubicBezTo>
                    <a:pt x="1380" y="16780"/>
                    <a:pt x="1715" y="17116"/>
                    <a:pt x="2051" y="17489"/>
                  </a:cubicBezTo>
                  <a:cubicBezTo>
                    <a:pt x="2200" y="17638"/>
                    <a:pt x="2312" y="17638"/>
                    <a:pt x="2386" y="17899"/>
                  </a:cubicBezTo>
                  <a:cubicBezTo>
                    <a:pt x="2423" y="18048"/>
                    <a:pt x="2423" y="18197"/>
                    <a:pt x="2498" y="18346"/>
                  </a:cubicBezTo>
                  <a:cubicBezTo>
                    <a:pt x="2573" y="18532"/>
                    <a:pt x="2684" y="18682"/>
                    <a:pt x="2759" y="18868"/>
                  </a:cubicBezTo>
                  <a:cubicBezTo>
                    <a:pt x="2833" y="19203"/>
                    <a:pt x="2945" y="19502"/>
                    <a:pt x="3020" y="19800"/>
                  </a:cubicBezTo>
                  <a:cubicBezTo>
                    <a:pt x="3281" y="21067"/>
                    <a:pt x="3393" y="22335"/>
                    <a:pt x="3281" y="23602"/>
                  </a:cubicBezTo>
                  <a:cubicBezTo>
                    <a:pt x="3430" y="23975"/>
                    <a:pt x="3579" y="24348"/>
                    <a:pt x="3728" y="24684"/>
                  </a:cubicBezTo>
                  <a:cubicBezTo>
                    <a:pt x="3803" y="24870"/>
                    <a:pt x="3915" y="25094"/>
                    <a:pt x="3989" y="25280"/>
                  </a:cubicBezTo>
                  <a:cubicBezTo>
                    <a:pt x="4064" y="25429"/>
                    <a:pt x="4138" y="25616"/>
                    <a:pt x="4213" y="25802"/>
                  </a:cubicBezTo>
                  <a:cubicBezTo>
                    <a:pt x="4250" y="25877"/>
                    <a:pt x="4287" y="25988"/>
                    <a:pt x="4362" y="26100"/>
                  </a:cubicBezTo>
                  <a:cubicBezTo>
                    <a:pt x="4436" y="26287"/>
                    <a:pt x="4548" y="26473"/>
                    <a:pt x="4623" y="26697"/>
                  </a:cubicBezTo>
                  <a:cubicBezTo>
                    <a:pt x="4921" y="27293"/>
                    <a:pt x="5219" y="27852"/>
                    <a:pt x="5555" y="28449"/>
                  </a:cubicBezTo>
                  <a:cubicBezTo>
                    <a:pt x="5629" y="28635"/>
                    <a:pt x="5741" y="28822"/>
                    <a:pt x="5853" y="29008"/>
                  </a:cubicBezTo>
                  <a:cubicBezTo>
                    <a:pt x="5965" y="29232"/>
                    <a:pt x="6114" y="29455"/>
                    <a:pt x="6226" y="29679"/>
                  </a:cubicBezTo>
                  <a:cubicBezTo>
                    <a:pt x="6338" y="29903"/>
                    <a:pt x="6487" y="30126"/>
                    <a:pt x="6599" y="30276"/>
                  </a:cubicBezTo>
                  <a:cubicBezTo>
                    <a:pt x="6711" y="30462"/>
                    <a:pt x="6822" y="30648"/>
                    <a:pt x="6934" y="30835"/>
                  </a:cubicBezTo>
                  <a:cubicBezTo>
                    <a:pt x="6934" y="30872"/>
                    <a:pt x="6972" y="30909"/>
                    <a:pt x="6972" y="30947"/>
                  </a:cubicBezTo>
                  <a:cubicBezTo>
                    <a:pt x="7121" y="31170"/>
                    <a:pt x="7270" y="31394"/>
                    <a:pt x="7419" y="31618"/>
                  </a:cubicBezTo>
                  <a:cubicBezTo>
                    <a:pt x="7493" y="31618"/>
                    <a:pt x="7605" y="31618"/>
                    <a:pt x="7680" y="31655"/>
                  </a:cubicBezTo>
                  <a:cubicBezTo>
                    <a:pt x="7770" y="31685"/>
                    <a:pt x="7908" y="31787"/>
                    <a:pt x="8017" y="31787"/>
                  </a:cubicBezTo>
                  <a:cubicBezTo>
                    <a:pt x="8043" y="31787"/>
                    <a:pt x="8068" y="31781"/>
                    <a:pt x="8090" y="31767"/>
                  </a:cubicBezTo>
                  <a:cubicBezTo>
                    <a:pt x="8202" y="31655"/>
                    <a:pt x="8239" y="31506"/>
                    <a:pt x="8276" y="31319"/>
                  </a:cubicBezTo>
                  <a:cubicBezTo>
                    <a:pt x="8314" y="31096"/>
                    <a:pt x="7978" y="30611"/>
                    <a:pt x="8276" y="30462"/>
                  </a:cubicBezTo>
                  <a:cubicBezTo>
                    <a:pt x="8301" y="30437"/>
                    <a:pt x="8334" y="30429"/>
                    <a:pt x="8373" y="30429"/>
                  </a:cubicBezTo>
                  <a:cubicBezTo>
                    <a:pt x="8450" y="30429"/>
                    <a:pt x="8550" y="30462"/>
                    <a:pt x="8649" y="30462"/>
                  </a:cubicBezTo>
                  <a:cubicBezTo>
                    <a:pt x="8798" y="30462"/>
                    <a:pt x="8947" y="30462"/>
                    <a:pt x="9096" y="30425"/>
                  </a:cubicBezTo>
                  <a:cubicBezTo>
                    <a:pt x="9469" y="30350"/>
                    <a:pt x="9805" y="30126"/>
                    <a:pt x="10028" y="29791"/>
                  </a:cubicBezTo>
                  <a:cubicBezTo>
                    <a:pt x="10215" y="29567"/>
                    <a:pt x="10327" y="29455"/>
                    <a:pt x="10140" y="29120"/>
                  </a:cubicBezTo>
                  <a:cubicBezTo>
                    <a:pt x="9954" y="28822"/>
                    <a:pt x="9768" y="28561"/>
                    <a:pt x="9917" y="28188"/>
                  </a:cubicBezTo>
                  <a:cubicBezTo>
                    <a:pt x="9954" y="28076"/>
                    <a:pt x="10066" y="27964"/>
                    <a:pt x="10178" y="27927"/>
                  </a:cubicBezTo>
                  <a:cubicBezTo>
                    <a:pt x="10201" y="27923"/>
                    <a:pt x="10224" y="27921"/>
                    <a:pt x="10244" y="27921"/>
                  </a:cubicBezTo>
                  <a:cubicBezTo>
                    <a:pt x="10418" y="27921"/>
                    <a:pt x="10492" y="28051"/>
                    <a:pt x="10625" y="28151"/>
                  </a:cubicBezTo>
                  <a:cubicBezTo>
                    <a:pt x="10774" y="28262"/>
                    <a:pt x="10960" y="28337"/>
                    <a:pt x="11184" y="28374"/>
                  </a:cubicBezTo>
                  <a:cubicBezTo>
                    <a:pt x="11268" y="28410"/>
                    <a:pt x="11355" y="28427"/>
                    <a:pt x="11442" y="28427"/>
                  </a:cubicBezTo>
                  <a:cubicBezTo>
                    <a:pt x="11625" y="28427"/>
                    <a:pt x="11803" y="28352"/>
                    <a:pt x="11930" y="28225"/>
                  </a:cubicBezTo>
                  <a:cubicBezTo>
                    <a:pt x="12191" y="28039"/>
                    <a:pt x="12377" y="27741"/>
                    <a:pt x="12452" y="27405"/>
                  </a:cubicBezTo>
                  <a:cubicBezTo>
                    <a:pt x="12452" y="27219"/>
                    <a:pt x="12489" y="27032"/>
                    <a:pt x="12564" y="26883"/>
                  </a:cubicBezTo>
                  <a:cubicBezTo>
                    <a:pt x="12713" y="26697"/>
                    <a:pt x="12899" y="26510"/>
                    <a:pt x="13085" y="26361"/>
                  </a:cubicBezTo>
                  <a:cubicBezTo>
                    <a:pt x="13421" y="25988"/>
                    <a:pt x="13794" y="25653"/>
                    <a:pt x="14092" y="25280"/>
                  </a:cubicBezTo>
                  <a:cubicBezTo>
                    <a:pt x="14278" y="25019"/>
                    <a:pt x="14390" y="24758"/>
                    <a:pt x="14390" y="24460"/>
                  </a:cubicBezTo>
                  <a:cubicBezTo>
                    <a:pt x="14427" y="24385"/>
                    <a:pt x="14427" y="24273"/>
                    <a:pt x="14427" y="24162"/>
                  </a:cubicBezTo>
                  <a:cubicBezTo>
                    <a:pt x="14427" y="23975"/>
                    <a:pt x="14390" y="23789"/>
                    <a:pt x="14390" y="23640"/>
                  </a:cubicBezTo>
                  <a:cubicBezTo>
                    <a:pt x="14427" y="23230"/>
                    <a:pt x="14949" y="23118"/>
                    <a:pt x="15285" y="23006"/>
                  </a:cubicBezTo>
                  <a:cubicBezTo>
                    <a:pt x="15509" y="23006"/>
                    <a:pt x="15732" y="22931"/>
                    <a:pt x="15956" y="22857"/>
                  </a:cubicBezTo>
                  <a:cubicBezTo>
                    <a:pt x="16217" y="22708"/>
                    <a:pt x="16441" y="22521"/>
                    <a:pt x="16664" y="22298"/>
                  </a:cubicBezTo>
                  <a:cubicBezTo>
                    <a:pt x="17149" y="21999"/>
                    <a:pt x="17559" y="21589"/>
                    <a:pt x="17857" y="21105"/>
                  </a:cubicBezTo>
                  <a:cubicBezTo>
                    <a:pt x="18267" y="20620"/>
                    <a:pt x="18528" y="20061"/>
                    <a:pt x="18677" y="19464"/>
                  </a:cubicBezTo>
                  <a:cubicBezTo>
                    <a:pt x="18827" y="18570"/>
                    <a:pt x="18827" y="17638"/>
                    <a:pt x="18938" y="16743"/>
                  </a:cubicBezTo>
                  <a:cubicBezTo>
                    <a:pt x="19050" y="16296"/>
                    <a:pt x="19311" y="15960"/>
                    <a:pt x="19684" y="15736"/>
                  </a:cubicBezTo>
                  <a:cubicBezTo>
                    <a:pt x="20019" y="15513"/>
                    <a:pt x="20206" y="15550"/>
                    <a:pt x="20280" y="15177"/>
                  </a:cubicBezTo>
                  <a:cubicBezTo>
                    <a:pt x="20392" y="14804"/>
                    <a:pt x="20541" y="14469"/>
                    <a:pt x="20765" y="14171"/>
                  </a:cubicBezTo>
                  <a:cubicBezTo>
                    <a:pt x="20914" y="13872"/>
                    <a:pt x="21287" y="13350"/>
                    <a:pt x="21175" y="13015"/>
                  </a:cubicBezTo>
                  <a:cubicBezTo>
                    <a:pt x="21138" y="12866"/>
                    <a:pt x="20951" y="12829"/>
                    <a:pt x="20840" y="12717"/>
                  </a:cubicBezTo>
                  <a:cubicBezTo>
                    <a:pt x="20653" y="12568"/>
                    <a:pt x="20467" y="12381"/>
                    <a:pt x="20318" y="12195"/>
                  </a:cubicBezTo>
                  <a:cubicBezTo>
                    <a:pt x="20169" y="11971"/>
                    <a:pt x="19982" y="11785"/>
                    <a:pt x="19759" y="11673"/>
                  </a:cubicBezTo>
                  <a:cubicBezTo>
                    <a:pt x="19535" y="11524"/>
                    <a:pt x="19348" y="11375"/>
                    <a:pt x="19162" y="11188"/>
                  </a:cubicBezTo>
                  <a:cubicBezTo>
                    <a:pt x="19087" y="11039"/>
                    <a:pt x="18976" y="10927"/>
                    <a:pt x="18901" y="10815"/>
                  </a:cubicBezTo>
                  <a:cubicBezTo>
                    <a:pt x="18752" y="10741"/>
                    <a:pt x="18640" y="10666"/>
                    <a:pt x="18528" y="10592"/>
                  </a:cubicBezTo>
                  <a:cubicBezTo>
                    <a:pt x="18193" y="10405"/>
                    <a:pt x="17857" y="10256"/>
                    <a:pt x="17484" y="10107"/>
                  </a:cubicBezTo>
                  <a:cubicBezTo>
                    <a:pt x="17223" y="9995"/>
                    <a:pt x="16776" y="9958"/>
                    <a:pt x="16590" y="9809"/>
                  </a:cubicBezTo>
                  <a:cubicBezTo>
                    <a:pt x="16403" y="9660"/>
                    <a:pt x="16254" y="9473"/>
                    <a:pt x="16105" y="9362"/>
                  </a:cubicBezTo>
                  <a:cubicBezTo>
                    <a:pt x="15993" y="9287"/>
                    <a:pt x="15881" y="9138"/>
                    <a:pt x="15770" y="9063"/>
                  </a:cubicBezTo>
                  <a:cubicBezTo>
                    <a:pt x="15658" y="9063"/>
                    <a:pt x="15509" y="9026"/>
                    <a:pt x="15397" y="9026"/>
                  </a:cubicBezTo>
                  <a:cubicBezTo>
                    <a:pt x="15136" y="8951"/>
                    <a:pt x="14875" y="8877"/>
                    <a:pt x="14651" y="8765"/>
                  </a:cubicBezTo>
                  <a:cubicBezTo>
                    <a:pt x="14204" y="8653"/>
                    <a:pt x="13943" y="8169"/>
                    <a:pt x="14129" y="7721"/>
                  </a:cubicBezTo>
                  <a:cubicBezTo>
                    <a:pt x="14167" y="7535"/>
                    <a:pt x="14316" y="7423"/>
                    <a:pt x="14278" y="7162"/>
                  </a:cubicBezTo>
                  <a:cubicBezTo>
                    <a:pt x="14241" y="6901"/>
                    <a:pt x="13868" y="6864"/>
                    <a:pt x="13794" y="6677"/>
                  </a:cubicBezTo>
                  <a:cubicBezTo>
                    <a:pt x="13682" y="6491"/>
                    <a:pt x="13682" y="6267"/>
                    <a:pt x="13570" y="6081"/>
                  </a:cubicBezTo>
                  <a:cubicBezTo>
                    <a:pt x="13421" y="5857"/>
                    <a:pt x="13309" y="5634"/>
                    <a:pt x="13235" y="5373"/>
                  </a:cubicBezTo>
                  <a:cubicBezTo>
                    <a:pt x="13160" y="5149"/>
                    <a:pt x="13048" y="4963"/>
                    <a:pt x="12899" y="4776"/>
                  </a:cubicBezTo>
                  <a:cubicBezTo>
                    <a:pt x="12713" y="4478"/>
                    <a:pt x="12526" y="4515"/>
                    <a:pt x="12228" y="4478"/>
                  </a:cubicBezTo>
                  <a:cubicBezTo>
                    <a:pt x="12042" y="4478"/>
                    <a:pt x="11818" y="4478"/>
                    <a:pt x="11594" y="4441"/>
                  </a:cubicBezTo>
                  <a:cubicBezTo>
                    <a:pt x="11408" y="4403"/>
                    <a:pt x="11259" y="4291"/>
                    <a:pt x="11035" y="4291"/>
                  </a:cubicBezTo>
                  <a:cubicBezTo>
                    <a:pt x="10849" y="4254"/>
                    <a:pt x="10700" y="4142"/>
                    <a:pt x="10550" y="4031"/>
                  </a:cubicBezTo>
                  <a:cubicBezTo>
                    <a:pt x="10327" y="3844"/>
                    <a:pt x="10252" y="3620"/>
                    <a:pt x="10028" y="3434"/>
                  </a:cubicBezTo>
                  <a:cubicBezTo>
                    <a:pt x="9842" y="3322"/>
                    <a:pt x="9693" y="3210"/>
                    <a:pt x="9544" y="3061"/>
                  </a:cubicBezTo>
                  <a:cubicBezTo>
                    <a:pt x="9432" y="2949"/>
                    <a:pt x="9320" y="2838"/>
                    <a:pt x="9171" y="2726"/>
                  </a:cubicBezTo>
                  <a:cubicBezTo>
                    <a:pt x="8985" y="2614"/>
                    <a:pt x="8724" y="2502"/>
                    <a:pt x="8537" y="2353"/>
                  </a:cubicBezTo>
                  <a:cubicBezTo>
                    <a:pt x="8202" y="2092"/>
                    <a:pt x="7978" y="1682"/>
                    <a:pt x="7605" y="1421"/>
                  </a:cubicBezTo>
                  <a:cubicBezTo>
                    <a:pt x="7470" y="1331"/>
                    <a:pt x="7324" y="1298"/>
                    <a:pt x="7175" y="1298"/>
                  </a:cubicBezTo>
                  <a:cubicBezTo>
                    <a:pt x="6830" y="1298"/>
                    <a:pt x="6463" y="1469"/>
                    <a:pt x="6151" y="1495"/>
                  </a:cubicBezTo>
                  <a:cubicBezTo>
                    <a:pt x="5704" y="1495"/>
                    <a:pt x="5257" y="1272"/>
                    <a:pt x="4996" y="936"/>
                  </a:cubicBezTo>
                  <a:cubicBezTo>
                    <a:pt x="4847" y="787"/>
                    <a:pt x="4697" y="601"/>
                    <a:pt x="4511" y="526"/>
                  </a:cubicBezTo>
                  <a:cubicBezTo>
                    <a:pt x="4362" y="489"/>
                    <a:pt x="4213" y="452"/>
                    <a:pt x="4064" y="452"/>
                  </a:cubicBezTo>
                  <a:cubicBezTo>
                    <a:pt x="4024" y="462"/>
                    <a:pt x="3984" y="466"/>
                    <a:pt x="3945" y="466"/>
                  </a:cubicBezTo>
                  <a:cubicBezTo>
                    <a:pt x="3837" y="466"/>
                    <a:pt x="3735" y="432"/>
                    <a:pt x="3654" y="377"/>
                  </a:cubicBezTo>
                  <a:cubicBezTo>
                    <a:pt x="3542" y="265"/>
                    <a:pt x="3505" y="116"/>
                    <a:pt x="3355" y="42"/>
                  </a:cubicBezTo>
                  <a:cubicBezTo>
                    <a:pt x="3291" y="13"/>
                    <a:pt x="3227" y="1"/>
                    <a:pt x="3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3"/>
            <p:cNvSpPr/>
            <p:nvPr/>
          </p:nvSpPr>
          <p:spPr>
            <a:xfrm>
              <a:off x="1832628" y="1767026"/>
              <a:ext cx="154985" cy="54754"/>
            </a:xfrm>
            <a:custGeom>
              <a:avLst/>
              <a:gdLst/>
              <a:ahLst/>
              <a:cxnLst/>
              <a:rect l="l" t="t" r="r" b="b"/>
              <a:pathLst>
                <a:path w="5146" h="1818" extrusionOk="0">
                  <a:moveTo>
                    <a:pt x="208" y="0"/>
                  </a:moveTo>
                  <a:cubicBezTo>
                    <a:pt x="186" y="0"/>
                    <a:pt x="161" y="42"/>
                    <a:pt x="125" y="156"/>
                  </a:cubicBezTo>
                  <a:lnTo>
                    <a:pt x="125" y="156"/>
                  </a:lnTo>
                  <a:cubicBezTo>
                    <a:pt x="170" y="132"/>
                    <a:pt x="222" y="118"/>
                    <a:pt x="280" y="113"/>
                  </a:cubicBezTo>
                  <a:lnTo>
                    <a:pt x="280" y="113"/>
                  </a:lnTo>
                  <a:cubicBezTo>
                    <a:pt x="252" y="53"/>
                    <a:pt x="232" y="0"/>
                    <a:pt x="208" y="0"/>
                  </a:cubicBezTo>
                  <a:close/>
                  <a:moveTo>
                    <a:pt x="125" y="156"/>
                  </a:moveTo>
                  <a:cubicBezTo>
                    <a:pt x="71" y="184"/>
                    <a:pt x="29" y="227"/>
                    <a:pt x="1" y="289"/>
                  </a:cubicBezTo>
                  <a:lnTo>
                    <a:pt x="76" y="326"/>
                  </a:lnTo>
                  <a:cubicBezTo>
                    <a:pt x="94" y="257"/>
                    <a:pt x="110" y="201"/>
                    <a:pt x="125" y="156"/>
                  </a:cubicBezTo>
                  <a:close/>
                  <a:moveTo>
                    <a:pt x="348" y="109"/>
                  </a:moveTo>
                  <a:cubicBezTo>
                    <a:pt x="324" y="109"/>
                    <a:pt x="302" y="110"/>
                    <a:pt x="280" y="113"/>
                  </a:cubicBezTo>
                  <a:lnTo>
                    <a:pt x="280" y="113"/>
                  </a:lnTo>
                  <a:cubicBezTo>
                    <a:pt x="295" y="147"/>
                    <a:pt x="314" y="184"/>
                    <a:pt x="336" y="214"/>
                  </a:cubicBezTo>
                  <a:cubicBezTo>
                    <a:pt x="448" y="401"/>
                    <a:pt x="635" y="401"/>
                    <a:pt x="784" y="513"/>
                  </a:cubicBezTo>
                  <a:cubicBezTo>
                    <a:pt x="1008" y="624"/>
                    <a:pt x="1119" y="848"/>
                    <a:pt x="1082" y="1072"/>
                  </a:cubicBezTo>
                  <a:cubicBezTo>
                    <a:pt x="1045" y="1221"/>
                    <a:pt x="1008" y="1407"/>
                    <a:pt x="1008" y="1556"/>
                  </a:cubicBezTo>
                  <a:cubicBezTo>
                    <a:pt x="1035" y="1724"/>
                    <a:pt x="1168" y="1745"/>
                    <a:pt x="1312" y="1745"/>
                  </a:cubicBezTo>
                  <a:cubicBezTo>
                    <a:pt x="1359" y="1745"/>
                    <a:pt x="1408" y="1743"/>
                    <a:pt x="1455" y="1743"/>
                  </a:cubicBezTo>
                  <a:cubicBezTo>
                    <a:pt x="1604" y="1780"/>
                    <a:pt x="1790" y="1817"/>
                    <a:pt x="1940" y="1817"/>
                  </a:cubicBezTo>
                  <a:cubicBezTo>
                    <a:pt x="2200" y="1817"/>
                    <a:pt x="2424" y="1817"/>
                    <a:pt x="2648" y="1780"/>
                  </a:cubicBezTo>
                  <a:cubicBezTo>
                    <a:pt x="3021" y="1780"/>
                    <a:pt x="3393" y="1706"/>
                    <a:pt x="3766" y="1556"/>
                  </a:cubicBezTo>
                  <a:cubicBezTo>
                    <a:pt x="4027" y="1407"/>
                    <a:pt x="5146" y="774"/>
                    <a:pt x="4400" y="475"/>
                  </a:cubicBezTo>
                  <a:cubicBezTo>
                    <a:pt x="4268" y="449"/>
                    <a:pt x="4118" y="423"/>
                    <a:pt x="3975" y="423"/>
                  </a:cubicBezTo>
                  <a:cubicBezTo>
                    <a:pt x="3916" y="423"/>
                    <a:pt x="3858" y="427"/>
                    <a:pt x="3804" y="438"/>
                  </a:cubicBezTo>
                  <a:lnTo>
                    <a:pt x="2909" y="438"/>
                  </a:lnTo>
                  <a:cubicBezTo>
                    <a:pt x="2797" y="438"/>
                    <a:pt x="2648" y="401"/>
                    <a:pt x="2536" y="401"/>
                  </a:cubicBezTo>
                  <a:cubicBezTo>
                    <a:pt x="2350" y="401"/>
                    <a:pt x="2200" y="438"/>
                    <a:pt x="2014" y="513"/>
                  </a:cubicBezTo>
                  <a:cubicBezTo>
                    <a:pt x="1679" y="513"/>
                    <a:pt x="1343" y="401"/>
                    <a:pt x="1008" y="252"/>
                  </a:cubicBezTo>
                  <a:cubicBezTo>
                    <a:pt x="852" y="207"/>
                    <a:pt x="576" y="109"/>
                    <a:pt x="348" y="1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3"/>
            <p:cNvSpPr/>
            <p:nvPr/>
          </p:nvSpPr>
          <p:spPr>
            <a:xfrm>
              <a:off x="2125671" y="3590128"/>
              <a:ext cx="9035" cy="7891"/>
            </a:xfrm>
            <a:custGeom>
              <a:avLst/>
              <a:gdLst/>
              <a:ahLst/>
              <a:cxnLst/>
              <a:rect l="l" t="t" r="r" b="b"/>
              <a:pathLst>
                <a:path w="300" h="262" extrusionOk="0">
                  <a:moveTo>
                    <a:pt x="262" y="0"/>
                  </a:moveTo>
                  <a:cubicBezTo>
                    <a:pt x="113" y="37"/>
                    <a:pt x="1" y="75"/>
                    <a:pt x="1" y="112"/>
                  </a:cubicBezTo>
                  <a:cubicBezTo>
                    <a:pt x="76" y="187"/>
                    <a:pt x="187" y="261"/>
                    <a:pt x="299" y="261"/>
                  </a:cubicBezTo>
                  <a:cubicBezTo>
                    <a:pt x="299" y="149"/>
                    <a:pt x="299" y="75"/>
                    <a:pt x="262"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3"/>
            <p:cNvSpPr/>
            <p:nvPr/>
          </p:nvSpPr>
          <p:spPr>
            <a:xfrm>
              <a:off x="1694539" y="1771784"/>
              <a:ext cx="2202914" cy="1817230"/>
            </a:xfrm>
            <a:custGeom>
              <a:avLst/>
              <a:gdLst/>
              <a:ahLst/>
              <a:cxnLst/>
              <a:rect l="l" t="t" r="r" b="b"/>
              <a:pathLst>
                <a:path w="73144" h="60338" extrusionOk="0">
                  <a:moveTo>
                    <a:pt x="35174" y="14456"/>
                  </a:moveTo>
                  <a:cubicBezTo>
                    <a:pt x="35258" y="14456"/>
                    <a:pt x="35342" y="14465"/>
                    <a:pt x="35416" y="14484"/>
                  </a:cubicBezTo>
                  <a:cubicBezTo>
                    <a:pt x="35677" y="14558"/>
                    <a:pt x="35640" y="14633"/>
                    <a:pt x="35752" y="14782"/>
                  </a:cubicBezTo>
                  <a:cubicBezTo>
                    <a:pt x="35864" y="14968"/>
                    <a:pt x="36237" y="15192"/>
                    <a:pt x="35976" y="15416"/>
                  </a:cubicBezTo>
                  <a:cubicBezTo>
                    <a:pt x="35864" y="15490"/>
                    <a:pt x="35752" y="15565"/>
                    <a:pt x="35603" y="15602"/>
                  </a:cubicBezTo>
                  <a:cubicBezTo>
                    <a:pt x="35454" y="15677"/>
                    <a:pt x="35491" y="15602"/>
                    <a:pt x="35416" y="15789"/>
                  </a:cubicBezTo>
                  <a:cubicBezTo>
                    <a:pt x="35379" y="15938"/>
                    <a:pt x="35379" y="16124"/>
                    <a:pt x="35416" y="16273"/>
                  </a:cubicBezTo>
                  <a:cubicBezTo>
                    <a:pt x="35491" y="16385"/>
                    <a:pt x="35677" y="16385"/>
                    <a:pt x="35752" y="16497"/>
                  </a:cubicBezTo>
                  <a:cubicBezTo>
                    <a:pt x="35864" y="16758"/>
                    <a:pt x="35938" y="16981"/>
                    <a:pt x="35976" y="17242"/>
                  </a:cubicBezTo>
                  <a:cubicBezTo>
                    <a:pt x="36087" y="17541"/>
                    <a:pt x="36087" y="17652"/>
                    <a:pt x="36423" y="17764"/>
                  </a:cubicBezTo>
                  <a:cubicBezTo>
                    <a:pt x="36572" y="17802"/>
                    <a:pt x="36721" y="17764"/>
                    <a:pt x="36796" y="17913"/>
                  </a:cubicBezTo>
                  <a:cubicBezTo>
                    <a:pt x="36796" y="18100"/>
                    <a:pt x="36796" y="18249"/>
                    <a:pt x="36758" y="18398"/>
                  </a:cubicBezTo>
                  <a:cubicBezTo>
                    <a:pt x="36647" y="18547"/>
                    <a:pt x="36460" y="18547"/>
                    <a:pt x="36348" y="18734"/>
                  </a:cubicBezTo>
                  <a:cubicBezTo>
                    <a:pt x="36311" y="18845"/>
                    <a:pt x="36274" y="18957"/>
                    <a:pt x="36311" y="19106"/>
                  </a:cubicBezTo>
                  <a:cubicBezTo>
                    <a:pt x="36311" y="19330"/>
                    <a:pt x="36609" y="19554"/>
                    <a:pt x="36684" y="19815"/>
                  </a:cubicBezTo>
                  <a:cubicBezTo>
                    <a:pt x="36833" y="20150"/>
                    <a:pt x="37206" y="20523"/>
                    <a:pt x="36796" y="20896"/>
                  </a:cubicBezTo>
                  <a:cubicBezTo>
                    <a:pt x="36609" y="21026"/>
                    <a:pt x="36386" y="21092"/>
                    <a:pt x="36157" y="21092"/>
                  </a:cubicBezTo>
                  <a:cubicBezTo>
                    <a:pt x="35929" y="21092"/>
                    <a:pt x="35696" y="21026"/>
                    <a:pt x="35491" y="20896"/>
                  </a:cubicBezTo>
                  <a:cubicBezTo>
                    <a:pt x="35342" y="20784"/>
                    <a:pt x="35006" y="20523"/>
                    <a:pt x="34932" y="20374"/>
                  </a:cubicBezTo>
                  <a:cubicBezTo>
                    <a:pt x="34894" y="20299"/>
                    <a:pt x="34932" y="20188"/>
                    <a:pt x="34932" y="20150"/>
                  </a:cubicBezTo>
                  <a:cubicBezTo>
                    <a:pt x="34894" y="20076"/>
                    <a:pt x="34820" y="19964"/>
                    <a:pt x="34783" y="19889"/>
                  </a:cubicBezTo>
                  <a:cubicBezTo>
                    <a:pt x="34708" y="19703"/>
                    <a:pt x="34559" y="19554"/>
                    <a:pt x="34373" y="19479"/>
                  </a:cubicBezTo>
                  <a:cubicBezTo>
                    <a:pt x="34000" y="19293"/>
                    <a:pt x="33664" y="19256"/>
                    <a:pt x="34074" y="18845"/>
                  </a:cubicBezTo>
                  <a:cubicBezTo>
                    <a:pt x="34223" y="18734"/>
                    <a:pt x="34373" y="18547"/>
                    <a:pt x="34484" y="18398"/>
                  </a:cubicBezTo>
                  <a:cubicBezTo>
                    <a:pt x="34522" y="18361"/>
                    <a:pt x="34522" y="18324"/>
                    <a:pt x="34559" y="18286"/>
                  </a:cubicBezTo>
                  <a:cubicBezTo>
                    <a:pt x="34373" y="18174"/>
                    <a:pt x="34484" y="17988"/>
                    <a:pt x="34484" y="17764"/>
                  </a:cubicBezTo>
                  <a:cubicBezTo>
                    <a:pt x="34484" y="17690"/>
                    <a:pt x="34373" y="17578"/>
                    <a:pt x="34335" y="17503"/>
                  </a:cubicBezTo>
                  <a:cubicBezTo>
                    <a:pt x="34335" y="17317"/>
                    <a:pt x="34410" y="17205"/>
                    <a:pt x="34373" y="17019"/>
                  </a:cubicBezTo>
                  <a:cubicBezTo>
                    <a:pt x="34335" y="16832"/>
                    <a:pt x="34261" y="16646"/>
                    <a:pt x="34149" y="16497"/>
                  </a:cubicBezTo>
                  <a:cubicBezTo>
                    <a:pt x="34037" y="16161"/>
                    <a:pt x="33813" y="15863"/>
                    <a:pt x="33515" y="15639"/>
                  </a:cubicBezTo>
                  <a:cubicBezTo>
                    <a:pt x="33329" y="15528"/>
                    <a:pt x="33254" y="15528"/>
                    <a:pt x="33329" y="15304"/>
                  </a:cubicBezTo>
                  <a:cubicBezTo>
                    <a:pt x="33403" y="15117"/>
                    <a:pt x="33515" y="15006"/>
                    <a:pt x="33701" y="14894"/>
                  </a:cubicBezTo>
                  <a:cubicBezTo>
                    <a:pt x="33851" y="14707"/>
                    <a:pt x="34074" y="14596"/>
                    <a:pt x="34298" y="14484"/>
                  </a:cubicBezTo>
                  <a:lnTo>
                    <a:pt x="34932" y="14484"/>
                  </a:lnTo>
                  <a:cubicBezTo>
                    <a:pt x="35006" y="14465"/>
                    <a:pt x="35090" y="14456"/>
                    <a:pt x="35174" y="14456"/>
                  </a:cubicBezTo>
                  <a:close/>
                  <a:moveTo>
                    <a:pt x="26022" y="23766"/>
                  </a:moveTo>
                  <a:cubicBezTo>
                    <a:pt x="26022" y="24102"/>
                    <a:pt x="26506" y="24139"/>
                    <a:pt x="26730" y="24288"/>
                  </a:cubicBezTo>
                  <a:cubicBezTo>
                    <a:pt x="26954" y="24512"/>
                    <a:pt x="27140" y="24773"/>
                    <a:pt x="27327" y="25034"/>
                  </a:cubicBezTo>
                  <a:cubicBezTo>
                    <a:pt x="27662" y="25630"/>
                    <a:pt x="27960" y="26301"/>
                    <a:pt x="28184" y="26935"/>
                  </a:cubicBezTo>
                  <a:cubicBezTo>
                    <a:pt x="28333" y="27271"/>
                    <a:pt x="28445" y="27606"/>
                    <a:pt x="28520" y="27942"/>
                  </a:cubicBezTo>
                  <a:cubicBezTo>
                    <a:pt x="28631" y="28240"/>
                    <a:pt x="28781" y="28538"/>
                    <a:pt x="28967" y="28799"/>
                  </a:cubicBezTo>
                  <a:cubicBezTo>
                    <a:pt x="29265" y="29284"/>
                    <a:pt x="29489" y="29843"/>
                    <a:pt x="29601" y="30402"/>
                  </a:cubicBezTo>
                  <a:cubicBezTo>
                    <a:pt x="29750" y="30850"/>
                    <a:pt x="29824" y="31371"/>
                    <a:pt x="29936" y="31856"/>
                  </a:cubicBezTo>
                  <a:cubicBezTo>
                    <a:pt x="30011" y="32303"/>
                    <a:pt x="30048" y="32751"/>
                    <a:pt x="30011" y="33198"/>
                  </a:cubicBezTo>
                  <a:cubicBezTo>
                    <a:pt x="30011" y="33347"/>
                    <a:pt x="30048" y="33534"/>
                    <a:pt x="30048" y="33720"/>
                  </a:cubicBezTo>
                  <a:cubicBezTo>
                    <a:pt x="29899" y="33496"/>
                    <a:pt x="29750" y="33235"/>
                    <a:pt x="29563" y="33012"/>
                  </a:cubicBezTo>
                  <a:cubicBezTo>
                    <a:pt x="29340" y="32564"/>
                    <a:pt x="29042" y="32154"/>
                    <a:pt x="28743" y="31744"/>
                  </a:cubicBezTo>
                  <a:cubicBezTo>
                    <a:pt x="28520" y="31483"/>
                    <a:pt x="28408" y="31148"/>
                    <a:pt x="28445" y="30812"/>
                  </a:cubicBezTo>
                  <a:cubicBezTo>
                    <a:pt x="28445" y="30216"/>
                    <a:pt x="28370" y="29657"/>
                    <a:pt x="28221" y="29097"/>
                  </a:cubicBezTo>
                  <a:cubicBezTo>
                    <a:pt x="28110" y="28911"/>
                    <a:pt x="28035" y="28725"/>
                    <a:pt x="27923" y="28575"/>
                  </a:cubicBezTo>
                  <a:cubicBezTo>
                    <a:pt x="27774" y="28352"/>
                    <a:pt x="27699" y="28091"/>
                    <a:pt x="27588" y="27904"/>
                  </a:cubicBezTo>
                  <a:cubicBezTo>
                    <a:pt x="27401" y="27569"/>
                    <a:pt x="27215" y="27271"/>
                    <a:pt x="27028" y="26972"/>
                  </a:cubicBezTo>
                  <a:cubicBezTo>
                    <a:pt x="26805" y="26674"/>
                    <a:pt x="26544" y="26562"/>
                    <a:pt x="26469" y="26152"/>
                  </a:cubicBezTo>
                  <a:cubicBezTo>
                    <a:pt x="26432" y="25929"/>
                    <a:pt x="26469" y="25668"/>
                    <a:pt x="26432" y="25444"/>
                  </a:cubicBezTo>
                  <a:cubicBezTo>
                    <a:pt x="26357" y="25220"/>
                    <a:pt x="26283" y="25034"/>
                    <a:pt x="26171" y="24848"/>
                  </a:cubicBezTo>
                  <a:cubicBezTo>
                    <a:pt x="26059" y="24512"/>
                    <a:pt x="25985" y="24139"/>
                    <a:pt x="26022" y="23766"/>
                  </a:cubicBezTo>
                  <a:close/>
                  <a:moveTo>
                    <a:pt x="23046" y="1"/>
                  </a:moveTo>
                  <a:cubicBezTo>
                    <a:pt x="22835" y="1"/>
                    <a:pt x="22621" y="18"/>
                    <a:pt x="22406" y="56"/>
                  </a:cubicBezTo>
                  <a:cubicBezTo>
                    <a:pt x="21735" y="131"/>
                    <a:pt x="21064" y="243"/>
                    <a:pt x="20430" y="466"/>
                  </a:cubicBezTo>
                  <a:cubicBezTo>
                    <a:pt x="20132" y="616"/>
                    <a:pt x="19833" y="839"/>
                    <a:pt x="19535" y="1100"/>
                  </a:cubicBezTo>
                  <a:cubicBezTo>
                    <a:pt x="19311" y="1249"/>
                    <a:pt x="19088" y="1436"/>
                    <a:pt x="18901" y="1659"/>
                  </a:cubicBezTo>
                  <a:cubicBezTo>
                    <a:pt x="18752" y="1920"/>
                    <a:pt x="18566" y="2144"/>
                    <a:pt x="18342" y="2368"/>
                  </a:cubicBezTo>
                  <a:cubicBezTo>
                    <a:pt x="18081" y="2517"/>
                    <a:pt x="17783" y="2629"/>
                    <a:pt x="17485" y="2666"/>
                  </a:cubicBezTo>
                  <a:cubicBezTo>
                    <a:pt x="16776" y="2815"/>
                    <a:pt x="16105" y="3113"/>
                    <a:pt x="15584" y="3598"/>
                  </a:cubicBezTo>
                  <a:cubicBezTo>
                    <a:pt x="14987" y="4194"/>
                    <a:pt x="14763" y="5425"/>
                    <a:pt x="15733" y="5723"/>
                  </a:cubicBezTo>
                  <a:cubicBezTo>
                    <a:pt x="15863" y="5760"/>
                    <a:pt x="15994" y="5779"/>
                    <a:pt x="16124" y="5779"/>
                  </a:cubicBezTo>
                  <a:cubicBezTo>
                    <a:pt x="16255" y="5779"/>
                    <a:pt x="16385" y="5760"/>
                    <a:pt x="16516" y="5723"/>
                  </a:cubicBezTo>
                  <a:cubicBezTo>
                    <a:pt x="16636" y="5693"/>
                    <a:pt x="16900" y="5591"/>
                    <a:pt x="17096" y="5591"/>
                  </a:cubicBezTo>
                  <a:cubicBezTo>
                    <a:pt x="17144" y="5591"/>
                    <a:pt x="17187" y="5597"/>
                    <a:pt x="17224" y="5611"/>
                  </a:cubicBezTo>
                  <a:cubicBezTo>
                    <a:pt x="17373" y="5648"/>
                    <a:pt x="17373" y="5835"/>
                    <a:pt x="17485" y="5984"/>
                  </a:cubicBezTo>
                  <a:cubicBezTo>
                    <a:pt x="17559" y="6133"/>
                    <a:pt x="17708" y="6245"/>
                    <a:pt x="17858" y="6319"/>
                  </a:cubicBezTo>
                  <a:cubicBezTo>
                    <a:pt x="18156" y="6580"/>
                    <a:pt x="18230" y="6953"/>
                    <a:pt x="18491" y="7214"/>
                  </a:cubicBezTo>
                  <a:cubicBezTo>
                    <a:pt x="18624" y="7347"/>
                    <a:pt x="18749" y="7384"/>
                    <a:pt x="18877" y="7384"/>
                  </a:cubicBezTo>
                  <a:cubicBezTo>
                    <a:pt x="19036" y="7384"/>
                    <a:pt x="19200" y="7326"/>
                    <a:pt x="19386" y="7326"/>
                  </a:cubicBezTo>
                  <a:cubicBezTo>
                    <a:pt x="19498" y="7102"/>
                    <a:pt x="19349" y="6730"/>
                    <a:pt x="19535" y="6543"/>
                  </a:cubicBezTo>
                  <a:cubicBezTo>
                    <a:pt x="19759" y="6431"/>
                    <a:pt x="19983" y="6357"/>
                    <a:pt x="20206" y="6319"/>
                  </a:cubicBezTo>
                  <a:cubicBezTo>
                    <a:pt x="20616" y="6133"/>
                    <a:pt x="21138" y="5947"/>
                    <a:pt x="20989" y="5350"/>
                  </a:cubicBezTo>
                  <a:cubicBezTo>
                    <a:pt x="20877" y="5126"/>
                    <a:pt x="20728" y="4940"/>
                    <a:pt x="20542" y="4754"/>
                  </a:cubicBezTo>
                  <a:cubicBezTo>
                    <a:pt x="20355" y="4605"/>
                    <a:pt x="20094" y="4530"/>
                    <a:pt x="20057" y="4232"/>
                  </a:cubicBezTo>
                  <a:cubicBezTo>
                    <a:pt x="20020" y="3747"/>
                    <a:pt x="20504" y="3561"/>
                    <a:pt x="20803" y="3412"/>
                  </a:cubicBezTo>
                  <a:cubicBezTo>
                    <a:pt x="20840" y="3393"/>
                    <a:pt x="20887" y="3393"/>
                    <a:pt x="20928" y="3393"/>
                  </a:cubicBezTo>
                  <a:cubicBezTo>
                    <a:pt x="20970" y="3393"/>
                    <a:pt x="21008" y="3393"/>
                    <a:pt x="21026" y="3374"/>
                  </a:cubicBezTo>
                  <a:cubicBezTo>
                    <a:pt x="21064" y="3337"/>
                    <a:pt x="21175" y="3151"/>
                    <a:pt x="21250" y="3039"/>
                  </a:cubicBezTo>
                  <a:cubicBezTo>
                    <a:pt x="21399" y="2852"/>
                    <a:pt x="21548" y="2666"/>
                    <a:pt x="21735" y="2480"/>
                  </a:cubicBezTo>
                  <a:cubicBezTo>
                    <a:pt x="21956" y="2341"/>
                    <a:pt x="22198" y="2265"/>
                    <a:pt x="22445" y="2265"/>
                  </a:cubicBezTo>
                  <a:cubicBezTo>
                    <a:pt x="22531" y="2265"/>
                    <a:pt x="22617" y="2274"/>
                    <a:pt x="22704" y="2293"/>
                  </a:cubicBezTo>
                  <a:cubicBezTo>
                    <a:pt x="22965" y="2293"/>
                    <a:pt x="23189" y="2330"/>
                    <a:pt x="23412" y="2405"/>
                  </a:cubicBezTo>
                  <a:cubicBezTo>
                    <a:pt x="23934" y="2703"/>
                    <a:pt x="23338" y="3300"/>
                    <a:pt x="22965" y="3412"/>
                  </a:cubicBezTo>
                  <a:cubicBezTo>
                    <a:pt x="22741" y="3486"/>
                    <a:pt x="22331" y="3412"/>
                    <a:pt x="22145" y="3561"/>
                  </a:cubicBezTo>
                  <a:cubicBezTo>
                    <a:pt x="22033" y="3710"/>
                    <a:pt x="21958" y="3859"/>
                    <a:pt x="21958" y="4045"/>
                  </a:cubicBezTo>
                  <a:cubicBezTo>
                    <a:pt x="21809" y="4493"/>
                    <a:pt x="21809" y="4940"/>
                    <a:pt x="21884" y="5350"/>
                  </a:cubicBezTo>
                  <a:cubicBezTo>
                    <a:pt x="22016" y="5668"/>
                    <a:pt x="22581" y="5760"/>
                    <a:pt x="23031" y="5760"/>
                  </a:cubicBezTo>
                  <a:cubicBezTo>
                    <a:pt x="23214" y="5760"/>
                    <a:pt x="23379" y="5745"/>
                    <a:pt x="23487" y="5723"/>
                  </a:cubicBezTo>
                  <a:cubicBezTo>
                    <a:pt x="23760" y="5668"/>
                    <a:pt x="24033" y="5634"/>
                    <a:pt x="24306" y="5634"/>
                  </a:cubicBezTo>
                  <a:cubicBezTo>
                    <a:pt x="24405" y="5634"/>
                    <a:pt x="24505" y="5638"/>
                    <a:pt x="24605" y="5648"/>
                  </a:cubicBezTo>
                  <a:cubicBezTo>
                    <a:pt x="24829" y="5686"/>
                    <a:pt x="25164" y="5611"/>
                    <a:pt x="25239" y="5835"/>
                  </a:cubicBezTo>
                  <a:cubicBezTo>
                    <a:pt x="25309" y="6079"/>
                    <a:pt x="25150" y="6323"/>
                    <a:pt x="24885" y="6323"/>
                  </a:cubicBezTo>
                  <a:cubicBezTo>
                    <a:pt x="24867" y="6323"/>
                    <a:pt x="24848" y="6322"/>
                    <a:pt x="24829" y="6319"/>
                  </a:cubicBezTo>
                  <a:cubicBezTo>
                    <a:pt x="24531" y="6319"/>
                    <a:pt x="24382" y="6058"/>
                    <a:pt x="24083" y="6021"/>
                  </a:cubicBezTo>
                  <a:cubicBezTo>
                    <a:pt x="23822" y="6021"/>
                    <a:pt x="23599" y="6096"/>
                    <a:pt x="23375" y="6245"/>
                  </a:cubicBezTo>
                  <a:cubicBezTo>
                    <a:pt x="23158" y="6310"/>
                    <a:pt x="22929" y="6350"/>
                    <a:pt x="22702" y="6350"/>
                  </a:cubicBezTo>
                  <a:cubicBezTo>
                    <a:pt x="22538" y="6350"/>
                    <a:pt x="22375" y="6329"/>
                    <a:pt x="22219" y="6282"/>
                  </a:cubicBezTo>
                  <a:cubicBezTo>
                    <a:pt x="22190" y="6280"/>
                    <a:pt x="22162" y="6279"/>
                    <a:pt x="22135" y="6279"/>
                  </a:cubicBezTo>
                  <a:cubicBezTo>
                    <a:pt x="21677" y="6279"/>
                    <a:pt x="21505" y="6572"/>
                    <a:pt x="21399" y="7065"/>
                  </a:cubicBezTo>
                  <a:cubicBezTo>
                    <a:pt x="21399" y="7634"/>
                    <a:pt x="20894" y="8035"/>
                    <a:pt x="20366" y="8035"/>
                  </a:cubicBezTo>
                  <a:cubicBezTo>
                    <a:pt x="20237" y="8035"/>
                    <a:pt x="20107" y="8011"/>
                    <a:pt x="19983" y="7960"/>
                  </a:cubicBezTo>
                  <a:cubicBezTo>
                    <a:pt x="19722" y="7848"/>
                    <a:pt x="19461" y="7848"/>
                    <a:pt x="19237" y="7736"/>
                  </a:cubicBezTo>
                  <a:cubicBezTo>
                    <a:pt x="19013" y="7661"/>
                    <a:pt x="18790" y="7587"/>
                    <a:pt x="18566" y="7550"/>
                  </a:cubicBezTo>
                  <a:cubicBezTo>
                    <a:pt x="18305" y="7550"/>
                    <a:pt x="18081" y="7438"/>
                    <a:pt x="17895" y="7251"/>
                  </a:cubicBezTo>
                  <a:cubicBezTo>
                    <a:pt x="17626" y="6848"/>
                    <a:pt x="17448" y="6415"/>
                    <a:pt x="16952" y="6415"/>
                  </a:cubicBezTo>
                  <a:cubicBezTo>
                    <a:pt x="16898" y="6415"/>
                    <a:pt x="16839" y="6420"/>
                    <a:pt x="16776" y="6431"/>
                  </a:cubicBezTo>
                  <a:cubicBezTo>
                    <a:pt x="16702" y="6618"/>
                    <a:pt x="16702" y="6804"/>
                    <a:pt x="16702" y="6990"/>
                  </a:cubicBezTo>
                  <a:cubicBezTo>
                    <a:pt x="16702" y="7140"/>
                    <a:pt x="16814" y="7289"/>
                    <a:pt x="16739" y="7438"/>
                  </a:cubicBezTo>
                  <a:cubicBezTo>
                    <a:pt x="16670" y="7542"/>
                    <a:pt x="16543" y="7573"/>
                    <a:pt x="16406" y="7573"/>
                  </a:cubicBezTo>
                  <a:cubicBezTo>
                    <a:pt x="16248" y="7573"/>
                    <a:pt x="16076" y="7532"/>
                    <a:pt x="15956" y="7512"/>
                  </a:cubicBezTo>
                  <a:cubicBezTo>
                    <a:pt x="15621" y="7512"/>
                    <a:pt x="15621" y="7512"/>
                    <a:pt x="15360" y="7661"/>
                  </a:cubicBezTo>
                  <a:cubicBezTo>
                    <a:pt x="15099" y="7848"/>
                    <a:pt x="14838" y="8109"/>
                    <a:pt x="14614" y="8370"/>
                  </a:cubicBezTo>
                  <a:cubicBezTo>
                    <a:pt x="14471" y="8545"/>
                    <a:pt x="14307" y="8598"/>
                    <a:pt x="14132" y="8598"/>
                  </a:cubicBezTo>
                  <a:cubicBezTo>
                    <a:pt x="13896" y="8598"/>
                    <a:pt x="13640" y="8503"/>
                    <a:pt x="13384" y="8482"/>
                  </a:cubicBezTo>
                  <a:lnTo>
                    <a:pt x="13198" y="8482"/>
                  </a:lnTo>
                  <a:cubicBezTo>
                    <a:pt x="12974" y="8519"/>
                    <a:pt x="12750" y="8631"/>
                    <a:pt x="12564" y="8817"/>
                  </a:cubicBezTo>
                  <a:lnTo>
                    <a:pt x="12489" y="8892"/>
                  </a:lnTo>
                  <a:cubicBezTo>
                    <a:pt x="12266" y="9190"/>
                    <a:pt x="11967" y="9488"/>
                    <a:pt x="11669" y="9712"/>
                  </a:cubicBezTo>
                  <a:cubicBezTo>
                    <a:pt x="11493" y="9871"/>
                    <a:pt x="11324" y="9913"/>
                    <a:pt x="11145" y="9913"/>
                  </a:cubicBezTo>
                  <a:cubicBezTo>
                    <a:pt x="10945" y="9913"/>
                    <a:pt x="10731" y="9861"/>
                    <a:pt x="10476" y="9861"/>
                  </a:cubicBezTo>
                  <a:cubicBezTo>
                    <a:pt x="10445" y="9858"/>
                    <a:pt x="10414" y="9856"/>
                    <a:pt x="10382" y="9856"/>
                  </a:cubicBezTo>
                  <a:cubicBezTo>
                    <a:pt x="10042" y="9856"/>
                    <a:pt x="9718" y="10041"/>
                    <a:pt x="9581" y="10383"/>
                  </a:cubicBezTo>
                  <a:cubicBezTo>
                    <a:pt x="9470" y="10718"/>
                    <a:pt x="9805" y="11017"/>
                    <a:pt x="10029" y="11240"/>
                  </a:cubicBezTo>
                  <a:cubicBezTo>
                    <a:pt x="10252" y="11464"/>
                    <a:pt x="10327" y="11800"/>
                    <a:pt x="10215" y="12098"/>
                  </a:cubicBezTo>
                  <a:cubicBezTo>
                    <a:pt x="10215" y="12359"/>
                    <a:pt x="10215" y="12918"/>
                    <a:pt x="10029" y="13030"/>
                  </a:cubicBezTo>
                  <a:cubicBezTo>
                    <a:pt x="9973" y="13067"/>
                    <a:pt x="9901" y="13081"/>
                    <a:pt x="9821" y="13081"/>
                  </a:cubicBezTo>
                  <a:cubicBezTo>
                    <a:pt x="9581" y="13081"/>
                    <a:pt x="9274" y="12955"/>
                    <a:pt x="9134" y="12955"/>
                  </a:cubicBezTo>
                  <a:lnTo>
                    <a:pt x="8612" y="12881"/>
                  </a:lnTo>
                  <a:cubicBezTo>
                    <a:pt x="8368" y="12832"/>
                    <a:pt x="7900" y="12687"/>
                    <a:pt x="7512" y="12687"/>
                  </a:cubicBezTo>
                  <a:cubicBezTo>
                    <a:pt x="7308" y="12687"/>
                    <a:pt x="7125" y="12728"/>
                    <a:pt x="7009" y="12843"/>
                  </a:cubicBezTo>
                  <a:cubicBezTo>
                    <a:pt x="6748" y="13067"/>
                    <a:pt x="6823" y="13738"/>
                    <a:pt x="6748" y="14074"/>
                  </a:cubicBezTo>
                  <a:lnTo>
                    <a:pt x="6599" y="15117"/>
                  </a:lnTo>
                  <a:cubicBezTo>
                    <a:pt x="6562" y="15416"/>
                    <a:pt x="6450" y="16012"/>
                    <a:pt x="6711" y="16236"/>
                  </a:cubicBezTo>
                  <a:cubicBezTo>
                    <a:pt x="6742" y="16267"/>
                    <a:pt x="6781" y="16279"/>
                    <a:pt x="6820" y="16279"/>
                  </a:cubicBezTo>
                  <a:cubicBezTo>
                    <a:pt x="6873" y="16279"/>
                    <a:pt x="6929" y="16257"/>
                    <a:pt x="6972" y="16236"/>
                  </a:cubicBezTo>
                  <a:lnTo>
                    <a:pt x="7382" y="16236"/>
                  </a:lnTo>
                  <a:cubicBezTo>
                    <a:pt x="7512" y="16217"/>
                    <a:pt x="7652" y="16208"/>
                    <a:pt x="7797" y="16208"/>
                  </a:cubicBezTo>
                  <a:cubicBezTo>
                    <a:pt x="7941" y="16208"/>
                    <a:pt x="8090" y="16217"/>
                    <a:pt x="8239" y="16236"/>
                  </a:cubicBezTo>
                  <a:cubicBezTo>
                    <a:pt x="8649" y="16273"/>
                    <a:pt x="9097" y="16348"/>
                    <a:pt x="9544" y="16385"/>
                  </a:cubicBezTo>
                  <a:cubicBezTo>
                    <a:pt x="9627" y="16399"/>
                    <a:pt x="9706" y="16405"/>
                    <a:pt x="9784" y="16405"/>
                  </a:cubicBezTo>
                  <a:cubicBezTo>
                    <a:pt x="10336" y="16405"/>
                    <a:pt x="10769" y="16078"/>
                    <a:pt x="11259" y="15751"/>
                  </a:cubicBezTo>
                  <a:cubicBezTo>
                    <a:pt x="11520" y="15528"/>
                    <a:pt x="11781" y="15341"/>
                    <a:pt x="12079" y="15192"/>
                  </a:cubicBezTo>
                  <a:cubicBezTo>
                    <a:pt x="12228" y="15155"/>
                    <a:pt x="12340" y="15080"/>
                    <a:pt x="12489" y="15006"/>
                  </a:cubicBezTo>
                  <a:cubicBezTo>
                    <a:pt x="12638" y="14894"/>
                    <a:pt x="12676" y="14745"/>
                    <a:pt x="12862" y="14670"/>
                  </a:cubicBezTo>
                  <a:cubicBezTo>
                    <a:pt x="13048" y="14558"/>
                    <a:pt x="13160" y="14558"/>
                    <a:pt x="13309" y="14484"/>
                  </a:cubicBezTo>
                  <a:cubicBezTo>
                    <a:pt x="13570" y="14372"/>
                    <a:pt x="13757" y="14036"/>
                    <a:pt x="14055" y="13962"/>
                  </a:cubicBezTo>
                  <a:cubicBezTo>
                    <a:pt x="14279" y="13962"/>
                    <a:pt x="14502" y="13962"/>
                    <a:pt x="14726" y="14036"/>
                  </a:cubicBezTo>
                  <a:cubicBezTo>
                    <a:pt x="15099" y="14036"/>
                    <a:pt x="15434" y="14111"/>
                    <a:pt x="15807" y="14223"/>
                  </a:cubicBezTo>
                  <a:cubicBezTo>
                    <a:pt x="16329" y="14409"/>
                    <a:pt x="16627" y="15229"/>
                    <a:pt x="16926" y="15677"/>
                  </a:cubicBezTo>
                  <a:cubicBezTo>
                    <a:pt x="17187" y="16124"/>
                    <a:pt x="17671" y="16720"/>
                    <a:pt x="18193" y="16832"/>
                  </a:cubicBezTo>
                  <a:cubicBezTo>
                    <a:pt x="18268" y="16849"/>
                    <a:pt x="18337" y="16857"/>
                    <a:pt x="18399" y="16857"/>
                  </a:cubicBezTo>
                  <a:cubicBezTo>
                    <a:pt x="18893" y="16857"/>
                    <a:pt x="18992" y="16364"/>
                    <a:pt x="18827" y="15900"/>
                  </a:cubicBezTo>
                  <a:cubicBezTo>
                    <a:pt x="18603" y="15267"/>
                    <a:pt x="18193" y="14707"/>
                    <a:pt x="17708" y="14223"/>
                  </a:cubicBezTo>
                  <a:cubicBezTo>
                    <a:pt x="17373" y="13925"/>
                    <a:pt x="16926" y="13775"/>
                    <a:pt x="17037" y="13291"/>
                  </a:cubicBezTo>
                  <a:cubicBezTo>
                    <a:pt x="17067" y="13143"/>
                    <a:pt x="17120" y="12996"/>
                    <a:pt x="17251" y="12996"/>
                  </a:cubicBezTo>
                  <a:cubicBezTo>
                    <a:pt x="17286" y="12996"/>
                    <a:pt x="17326" y="13006"/>
                    <a:pt x="17373" y="13030"/>
                  </a:cubicBezTo>
                  <a:cubicBezTo>
                    <a:pt x="17485" y="13067"/>
                    <a:pt x="17597" y="13291"/>
                    <a:pt x="17671" y="13403"/>
                  </a:cubicBezTo>
                  <a:cubicBezTo>
                    <a:pt x="17820" y="13589"/>
                    <a:pt x="17969" y="13738"/>
                    <a:pt x="18156" y="13813"/>
                  </a:cubicBezTo>
                  <a:lnTo>
                    <a:pt x="18603" y="14036"/>
                  </a:lnTo>
                  <a:cubicBezTo>
                    <a:pt x="18827" y="14148"/>
                    <a:pt x="18752" y="14148"/>
                    <a:pt x="18901" y="14297"/>
                  </a:cubicBezTo>
                  <a:cubicBezTo>
                    <a:pt x="19051" y="14484"/>
                    <a:pt x="19200" y="14633"/>
                    <a:pt x="19349" y="14819"/>
                  </a:cubicBezTo>
                  <a:cubicBezTo>
                    <a:pt x="19572" y="15006"/>
                    <a:pt x="19684" y="15229"/>
                    <a:pt x="19722" y="15490"/>
                  </a:cubicBezTo>
                  <a:cubicBezTo>
                    <a:pt x="19796" y="15677"/>
                    <a:pt x="19871" y="15826"/>
                    <a:pt x="19945" y="16012"/>
                  </a:cubicBezTo>
                  <a:cubicBezTo>
                    <a:pt x="20169" y="16497"/>
                    <a:pt x="20281" y="17131"/>
                    <a:pt x="20542" y="17615"/>
                  </a:cubicBezTo>
                  <a:cubicBezTo>
                    <a:pt x="20654" y="17802"/>
                    <a:pt x="20728" y="17988"/>
                    <a:pt x="20803" y="18174"/>
                  </a:cubicBezTo>
                  <a:cubicBezTo>
                    <a:pt x="20840" y="18398"/>
                    <a:pt x="20915" y="18622"/>
                    <a:pt x="21138" y="18696"/>
                  </a:cubicBezTo>
                  <a:cubicBezTo>
                    <a:pt x="21188" y="18706"/>
                    <a:pt x="21238" y="18711"/>
                    <a:pt x="21288" y="18711"/>
                  </a:cubicBezTo>
                  <a:cubicBezTo>
                    <a:pt x="21424" y="18711"/>
                    <a:pt x="21561" y="18676"/>
                    <a:pt x="21697" y="18622"/>
                  </a:cubicBezTo>
                  <a:cubicBezTo>
                    <a:pt x="21772" y="18435"/>
                    <a:pt x="21809" y="18249"/>
                    <a:pt x="21772" y="18063"/>
                  </a:cubicBezTo>
                  <a:cubicBezTo>
                    <a:pt x="21772" y="17727"/>
                    <a:pt x="21474" y="17354"/>
                    <a:pt x="21735" y="17019"/>
                  </a:cubicBezTo>
                  <a:cubicBezTo>
                    <a:pt x="21921" y="16870"/>
                    <a:pt x="22145" y="16720"/>
                    <a:pt x="22406" y="16683"/>
                  </a:cubicBezTo>
                  <a:cubicBezTo>
                    <a:pt x="22629" y="16646"/>
                    <a:pt x="22779" y="16571"/>
                    <a:pt x="23002" y="16497"/>
                  </a:cubicBezTo>
                  <a:cubicBezTo>
                    <a:pt x="23151" y="16422"/>
                    <a:pt x="23300" y="16348"/>
                    <a:pt x="23487" y="16348"/>
                  </a:cubicBezTo>
                  <a:cubicBezTo>
                    <a:pt x="23673" y="16348"/>
                    <a:pt x="23897" y="16348"/>
                    <a:pt x="24121" y="16273"/>
                  </a:cubicBezTo>
                  <a:cubicBezTo>
                    <a:pt x="24456" y="16161"/>
                    <a:pt x="24270" y="16087"/>
                    <a:pt x="24382" y="15826"/>
                  </a:cubicBezTo>
                  <a:cubicBezTo>
                    <a:pt x="24419" y="15714"/>
                    <a:pt x="24493" y="15714"/>
                    <a:pt x="24568" y="15639"/>
                  </a:cubicBezTo>
                  <a:cubicBezTo>
                    <a:pt x="24605" y="15528"/>
                    <a:pt x="24680" y="15416"/>
                    <a:pt x="24717" y="15304"/>
                  </a:cubicBezTo>
                  <a:cubicBezTo>
                    <a:pt x="24941" y="15006"/>
                    <a:pt x="25202" y="14670"/>
                    <a:pt x="25463" y="14372"/>
                  </a:cubicBezTo>
                  <a:cubicBezTo>
                    <a:pt x="25574" y="14223"/>
                    <a:pt x="25574" y="14185"/>
                    <a:pt x="25761" y="14074"/>
                  </a:cubicBezTo>
                  <a:cubicBezTo>
                    <a:pt x="25873" y="13999"/>
                    <a:pt x="25985" y="13962"/>
                    <a:pt x="26096" y="13887"/>
                  </a:cubicBezTo>
                  <a:cubicBezTo>
                    <a:pt x="26233" y="13778"/>
                    <a:pt x="26349" y="13709"/>
                    <a:pt x="26504" y="13709"/>
                  </a:cubicBezTo>
                  <a:cubicBezTo>
                    <a:pt x="26561" y="13709"/>
                    <a:pt x="26623" y="13718"/>
                    <a:pt x="26693" y="13738"/>
                  </a:cubicBezTo>
                  <a:cubicBezTo>
                    <a:pt x="26917" y="13813"/>
                    <a:pt x="27066" y="14111"/>
                    <a:pt x="27252" y="14260"/>
                  </a:cubicBezTo>
                  <a:cubicBezTo>
                    <a:pt x="27438" y="14409"/>
                    <a:pt x="27588" y="14521"/>
                    <a:pt x="27774" y="14633"/>
                  </a:cubicBezTo>
                  <a:cubicBezTo>
                    <a:pt x="27960" y="14782"/>
                    <a:pt x="28184" y="14894"/>
                    <a:pt x="28445" y="14968"/>
                  </a:cubicBezTo>
                  <a:cubicBezTo>
                    <a:pt x="28669" y="15080"/>
                    <a:pt x="28743" y="15304"/>
                    <a:pt x="28967" y="15378"/>
                  </a:cubicBezTo>
                  <a:cubicBezTo>
                    <a:pt x="29153" y="15416"/>
                    <a:pt x="29340" y="15490"/>
                    <a:pt x="29489" y="15602"/>
                  </a:cubicBezTo>
                  <a:cubicBezTo>
                    <a:pt x="29713" y="15751"/>
                    <a:pt x="29936" y="15938"/>
                    <a:pt x="30085" y="16161"/>
                  </a:cubicBezTo>
                  <a:cubicBezTo>
                    <a:pt x="30197" y="16310"/>
                    <a:pt x="30384" y="16460"/>
                    <a:pt x="30234" y="16646"/>
                  </a:cubicBezTo>
                  <a:cubicBezTo>
                    <a:pt x="30198" y="16719"/>
                    <a:pt x="30162" y="16744"/>
                    <a:pt x="30124" y="16744"/>
                  </a:cubicBezTo>
                  <a:cubicBezTo>
                    <a:pt x="30046" y="16744"/>
                    <a:pt x="29962" y="16634"/>
                    <a:pt x="29862" y="16609"/>
                  </a:cubicBezTo>
                  <a:cubicBezTo>
                    <a:pt x="29737" y="16584"/>
                    <a:pt x="29609" y="16571"/>
                    <a:pt x="29479" y="16571"/>
                  </a:cubicBezTo>
                  <a:cubicBezTo>
                    <a:pt x="29220" y="16571"/>
                    <a:pt x="28955" y="16621"/>
                    <a:pt x="28706" y="16720"/>
                  </a:cubicBezTo>
                  <a:cubicBezTo>
                    <a:pt x="28557" y="16795"/>
                    <a:pt x="28408" y="16832"/>
                    <a:pt x="28259" y="16832"/>
                  </a:cubicBezTo>
                  <a:cubicBezTo>
                    <a:pt x="28110" y="16795"/>
                    <a:pt x="27998" y="16683"/>
                    <a:pt x="27849" y="16646"/>
                  </a:cubicBezTo>
                  <a:cubicBezTo>
                    <a:pt x="27662" y="16609"/>
                    <a:pt x="27476" y="16571"/>
                    <a:pt x="27289" y="16571"/>
                  </a:cubicBezTo>
                  <a:lnTo>
                    <a:pt x="26656" y="16497"/>
                  </a:lnTo>
                  <a:cubicBezTo>
                    <a:pt x="26562" y="16478"/>
                    <a:pt x="26479" y="16469"/>
                    <a:pt x="26399" y="16469"/>
                  </a:cubicBezTo>
                  <a:cubicBezTo>
                    <a:pt x="26320" y="16469"/>
                    <a:pt x="26246" y="16478"/>
                    <a:pt x="26171" y="16497"/>
                  </a:cubicBezTo>
                  <a:cubicBezTo>
                    <a:pt x="25947" y="16534"/>
                    <a:pt x="25724" y="16609"/>
                    <a:pt x="25500" y="16646"/>
                  </a:cubicBezTo>
                  <a:cubicBezTo>
                    <a:pt x="25351" y="16646"/>
                    <a:pt x="25239" y="16571"/>
                    <a:pt x="25090" y="16571"/>
                  </a:cubicBezTo>
                  <a:cubicBezTo>
                    <a:pt x="24941" y="16571"/>
                    <a:pt x="24792" y="16646"/>
                    <a:pt x="24643" y="16646"/>
                  </a:cubicBezTo>
                  <a:cubicBezTo>
                    <a:pt x="24232" y="16646"/>
                    <a:pt x="23860" y="16497"/>
                    <a:pt x="23487" y="16460"/>
                  </a:cubicBezTo>
                  <a:cubicBezTo>
                    <a:pt x="23189" y="16460"/>
                    <a:pt x="23151" y="16571"/>
                    <a:pt x="23189" y="16832"/>
                  </a:cubicBezTo>
                  <a:cubicBezTo>
                    <a:pt x="23450" y="16870"/>
                    <a:pt x="23636" y="17093"/>
                    <a:pt x="23561" y="17354"/>
                  </a:cubicBezTo>
                  <a:cubicBezTo>
                    <a:pt x="23524" y="17690"/>
                    <a:pt x="23487" y="17802"/>
                    <a:pt x="23748" y="18025"/>
                  </a:cubicBezTo>
                  <a:cubicBezTo>
                    <a:pt x="23934" y="18249"/>
                    <a:pt x="24121" y="18435"/>
                    <a:pt x="24270" y="18659"/>
                  </a:cubicBezTo>
                  <a:cubicBezTo>
                    <a:pt x="24382" y="18845"/>
                    <a:pt x="24493" y="18995"/>
                    <a:pt x="24643" y="19144"/>
                  </a:cubicBezTo>
                  <a:cubicBezTo>
                    <a:pt x="24792" y="19218"/>
                    <a:pt x="24978" y="19293"/>
                    <a:pt x="25164" y="19330"/>
                  </a:cubicBezTo>
                  <a:cubicBezTo>
                    <a:pt x="25351" y="19405"/>
                    <a:pt x="25537" y="19554"/>
                    <a:pt x="25761" y="19628"/>
                  </a:cubicBezTo>
                  <a:cubicBezTo>
                    <a:pt x="26208" y="19740"/>
                    <a:pt x="26618" y="19777"/>
                    <a:pt x="27066" y="19815"/>
                  </a:cubicBezTo>
                  <a:cubicBezTo>
                    <a:pt x="27215" y="19815"/>
                    <a:pt x="27364" y="19852"/>
                    <a:pt x="27476" y="19889"/>
                  </a:cubicBezTo>
                  <a:cubicBezTo>
                    <a:pt x="27513" y="19889"/>
                    <a:pt x="27550" y="20001"/>
                    <a:pt x="27588" y="20001"/>
                  </a:cubicBezTo>
                  <a:cubicBezTo>
                    <a:pt x="27774" y="20076"/>
                    <a:pt x="27923" y="20038"/>
                    <a:pt x="28072" y="20188"/>
                  </a:cubicBezTo>
                  <a:cubicBezTo>
                    <a:pt x="28184" y="20337"/>
                    <a:pt x="28221" y="20448"/>
                    <a:pt x="28147" y="20672"/>
                  </a:cubicBezTo>
                  <a:cubicBezTo>
                    <a:pt x="28110" y="20933"/>
                    <a:pt x="28072" y="20859"/>
                    <a:pt x="27923" y="21045"/>
                  </a:cubicBezTo>
                  <a:cubicBezTo>
                    <a:pt x="27849" y="21157"/>
                    <a:pt x="27811" y="21343"/>
                    <a:pt x="27811" y="21492"/>
                  </a:cubicBezTo>
                  <a:cubicBezTo>
                    <a:pt x="27774" y="21679"/>
                    <a:pt x="27699" y="21865"/>
                    <a:pt x="27625" y="22052"/>
                  </a:cubicBezTo>
                  <a:cubicBezTo>
                    <a:pt x="27550" y="22312"/>
                    <a:pt x="27588" y="22872"/>
                    <a:pt x="27215" y="22872"/>
                  </a:cubicBezTo>
                  <a:cubicBezTo>
                    <a:pt x="27178" y="22760"/>
                    <a:pt x="26879" y="22723"/>
                    <a:pt x="26767" y="22611"/>
                  </a:cubicBezTo>
                  <a:cubicBezTo>
                    <a:pt x="26544" y="22462"/>
                    <a:pt x="26283" y="22312"/>
                    <a:pt x="26059" y="22201"/>
                  </a:cubicBezTo>
                  <a:cubicBezTo>
                    <a:pt x="25716" y="22013"/>
                    <a:pt x="25346" y="21931"/>
                    <a:pt x="24972" y="21931"/>
                  </a:cubicBezTo>
                  <a:cubicBezTo>
                    <a:pt x="24900" y="21931"/>
                    <a:pt x="24827" y="21934"/>
                    <a:pt x="24754" y="21940"/>
                  </a:cubicBezTo>
                  <a:cubicBezTo>
                    <a:pt x="24649" y="21948"/>
                    <a:pt x="24545" y="21953"/>
                    <a:pt x="24443" y="21953"/>
                  </a:cubicBezTo>
                  <a:cubicBezTo>
                    <a:pt x="24113" y="21953"/>
                    <a:pt x="23800" y="21904"/>
                    <a:pt x="23487" y="21791"/>
                  </a:cubicBezTo>
                  <a:cubicBezTo>
                    <a:pt x="23151" y="21641"/>
                    <a:pt x="22779" y="21455"/>
                    <a:pt x="22480" y="21269"/>
                  </a:cubicBezTo>
                  <a:cubicBezTo>
                    <a:pt x="22294" y="21120"/>
                    <a:pt x="22107" y="21008"/>
                    <a:pt x="21921" y="20933"/>
                  </a:cubicBezTo>
                  <a:cubicBezTo>
                    <a:pt x="21735" y="20914"/>
                    <a:pt x="21548" y="20905"/>
                    <a:pt x="21362" y="20905"/>
                  </a:cubicBezTo>
                  <a:cubicBezTo>
                    <a:pt x="21175" y="20905"/>
                    <a:pt x="20989" y="20914"/>
                    <a:pt x="20803" y="20933"/>
                  </a:cubicBezTo>
                  <a:lnTo>
                    <a:pt x="20318" y="20933"/>
                  </a:lnTo>
                  <a:cubicBezTo>
                    <a:pt x="19945" y="20970"/>
                    <a:pt x="20057" y="21306"/>
                    <a:pt x="19983" y="21604"/>
                  </a:cubicBezTo>
                  <a:cubicBezTo>
                    <a:pt x="19937" y="21853"/>
                    <a:pt x="19823" y="21924"/>
                    <a:pt x="19657" y="21924"/>
                  </a:cubicBezTo>
                  <a:cubicBezTo>
                    <a:pt x="19549" y="21924"/>
                    <a:pt x="19420" y="21894"/>
                    <a:pt x="19274" y="21865"/>
                  </a:cubicBezTo>
                  <a:cubicBezTo>
                    <a:pt x="19051" y="21828"/>
                    <a:pt x="18790" y="21716"/>
                    <a:pt x="18603" y="21567"/>
                  </a:cubicBezTo>
                  <a:cubicBezTo>
                    <a:pt x="17969" y="21045"/>
                    <a:pt x="17559" y="20225"/>
                    <a:pt x="16814" y="19777"/>
                  </a:cubicBezTo>
                  <a:cubicBezTo>
                    <a:pt x="16553" y="19591"/>
                    <a:pt x="16255" y="19405"/>
                    <a:pt x="15956" y="19218"/>
                  </a:cubicBezTo>
                  <a:cubicBezTo>
                    <a:pt x="15621" y="19069"/>
                    <a:pt x="15546" y="18995"/>
                    <a:pt x="15695" y="18622"/>
                  </a:cubicBezTo>
                  <a:cubicBezTo>
                    <a:pt x="15770" y="18324"/>
                    <a:pt x="16031" y="17802"/>
                    <a:pt x="15733" y="17578"/>
                  </a:cubicBezTo>
                  <a:cubicBezTo>
                    <a:pt x="15509" y="17466"/>
                    <a:pt x="15285" y="17503"/>
                    <a:pt x="15024" y="17429"/>
                  </a:cubicBezTo>
                  <a:cubicBezTo>
                    <a:pt x="14801" y="17354"/>
                    <a:pt x="14652" y="17205"/>
                    <a:pt x="14428" y="17131"/>
                  </a:cubicBezTo>
                  <a:cubicBezTo>
                    <a:pt x="14055" y="17019"/>
                    <a:pt x="13682" y="16981"/>
                    <a:pt x="13272" y="16981"/>
                  </a:cubicBezTo>
                  <a:cubicBezTo>
                    <a:pt x="13118" y="16951"/>
                    <a:pt x="12957" y="16932"/>
                    <a:pt x="12798" y="16932"/>
                  </a:cubicBezTo>
                  <a:cubicBezTo>
                    <a:pt x="12572" y="16932"/>
                    <a:pt x="12350" y="16969"/>
                    <a:pt x="12154" y="17056"/>
                  </a:cubicBezTo>
                  <a:cubicBezTo>
                    <a:pt x="11967" y="17131"/>
                    <a:pt x="11781" y="17168"/>
                    <a:pt x="11595" y="17205"/>
                  </a:cubicBezTo>
                  <a:lnTo>
                    <a:pt x="11222" y="17205"/>
                  </a:lnTo>
                  <a:cubicBezTo>
                    <a:pt x="10998" y="17280"/>
                    <a:pt x="10737" y="17317"/>
                    <a:pt x="10513" y="17392"/>
                  </a:cubicBezTo>
                  <a:cubicBezTo>
                    <a:pt x="10364" y="17429"/>
                    <a:pt x="10178" y="17503"/>
                    <a:pt x="10029" y="17578"/>
                  </a:cubicBezTo>
                  <a:cubicBezTo>
                    <a:pt x="9880" y="17690"/>
                    <a:pt x="9768" y="17727"/>
                    <a:pt x="9619" y="17764"/>
                  </a:cubicBezTo>
                  <a:lnTo>
                    <a:pt x="9358" y="17764"/>
                  </a:lnTo>
                  <a:cubicBezTo>
                    <a:pt x="9136" y="17820"/>
                    <a:pt x="8956" y="17916"/>
                    <a:pt x="8740" y="17916"/>
                  </a:cubicBezTo>
                  <a:cubicBezTo>
                    <a:pt x="8665" y="17916"/>
                    <a:pt x="8586" y="17905"/>
                    <a:pt x="8500" y="17876"/>
                  </a:cubicBezTo>
                  <a:cubicBezTo>
                    <a:pt x="8128" y="17802"/>
                    <a:pt x="8165" y="17056"/>
                    <a:pt x="8090" y="16720"/>
                  </a:cubicBezTo>
                  <a:cubicBezTo>
                    <a:pt x="7829" y="16720"/>
                    <a:pt x="7717" y="17131"/>
                    <a:pt x="7606" y="17280"/>
                  </a:cubicBezTo>
                  <a:cubicBezTo>
                    <a:pt x="7419" y="17615"/>
                    <a:pt x="7158" y="17913"/>
                    <a:pt x="6897" y="18174"/>
                  </a:cubicBezTo>
                  <a:cubicBezTo>
                    <a:pt x="6636" y="18361"/>
                    <a:pt x="6301" y="18473"/>
                    <a:pt x="5965" y="18547"/>
                  </a:cubicBezTo>
                  <a:cubicBezTo>
                    <a:pt x="5332" y="18734"/>
                    <a:pt x="4921" y="19330"/>
                    <a:pt x="4884" y="19964"/>
                  </a:cubicBezTo>
                  <a:cubicBezTo>
                    <a:pt x="4884" y="20262"/>
                    <a:pt x="5033" y="20448"/>
                    <a:pt x="4772" y="20635"/>
                  </a:cubicBezTo>
                  <a:cubicBezTo>
                    <a:pt x="4549" y="20784"/>
                    <a:pt x="4325" y="20896"/>
                    <a:pt x="4101" y="20970"/>
                  </a:cubicBezTo>
                  <a:cubicBezTo>
                    <a:pt x="3579" y="21194"/>
                    <a:pt x="3132" y="21530"/>
                    <a:pt x="2759" y="21940"/>
                  </a:cubicBezTo>
                  <a:cubicBezTo>
                    <a:pt x="2125" y="22573"/>
                    <a:pt x="1529" y="23282"/>
                    <a:pt x="1007" y="24027"/>
                  </a:cubicBezTo>
                  <a:cubicBezTo>
                    <a:pt x="821" y="24288"/>
                    <a:pt x="672" y="24624"/>
                    <a:pt x="448" y="24885"/>
                  </a:cubicBezTo>
                  <a:cubicBezTo>
                    <a:pt x="299" y="25034"/>
                    <a:pt x="187" y="25220"/>
                    <a:pt x="75" y="25407"/>
                  </a:cubicBezTo>
                  <a:cubicBezTo>
                    <a:pt x="1" y="25556"/>
                    <a:pt x="1" y="25668"/>
                    <a:pt x="1" y="25817"/>
                  </a:cubicBezTo>
                  <a:cubicBezTo>
                    <a:pt x="38" y="25966"/>
                    <a:pt x="187" y="26078"/>
                    <a:pt x="224" y="26190"/>
                  </a:cubicBezTo>
                  <a:cubicBezTo>
                    <a:pt x="262" y="26301"/>
                    <a:pt x="336" y="26600"/>
                    <a:pt x="411" y="26786"/>
                  </a:cubicBezTo>
                  <a:cubicBezTo>
                    <a:pt x="597" y="27233"/>
                    <a:pt x="634" y="27681"/>
                    <a:pt x="560" y="28165"/>
                  </a:cubicBezTo>
                  <a:cubicBezTo>
                    <a:pt x="485" y="28613"/>
                    <a:pt x="336" y="29023"/>
                    <a:pt x="262" y="29470"/>
                  </a:cubicBezTo>
                  <a:cubicBezTo>
                    <a:pt x="187" y="29843"/>
                    <a:pt x="187" y="30179"/>
                    <a:pt x="262" y="30551"/>
                  </a:cubicBezTo>
                  <a:cubicBezTo>
                    <a:pt x="299" y="30700"/>
                    <a:pt x="373" y="30850"/>
                    <a:pt x="448" y="30999"/>
                  </a:cubicBezTo>
                  <a:cubicBezTo>
                    <a:pt x="597" y="31297"/>
                    <a:pt x="672" y="31595"/>
                    <a:pt x="821" y="31893"/>
                  </a:cubicBezTo>
                  <a:cubicBezTo>
                    <a:pt x="970" y="32154"/>
                    <a:pt x="1193" y="32415"/>
                    <a:pt x="1343" y="32676"/>
                  </a:cubicBezTo>
                  <a:cubicBezTo>
                    <a:pt x="1566" y="33012"/>
                    <a:pt x="1790" y="33310"/>
                    <a:pt x="2051" y="33571"/>
                  </a:cubicBezTo>
                  <a:cubicBezTo>
                    <a:pt x="2312" y="33869"/>
                    <a:pt x="2573" y="34205"/>
                    <a:pt x="2797" y="34503"/>
                  </a:cubicBezTo>
                  <a:cubicBezTo>
                    <a:pt x="2871" y="34615"/>
                    <a:pt x="2908" y="34801"/>
                    <a:pt x="3057" y="34876"/>
                  </a:cubicBezTo>
                  <a:cubicBezTo>
                    <a:pt x="3156" y="34930"/>
                    <a:pt x="3276" y="34951"/>
                    <a:pt x="3408" y="34951"/>
                  </a:cubicBezTo>
                  <a:cubicBezTo>
                    <a:pt x="3823" y="34951"/>
                    <a:pt x="4349" y="34737"/>
                    <a:pt x="4661" y="34652"/>
                  </a:cubicBezTo>
                  <a:cubicBezTo>
                    <a:pt x="4987" y="34536"/>
                    <a:pt x="5313" y="34477"/>
                    <a:pt x="5639" y="34477"/>
                  </a:cubicBezTo>
                  <a:cubicBezTo>
                    <a:pt x="5835" y="34477"/>
                    <a:pt x="6031" y="34498"/>
                    <a:pt x="6226" y="34540"/>
                  </a:cubicBezTo>
                  <a:cubicBezTo>
                    <a:pt x="6450" y="34540"/>
                    <a:pt x="6711" y="34578"/>
                    <a:pt x="6972" y="34652"/>
                  </a:cubicBezTo>
                  <a:cubicBezTo>
                    <a:pt x="7158" y="34764"/>
                    <a:pt x="7382" y="34801"/>
                    <a:pt x="7606" y="34839"/>
                  </a:cubicBezTo>
                  <a:cubicBezTo>
                    <a:pt x="7646" y="34841"/>
                    <a:pt x="7687" y="34843"/>
                    <a:pt x="7728" y="34843"/>
                  </a:cubicBezTo>
                  <a:cubicBezTo>
                    <a:pt x="8133" y="34843"/>
                    <a:pt x="8539" y="34711"/>
                    <a:pt x="8945" y="34711"/>
                  </a:cubicBezTo>
                  <a:cubicBezTo>
                    <a:pt x="9020" y="34711"/>
                    <a:pt x="9096" y="34716"/>
                    <a:pt x="9171" y="34727"/>
                  </a:cubicBezTo>
                  <a:cubicBezTo>
                    <a:pt x="9281" y="34716"/>
                    <a:pt x="9393" y="34711"/>
                    <a:pt x="9508" y="34711"/>
                  </a:cubicBezTo>
                  <a:cubicBezTo>
                    <a:pt x="9784" y="34711"/>
                    <a:pt x="10074" y="34738"/>
                    <a:pt x="10364" y="34764"/>
                  </a:cubicBezTo>
                  <a:cubicBezTo>
                    <a:pt x="10588" y="34839"/>
                    <a:pt x="10812" y="34950"/>
                    <a:pt x="10998" y="35099"/>
                  </a:cubicBezTo>
                  <a:cubicBezTo>
                    <a:pt x="11259" y="35323"/>
                    <a:pt x="11483" y="35547"/>
                    <a:pt x="11669" y="35845"/>
                  </a:cubicBezTo>
                  <a:cubicBezTo>
                    <a:pt x="11744" y="36031"/>
                    <a:pt x="11706" y="36255"/>
                    <a:pt x="11893" y="36442"/>
                  </a:cubicBezTo>
                  <a:cubicBezTo>
                    <a:pt x="12079" y="36628"/>
                    <a:pt x="12638" y="36628"/>
                    <a:pt x="12862" y="36889"/>
                  </a:cubicBezTo>
                  <a:cubicBezTo>
                    <a:pt x="13198" y="37262"/>
                    <a:pt x="12899" y="38045"/>
                    <a:pt x="12676" y="38492"/>
                  </a:cubicBezTo>
                  <a:cubicBezTo>
                    <a:pt x="12452" y="38977"/>
                    <a:pt x="12266" y="39498"/>
                    <a:pt x="12191" y="40058"/>
                  </a:cubicBezTo>
                  <a:cubicBezTo>
                    <a:pt x="12154" y="40244"/>
                    <a:pt x="12116" y="40393"/>
                    <a:pt x="12116" y="40580"/>
                  </a:cubicBezTo>
                  <a:cubicBezTo>
                    <a:pt x="12116" y="40729"/>
                    <a:pt x="12191" y="40878"/>
                    <a:pt x="12266" y="41027"/>
                  </a:cubicBezTo>
                  <a:cubicBezTo>
                    <a:pt x="12340" y="41213"/>
                    <a:pt x="12415" y="41400"/>
                    <a:pt x="12527" y="41549"/>
                  </a:cubicBezTo>
                  <a:cubicBezTo>
                    <a:pt x="12676" y="41810"/>
                    <a:pt x="12750" y="42071"/>
                    <a:pt x="12750" y="42332"/>
                  </a:cubicBezTo>
                  <a:cubicBezTo>
                    <a:pt x="12788" y="42705"/>
                    <a:pt x="12862" y="43040"/>
                    <a:pt x="12899" y="43376"/>
                  </a:cubicBezTo>
                  <a:cubicBezTo>
                    <a:pt x="12899" y="43748"/>
                    <a:pt x="12862" y="44121"/>
                    <a:pt x="12788" y="44457"/>
                  </a:cubicBezTo>
                  <a:cubicBezTo>
                    <a:pt x="12750" y="44830"/>
                    <a:pt x="12676" y="45202"/>
                    <a:pt x="12638" y="45612"/>
                  </a:cubicBezTo>
                  <a:cubicBezTo>
                    <a:pt x="12564" y="45911"/>
                    <a:pt x="12527" y="46209"/>
                    <a:pt x="12489" y="46544"/>
                  </a:cubicBezTo>
                  <a:cubicBezTo>
                    <a:pt x="12527" y="46768"/>
                    <a:pt x="12564" y="46992"/>
                    <a:pt x="12638" y="47178"/>
                  </a:cubicBezTo>
                  <a:cubicBezTo>
                    <a:pt x="12713" y="47551"/>
                    <a:pt x="12676" y="47886"/>
                    <a:pt x="12564" y="48222"/>
                  </a:cubicBezTo>
                  <a:cubicBezTo>
                    <a:pt x="12452" y="48557"/>
                    <a:pt x="12191" y="48856"/>
                    <a:pt x="12042" y="49154"/>
                  </a:cubicBezTo>
                  <a:cubicBezTo>
                    <a:pt x="11967" y="49415"/>
                    <a:pt x="11930" y="49676"/>
                    <a:pt x="11893" y="49937"/>
                  </a:cubicBezTo>
                  <a:cubicBezTo>
                    <a:pt x="11930" y="50347"/>
                    <a:pt x="12042" y="50720"/>
                    <a:pt x="12266" y="51055"/>
                  </a:cubicBezTo>
                  <a:cubicBezTo>
                    <a:pt x="12638" y="51950"/>
                    <a:pt x="13235" y="52807"/>
                    <a:pt x="13496" y="53739"/>
                  </a:cubicBezTo>
                  <a:cubicBezTo>
                    <a:pt x="13608" y="54112"/>
                    <a:pt x="13645" y="54485"/>
                    <a:pt x="13682" y="54858"/>
                  </a:cubicBezTo>
                  <a:cubicBezTo>
                    <a:pt x="13682" y="55268"/>
                    <a:pt x="13496" y="55678"/>
                    <a:pt x="13496" y="56051"/>
                  </a:cubicBezTo>
                  <a:cubicBezTo>
                    <a:pt x="13459" y="56647"/>
                    <a:pt x="13570" y="57318"/>
                    <a:pt x="13309" y="57877"/>
                  </a:cubicBezTo>
                  <a:cubicBezTo>
                    <a:pt x="13235" y="58064"/>
                    <a:pt x="13123" y="58213"/>
                    <a:pt x="13198" y="58437"/>
                  </a:cubicBezTo>
                  <a:cubicBezTo>
                    <a:pt x="13272" y="58735"/>
                    <a:pt x="13645" y="58996"/>
                    <a:pt x="13869" y="59220"/>
                  </a:cubicBezTo>
                  <a:cubicBezTo>
                    <a:pt x="14055" y="59480"/>
                    <a:pt x="14241" y="59741"/>
                    <a:pt x="14391" y="60040"/>
                  </a:cubicBezTo>
                  <a:cubicBezTo>
                    <a:pt x="14465" y="60114"/>
                    <a:pt x="14540" y="60226"/>
                    <a:pt x="14577" y="60338"/>
                  </a:cubicBezTo>
                  <a:cubicBezTo>
                    <a:pt x="14875" y="60263"/>
                    <a:pt x="15323" y="60226"/>
                    <a:pt x="15397" y="60189"/>
                  </a:cubicBezTo>
                  <a:cubicBezTo>
                    <a:pt x="15546" y="60040"/>
                    <a:pt x="15733" y="59853"/>
                    <a:pt x="15919" y="59741"/>
                  </a:cubicBezTo>
                  <a:cubicBezTo>
                    <a:pt x="16081" y="59638"/>
                    <a:pt x="16249" y="59611"/>
                    <a:pt x="16421" y="59611"/>
                  </a:cubicBezTo>
                  <a:cubicBezTo>
                    <a:pt x="16615" y="59611"/>
                    <a:pt x="16813" y="59646"/>
                    <a:pt x="17012" y="59646"/>
                  </a:cubicBezTo>
                  <a:cubicBezTo>
                    <a:pt x="17083" y="59646"/>
                    <a:pt x="17153" y="59641"/>
                    <a:pt x="17224" y="59630"/>
                  </a:cubicBezTo>
                  <a:cubicBezTo>
                    <a:pt x="17410" y="59592"/>
                    <a:pt x="17634" y="59480"/>
                    <a:pt x="17820" y="59443"/>
                  </a:cubicBezTo>
                  <a:lnTo>
                    <a:pt x="18342" y="59443"/>
                  </a:lnTo>
                  <a:cubicBezTo>
                    <a:pt x="18378" y="59446"/>
                    <a:pt x="18413" y="59447"/>
                    <a:pt x="18448" y="59447"/>
                  </a:cubicBezTo>
                  <a:cubicBezTo>
                    <a:pt x="18971" y="59447"/>
                    <a:pt x="19482" y="59191"/>
                    <a:pt x="19796" y="58772"/>
                  </a:cubicBezTo>
                  <a:cubicBezTo>
                    <a:pt x="20132" y="58511"/>
                    <a:pt x="20393" y="58213"/>
                    <a:pt x="20579" y="57840"/>
                  </a:cubicBezTo>
                  <a:cubicBezTo>
                    <a:pt x="20803" y="57430"/>
                    <a:pt x="21026" y="57020"/>
                    <a:pt x="21250" y="56610"/>
                  </a:cubicBezTo>
                  <a:cubicBezTo>
                    <a:pt x="21623" y="56013"/>
                    <a:pt x="21735" y="55193"/>
                    <a:pt x="22406" y="54932"/>
                  </a:cubicBezTo>
                  <a:cubicBezTo>
                    <a:pt x="22704" y="54895"/>
                    <a:pt x="23002" y="54783"/>
                    <a:pt x="23300" y="54634"/>
                  </a:cubicBezTo>
                  <a:cubicBezTo>
                    <a:pt x="23561" y="54410"/>
                    <a:pt x="23487" y="53963"/>
                    <a:pt x="23412" y="53702"/>
                  </a:cubicBezTo>
                  <a:cubicBezTo>
                    <a:pt x="23375" y="53404"/>
                    <a:pt x="23375" y="53106"/>
                    <a:pt x="23412" y="52807"/>
                  </a:cubicBezTo>
                  <a:cubicBezTo>
                    <a:pt x="23487" y="52472"/>
                    <a:pt x="23487" y="52323"/>
                    <a:pt x="23785" y="52136"/>
                  </a:cubicBezTo>
                  <a:cubicBezTo>
                    <a:pt x="24046" y="51950"/>
                    <a:pt x="24344" y="51801"/>
                    <a:pt x="24643" y="51652"/>
                  </a:cubicBezTo>
                  <a:cubicBezTo>
                    <a:pt x="25202" y="51391"/>
                    <a:pt x="25761" y="51055"/>
                    <a:pt x="26246" y="50645"/>
                  </a:cubicBezTo>
                  <a:cubicBezTo>
                    <a:pt x="26432" y="50496"/>
                    <a:pt x="26581" y="50347"/>
                    <a:pt x="26767" y="50198"/>
                  </a:cubicBezTo>
                  <a:cubicBezTo>
                    <a:pt x="26954" y="50049"/>
                    <a:pt x="27178" y="49900"/>
                    <a:pt x="27252" y="49713"/>
                  </a:cubicBezTo>
                  <a:cubicBezTo>
                    <a:pt x="27327" y="49527"/>
                    <a:pt x="27252" y="49489"/>
                    <a:pt x="27252" y="49303"/>
                  </a:cubicBezTo>
                  <a:cubicBezTo>
                    <a:pt x="27252" y="49191"/>
                    <a:pt x="27252" y="49079"/>
                    <a:pt x="27289" y="48968"/>
                  </a:cubicBezTo>
                  <a:cubicBezTo>
                    <a:pt x="27327" y="48707"/>
                    <a:pt x="27252" y="48446"/>
                    <a:pt x="27289" y="48185"/>
                  </a:cubicBezTo>
                  <a:cubicBezTo>
                    <a:pt x="27327" y="47775"/>
                    <a:pt x="27327" y="47402"/>
                    <a:pt x="27364" y="47029"/>
                  </a:cubicBezTo>
                  <a:cubicBezTo>
                    <a:pt x="27364" y="46544"/>
                    <a:pt x="27364" y="46060"/>
                    <a:pt x="27438" y="45575"/>
                  </a:cubicBezTo>
                  <a:cubicBezTo>
                    <a:pt x="27550" y="45128"/>
                    <a:pt x="27588" y="44680"/>
                    <a:pt x="27625" y="44233"/>
                  </a:cubicBezTo>
                  <a:cubicBezTo>
                    <a:pt x="27588" y="44084"/>
                    <a:pt x="27513" y="44009"/>
                    <a:pt x="27550" y="43786"/>
                  </a:cubicBezTo>
                  <a:cubicBezTo>
                    <a:pt x="27625" y="43562"/>
                    <a:pt x="27737" y="43301"/>
                    <a:pt x="27886" y="43077"/>
                  </a:cubicBezTo>
                  <a:cubicBezTo>
                    <a:pt x="28520" y="42108"/>
                    <a:pt x="29526" y="41698"/>
                    <a:pt x="30421" y="41064"/>
                  </a:cubicBezTo>
                  <a:cubicBezTo>
                    <a:pt x="31129" y="40617"/>
                    <a:pt x="31838" y="40095"/>
                    <a:pt x="32471" y="39573"/>
                  </a:cubicBezTo>
                  <a:cubicBezTo>
                    <a:pt x="33030" y="39051"/>
                    <a:pt x="33515" y="38455"/>
                    <a:pt x="33851" y="37784"/>
                  </a:cubicBezTo>
                  <a:cubicBezTo>
                    <a:pt x="34112" y="37336"/>
                    <a:pt x="34410" y="36814"/>
                    <a:pt x="34671" y="36330"/>
                  </a:cubicBezTo>
                  <a:cubicBezTo>
                    <a:pt x="34783" y="36106"/>
                    <a:pt x="34857" y="35920"/>
                    <a:pt x="34932" y="35696"/>
                  </a:cubicBezTo>
                  <a:cubicBezTo>
                    <a:pt x="35044" y="35547"/>
                    <a:pt x="35118" y="35360"/>
                    <a:pt x="35155" y="35174"/>
                  </a:cubicBezTo>
                  <a:cubicBezTo>
                    <a:pt x="35155" y="34982"/>
                    <a:pt x="34935" y="34924"/>
                    <a:pt x="34697" y="34924"/>
                  </a:cubicBezTo>
                  <a:cubicBezTo>
                    <a:pt x="34521" y="34924"/>
                    <a:pt x="34335" y="34956"/>
                    <a:pt x="34223" y="34988"/>
                  </a:cubicBezTo>
                  <a:cubicBezTo>
                    <a:pt x="33962" y="35062"/>
                    <a:pt x="33739" y="35137"/>
                    <a:pt x="33441" y="35174"/>
                  </a:cubicBezTo>
                  <a:cubicBezTo>
                    <a:pt x="33217" y="35174"/>
                    <a:pt x="32993" y="35137"/>
                    <a:pt x="32770" y="35099"/>
                  </a:cubicBezTo>
                  <a:cubicBezTo>
                    <a:pt x="32728" y="35097"/>
                    <a:pt x="32686" y="35096"/>
                    <a:pt x="32643" y="35096"/>
                  </a:cubicBezTo>
                  <a:cubicBezTo>
                    <a:pt x="32331" y="35096"/>
                    <a:pt x="32001" y="35151"/>
                    <a:pt x="31688" y="35151"/>
                  </a:cubicBezTo>
                  <a:cubicBezTo>
                    <a:pt x="31357" y="35151"/>
                    <a:pt x="31045" y="35090"/>
                    <a:pt x="30794" y="34839"/>
                  </a:cubicBezTo>
                  <a:cubicBezTo>
                    <a:pt x="30943" y="34727"/>
                    <a:pt x="31055" y="34540"/>
                    <a:pt x="31166" y="34466"/>
                  </a:cubicBezTo>
                  <a:cubicBezTo>
                    <a:pt x="31535" y="34374"/>
                    <a:pt x="31903" y="34307"/>
                    <a:pt x="32271" y="34307"/>
                  </a:cubicBezTo>
                  <a:cubicBezTo>
                    <a:pt x="32350" y="34307"/>
                    <a:pt x="32429" y="34310"/>
                    <a:pt x="32509" y="34317"/>
                  </a:cubicBezTo>
                  <a:cubicBezTo>
                    <a:pt x="33105" y="34279"/>
                    <a:pt x="33739" y="34205"/>
                    <a:pt x="34373" y="34093"/>
                  </a:cubicBezTo>
                  <a:cubicBezTo>
                    <a:pt x="34745" y="34018"/>
                    <a:pt x="35081" y="33795"/>
                    <a:pt x="35305" y="33459"/>
                  </a:cubicBezTo>
                  <a:cubicBezTo>
                    <a:pt x="35379" y="33310"/>
                    <a:pt x="35416" y="33124"/>
                    <a:pt x="35565" y="33012"/>
                  </a:cubicBezTo>
                  <a:cubicBezTo>
                    <a:pt x="35826" y="32825"/>
                    <a:pt x="36125" y="32714"/>
                    <a:pt x="36423" y="32639"/>
                  </a:cubicBezTo>
                  <a:cubicBezTo>
                    <a:pt x="36870" y="32490"/>
                    <a:pt x="37355" y="32453"/>
                    <a:pt x="37802" y="32303"/>
                  </a:cubicBezTo>
                  <a:cubicBezTo>
                    <a:pt x="37951" y="32229"/>
                    <a:pt x="38138" y="32117"/>
                    <a:pt x="38250" y="31968"/>
                  </a:cubicBezTo>
                  <a:cubicBezTo>
                    <a:pt x="38436" y="31670"/>
                    <a:pt x="38548" y="31297"/>
                    <a:pt x="38622" y="30924"/>
                  </a:cubicBezTo>
                  <a:cubicBezTo>
                    <a:pt x="38660" y="30663"/>
                    <a:pt x="38809" y="30439"/>
                    <a:pt x="38921" y="30141"/>
                  </a:cubicBezTo>
                  <a:cubicBezTo>
                    <a:pt x="38958" y="29955"/>
                    <a:pt x="38995" y="29806"/>
                    <a:pt x="38995" y="29619"/>
                  </a:cubicBezTo>
                  <a:cubicBezTo>
                    <a:pt x="39033" y="29396"/>
                    <a:pt x="38995" y="29358"/>
                    <a:pt x="38958" y="29135"/>
                  </a:cubicBezTo>
                  <a:cubicBezTo>
                    <a:pt x="38921" y="28948"/>
                    <a:pt x="39033" y="28836"/>
                    <a:pt x="38958" y="28650"/>
                  </a:cubicBezTo>
                  <a:cubicBezTo>
                    <a:pt x="38846" y="28389"/>
                    <a:pt x="38622" y="28165"/>
                    <a:pt x="38324" y="28091"/>
                  </a:cubicBezTo>
                  <a:cubicBezTo>
                    <a:pt x="37728" y="27867"/>
                    <a:pt x="36721" y="28128"/>
                    <a:pt x="36684" y="27271"/>
                  </a:cubicBezTo>
                  <a:cubicBezTo>
                    <a:pt x="36684" y="27159"/>
                    <a:pt x="36758" y="26972"/>
                    <a:pt x="36721" y="26898"/>
                  </a:cubicBezTo>
                  <a:cubicBezTo>
                    <a:pt x="36690" y="26866"/>
                    <a:pt x="36631" y="26855"/>
                    <a:pt x="36566" y="26855"/>
                  </a:cubicBezTo>
                  <a:cubicBezTo>
                    <a:pt x="36478" y="26855"/>
                    <a:pt x="36376" y="26876"/>
                    <a:pt x="36311" y="26898"/>
                  </a:cubicBezTo>
                  <a:cubicBezTo>
                    <a:pt x="36087" y="27010"/>
                    <a:pt x="35901" y="27271"/>
                    <a:pt x="35677" y="27420"/>
                  </a:cubicBezTo>
                  <a:cubicBezTo>
                    <a:pt x="35590" y="27469"/>
                    <a:pt x="35505" y="27491"/>
                    <a:pt x="35423" y="27491"/>
                  </a:cubicBezTo>
                  <a:cubicBezTo>
                    <a:pt x="34621" y="27491"/>
                    <a:pt x="34061" y="25381"/>
                    <a:pt x="34298" y="24773"/>
                  </a:cubicBezTo>
                  <a:cubicBezTo>
                    <a:pt x="34325" y="24767"/>
                    <a:pt x="34352" y="24765"/>
                    <a:pt x="34379" y="24765"/>
                  </a:cubicBezTo>
                  <a:cubicBezTo>
                    <a:pt x="34904" y="24765"/>
                    <a:pt x="35360" y="25759"/>
                    <a:pt x="35715" y="26078"/>
                  </a:cubicBezTo>
                  <a:cubicBezTo>
                    <a:pt x="36087" y="26413"/>
                    <a:pt x="36609" y="26413"/>
                    <a:pt x="37094" y="26488"/>
                  </a:cubicBezTo>
                  <a:cubicBezTo>
                    <a:pt x="37355" y="26488"/>
                    <a:pt x="37616" y="26525"/>
                    <a:pt x="37877" y="26562"/>
                  </a:cubicBezTo>
                  <a:cubicBezTo>
                    <a:pt x="38138" y="26674"/>
                    <a:pt x="38026" y="26749"/>
                    <a:pt x="38175" y="27047"/>
                  </a:cubicBezTo>
                  <a:cubicBezTo>
                    <a:pt x="38361" y="27494"/>
                    <a:pt x="38772" y="27457"/>
                    <a:pt x="39219" y="27532"/>
                  </a:cubicBezTo>
                  <a:lnTo>
                    <a:pt x="39741" y="27606"/>
                  </a:lnTo>
                  <a:cubicBezTo>
                    <a:pt x="40412" y="27681"/>
                    <a:pt x="41083" y="27681"/>
                    <a:pt x="41717" y="27681"/>
                  </a:cubicBezTo>
                  <a:cubicBezTo>
                    <a:pt x="42388" y="27681"/>
                    <a:pt x="43320" y="28091"/>
                    <a:pt x="43282" y="28836"/>
                  </a:cubicBezTo>
                  <a:cubicBezTo>
                    <a:pt x="43282" y="29135"/>
                    <a:pt x="43171" y="29358"/>
                    <a:pt x="43282" y="29657"/>
                  </a:cubicBezTo>
                  <a:cubicBezTo>
                    <a:pt x="43394" y="29806"/>
                    <a:pt x="43543" y="29992"/>
                    <a:pt x="43655" y="30104"/>
                  </a:cubicBezTo>
                  <a:cubicBezTo>
                    <a:pt x="43767" y="30253"/>
                    <a:pt x="43842" y="30402"/>
                    <a:pt x="43953" y="30514"/>
                  </a:cubicBezTo>
                  <a:cubicBezTo>
                    <a:pt x="44065" y="30663"/>
                    <a:pt x="44364" y="30887"/>
                    <a:pt x="44550" y="31073"/>
                  </a:cubicBezTo>
                  <a:cubicBezTo>
                    <a:pt x="44624" y="31148"/>
                    <a:pt x="44662" y="31185"/>
                    <a:pt x="44774" y="31185"/>
                  </a:cubicBezTo>
                  <a:cubicBezTo>
                    <a:pt x="44997" y="31148"/>
                    <a:pt x="45184" y="31073"/>
                    <a:pt x="45407" y="30961"/>
                  </a:cubicBezTo>
                  <a:cubicBezTo>
                    <a:pt x="45668" y="30887"/>
                    <a:pt x="45929" y="30775"/>
                    <a:pt x="46153" y="30589"/>
                  </a:cubicBezTo>
                  <a:cubicBezTo>
                    <a:pt x="46377" y="30700"/>
                    <a:pt x="46265" y="31409"/>
                    <a:pt x="46228" y="31632"/>
                  </a:cubicBezTo>
                  <a:cubicBezTo>
                    <a:pt x="46153" y="32005"/>
                    <a:pt x="46004" y="32378"/>
                    <a:pt x="45929" y="32788"/>
                  </a:cubicBezTo>
                  <a:cubicBezTo>
                    <a:pt x="45855" y="33459"/>
                    <a:pt x="45668" y="34167"/>
                    <a:pt x="45929" y="34839"/>
                  </a:cubicBezTo>
                  <a:cubicBezTo>
                    <a:pt x="46078" y="35211"/>
                    <a:pt x="46228" y="35547"/>
                    <a:pt x="46414" y="35882"/>
                  </a:cubicBezTo>
                  <a:cubicBezTo>
                    <a:pt x="46563" y="36143"/>
                    <a:pt x="46787" y="36367"/>
                    <a:pt x="46973" y="36665"/>
                  </a:cubicBezTo>
                  <a:cubicBezTo>
                    <a:pt x="47160" y="36963"/>
                    <a:pt x="47271" y="37299"/>
                    <a:pt x="47383" y="37634"/>
                  </a:cubicBezTo>
                  <a:cubicBezTo>
                    <a:pt x="47681" y="38380"/>
                    <a:pt x="47905" y="39163"/>
                    <a:pt x="47980" y="39983"/>
                  </a:cubicBezTo>
                  <a:cubicBezTo>
                    <a:pt x="48041" y="40020"/>
                    <a:pt x="48103" y="40037"/>
                    <a:pt x="48164" y="40037"/>
                  </a:cubicBezTo>
                  <a:cubicBezTo>
                    <a:pt x="48664" y="40037"/>
                    <a:pt x="49148" y="38940"/>
                    <a:pt x="49247" y="38641"/>
                  </a:cubicBezTo>
                  <a:cubicBezTo>
                    <a:pt x="49434" y="37858"/>
                    <a:pt x="49173" y="37075"/>
                    <a:pt x="49247" y="36292"/>
                  </a:cubicBezTo>
                  <a:cubicBezTo>
                    <a:pt x="49247" y="36031"/>
                    <a:pt x="49359" y="35808"/>
                    <a:pt x="49471" y="35584"/>
                  </a:cubicBezTo>
                  <a:cubicBezTo>
                    <a:pt x="49657" y="35323"/>
                    <a:pt x="49918" y="35249"/>
                    <a:pt x="50179" y="35062"/>
                  </a:cubicBezTo>
                  <a:cubicBezTo>
                    <a:pt x="50440" y="34876"/>
                    <a:pt x="50664" y="34689"/>
                    <a:pt x="50887" y="34466"/>
                  </a:cubicBezTo>
                  <a:cubicBezTo>
                    <a:pt x="51148" y="34130"/>
                    <a:pt x="51409" y="33795"/>
                    <a:pt x="51708" y="33496"/>
                  </a:cubicBezTo>
                  <a:cubicBezTo>
                    <a:pt x="52118" y="33086"/>
                    <a:pt x="52341" y="32639"/>
                    <a:pt x="52901" y="32415"/>
                  </a:cubicBezTo>
                  <a:cubicBezTo>
                    <a:pt x="53273" y="32303"/>
                    <a:pt x="53646" y="32192"/>
                    <a:pt x="54019" y="32117"/>
                  </a:cubicBezTo>
                  <a:cubicBezTo>
                    <a:pt x="54205" y="32080"/>
                    <a:pt x="54392" y="32043"/>
                    <a:pt x="54578" y="32005"/>
                  </a:cubicBezTo>
                  <a:cubicBezTo>
                    <a:pt x="54839" y="32005"/>
                    <a:pt x="54690" y="32005"/>
                    <a:pt x="54802" y="32117"/>
                  </a:cubicBezTo>
                  <a:cubicBezTo>
                    <a:pt x="54876" y="32266"/>
                    <a:pt x="54914" y="32602"/>
                    <a:pt x="54988" y="32751"/>
                  </a:cubicBezTo>
                  <a:cubicBezTo>
                    <a:pt x="55100" y="32975"/>
                    <a:pt x="55212" y="33161"/>
                    <a:pt x="55287" y="33385"/>
                  </a:cubicBezTo>
                  <a:cubicBezTo>
                    <a:pt x="55473" y="33907"/>
                    <a:pt x="55697" y="34428"/>
                    <a:pt x="55920" y="34913"/>
                  </a:cubicBezTo>
                  <a:cubicBezTo>
                    <a:pt x="56069" y="35249"/>
                    <a:pt x="56293" y="35547"/>
                    <a:pt x="56629" y="35696"/>
                  </a:cubicBezTo>
                  <a:cubicBezTo>
                    <a:pt x="56773" y="35768"/>
                    <a:pt x="56933" y="35809"/>
                    <a:pt x="57099" y="35809"/>
                  </a:cubicBezTo>
                  <a:cubicBezTo>
                    <a:pt x="57189" y="35809"/>
                    <a:pt x="57282" y="35797"/>
                    <a:pt x="57374" y="35770"/>
                  </a:cubicBezTo>
                  <a:cubicBezTo>
                    <a:pt x="57487" y="35748"/>
                    <a:pt x="57628" y="35711"/>
                    <a:pt x="57763" y="35711"/>
                  </a:cubicBezTo>
                  <a:cubicBezTo>
                    <a:pt x="57850" y="35711"/>
                    <a:pt x="57935" y="35727"/>
                    <a:pt x="58008" y="35770"/>
                  </a:cubicBezTo>
                  <a:cubicBezTo>
                    <a:pt x="58008" y="36516"/>
                    <a:pt x="58120" y="37299"/>
                    <a:pt x="58157" y="38045"/>
                  </a:cubicBezTo>
                  <a:cubicBezTo>
                    <a:pt x="58194" y="38455"/>
                    <a:pt x="58232" y="38827"/>
                    <a:pt x="58232" y="39200"/>
                  </a:cubicBezTo>
                  <a:cubicBezTo>
                    <a:pt x="58269" y="39349"/>
                    <a:pt x="58306" y="39498"/>
                    <a:pt x="58343" y="39648"/>
                  </a:cubicBezTo>
                  <a:lnTo>
                    <a:pt x="58455" y="39722"/>
                  </a:lnTo>
                  <a:cubicBezTo>
                    <a:pt x="58642" y="40020"/>
                    <a:pt x="58716" y="40356"/>
                    <a:pt x="58679" y="40691"/>
                  </a:cubicBezTo>
                  <a:cubicBezTo>
                    <a:pt x="58716" y="40691"/>
                    <a:pt x="58865" y="41064"/>
                    <a:pt x="58865" y="41064"/>
                  </a:cubicBezTo>
                  <a:cubicBezTo>
                    <a:pt x="59313" y="41251"/>
                    <a:pt x="59387" y="42034"/>
                    <a:pt x="59499" y="42444"/>
                  </a:cubicBezTo>
                  <a:cubicBezTo>
                    <a:pt x="59574" y="42779"/>
                    <a:pt x="59611" y="43115"/>
                    <a:pt x="59611" y="43450"/>
                  </a:cubicBezTo>
                  <a:cubicBezTo>
                    <a:pt x="59648" y="43898"/>
                    <a:pt x="59797" y="44345"/>
                    <a:pt x="60058" y="44680"/>
                  </a:cubicBezTo>
                  <a:cubicBezTo>
                    <a:pt x="60170" y="44792"/>
                    <a:pt x="60245" y="44904"/>
                    <a:pt x="60357" y="45053"/>
                  </a:cubicBezTo>
                  <a:cubicBezTo>
                    <a:pt x="60394" y="45090"/>
                    <a:pt x="60468" y="45128"/>
                    <a:pt x="60506" y="45165"/>
                  </a:cubicBezTo>
                  <a:cubicBezTo>
                    <a:pt x="60543" y="45202"/>
                    <a:pt x="60543" y="45240"/>
                    <a:pt x="60580" y="45277"/>
                  </a:cubicBezTo>
                  <a:cubicBezTo>
                    <a:pt x="60729" y="45463"/>
                    <a:pt x="60878" y="45612"/>
                    <a:pt x="61065" y="45762"/>
                  </a:cubicBezTo>
                  <a:cubicBezTo>
                    <a:pt x="61326" y="45240"/>
                    <a:pt x="61177" y="44494"/>
                    <a:pt x="61214" y="43898"/>
                  </a:cubicBezTo>
                  <a:cubicBezTo>
                    <a:pt x="61289" y="43674"/>
                    <a:pt x="61326" y="43450"/>
                    <a:pt x="61326" y="43189"/>
                  </a:cubicBezTo>
                  <a:cubicBezTo>
                    <a:pt x="61251" y="43003"/>
                    <a:pt x="61139" y="43040"/>
                    <a:pt x="60990" y="42966"/>
                  </a:cubicBezTo>
                  <a:cubicBezTo>
                    <a:pt x="60692" y="42816"/>
                    <a:pt x="60506" y="42444"/>
                    <a:pt x="60282" y="42220"/>
                  </a:cubicBezTo>
                  <a:cubicBezTo>
                    <a:pt x="60096" y="42071"/>
                    <a:pt x="59984" y="41847"/>
                    <a:pt x="59872" y="41623"/>
                  </a:cubicBezTo>
                  <a:cubicBezTo>
                    <a:pt x="59760" y="41325"/>
                    <a:pt x="59648" y="41027"/>
                    <a:pt x="59536" y="40691"/>
                  </a:cubicBezTo>
                  <a:cubicBezTo>
                    <a:pt x="59462" y="40430"/>
                    <a:pt x="59350" y="40132"/>
                    <a:pt x="59313" y="39834"/>
                  </a:cubicBezTo>
                  <a:cubicBezTo>
                    <a:pt x="59275" y="39424"/>
                    <a:pt x="59313" y="38977"/>
                    <a:pt x="59425" y="38566"/>
                  </a:cubicBezTo>
                  <a:cubicBezTo>
                    <a:pt x="59462" y="38306"/>
                    <a:pt x="59499" y="37821"/>
                    <a:pt x="59835" y="37784"/>
                  </a:cubicBezTo>
                  <a:cubicBezTo>
                    <a:pt x="59835" y="38641"/>
                    <a:pt x="60916" y="38902"/>
                    <a:pt x="61251" y="39610"/>
                  </a:cubicBezTo>
                  <a:cubicBezTo>
                    <a:pt x="61430" y="39931"/>
                    <a:pt x="61471" y="40696"/>
                    <a:pt x="61932" y="40696"/>
                  </a:cubicBezTo>
                  <a:cubicBezTo>
                    <a:pt x="61953" y="40696"/>
                    <a:pt x="61974" y="40695"/>
                    <a:pt x="61997" y="40691"/>
                  </a:cubicBezTo>
                  <a:cubicBezTo>
                    <a:pt x="62407" y="40654"/>
                    <a:pt x="62631" y="40207"/>
                    <a:pt x="63003" y="40095"/>
                  </a:cubicBezTo>
                  <a:cubicBezTo>
                    <a:pt x="63031" y="40090"/>
                    <a:pt x="63059" y="40087"/>
                    <a:pt x="63087" y="40087"/>
                  </a:cubicBezTo>
                  <a:cubicBezTo>
                    <a:pt x="63226" y="40087"/>
                    <a:pt x="63377" y="40140"/>
                    <a:pt x="63516" y="40140"/>
                  </a:cubicBezTo>
                  <a:cubicBezTo>
                    <a:pt x="63545" y="40140"/>
                    <a:pt x="63573" y="40138"/>
                    <a:pt x="63600" y="40132"/>
                  </a:cubicBezTo>
                  <a:cubicBezTo>
                    <a:pt x="63824" y="40095"/>
                    <a:pt x="64047" y="40020"/>
                    <a:pt x="64196" y="39871"/>
                  </a:cubicBezTo>
                  <a:cubicBezTo>
                    <a:pt x="64383" y="39722"/>
                    <a:pt x="64495" y="39498"/>
                    <a:pt x="64495" y="39275"/>
                  </a:cubicBezTo>
                  <a:cubicBezTo>
                    <a:pt x="64569" y="39051"/>
                    <a:pt x="64532" y="38790"/>
                    <a:pt x="64383" y="38604"/>
                  </a:cubicBezTo>
                  <a:cubicBezTo>
                    <a:pt x="64159" y="38156"/>
                    <a:pt x="63973" y="37709"/>
                    <a:pt x="63824" y="37224"/>
                  </a:cubicBezTo>
                  <a:cubicBezTo>
                    <a:pt x="63637" y="36740"/>
                    <a:pt x="63302" y="36292"/>
                    <a:pt x="62929" y="35920"/>
                  </a:cubicBezTo>
                  <a:cubicBezTo>
                    <a:pt x="62519" y="35510"/>
                    <a:pt x="62668" y="34913"/>
                    <a:pt x="62742" y="34391"/>
                  </a:cubicBezTo>
                  <a:cubicBezTo>
                    <a:pt x="62845" y="33912"/>
                    <a:pt x="63357" y="33716"/>
                    <a:pt x="63786" y="33716"/>
                  </a:cubicBezTo>
                  <a:cubicBezTo>
                    <a:pt x="63824" y="33716"/>
                    <a:pt x="63862" y="33717"/>
                    <a:pt x="63898" y="33720"/>
                  </a:cubicBezTo>
                  <a:cubicBezTo>
                    <a:pt x="64196" y="33720"/>
                    <a:pt x="64662" y="34006"/>
                    <a:pt x="65008" y="34006"/>
                  </a:cubicBezTo>
                  <a:cubicBezTo>
                    <a:pt x="65094" y="34006"/>
                    <a:pt x="65173" y="33989"/>
                    <a:pt x="65240" y="33944"/>
                  </a:cubicBezTo>
                  <a:cubicBezTo>
                    <a:pt x="65464" y="33795"/>
                    <a:pt x="65576" y="33422"/>
                    <a:pt x="65799" y="33235"/>
                  </a:cubicBezTo>
                  <a:cubicBezTo>
                    <a:pt x="66247" y="32975"/>
                    <a:pt x="66731" y="32863"/>
                    <a:pt x="67216" y="32825"/>
                  </a:cubicBezTo>
                  <a:cubicBezTo>
                    <a:pt x="67365" y="32825"/>
                    <a:pt x="67552" y="32788"/>
                    <a:pt x="67701" y="32788"/>
                  </a:cubicBezTo>
                  <a:cubicBezTo>
                    <a:pt x="67766" y="32797"/>
                    <a:pt x="67831" y="32802"/>
                    <a:pt x="67896" y="32802"/>
                  </a:cubicBezTo>
                  <a:cubicBezTo>
                    <a:pt x="68092" y="32802"/>
                    <a:pt x="68288" y="32760"/>
                    <a:pt x="68484" y="32676"/>
                  </a:cubicBezTo>
                  <a:cubicBezTo>
                    <a:pt x="68595" y="32676"/>
                    <a:pt x="68856" y="32676"/>
                    <a:pt x="68931" y="32527"/>
                  </a:cubicBezTo>
                  <a:cubicBezTo>
                    <a:pt x="69043" y="32415"/>
                    <a:pt x="69005" y="32303"/>
                    <a:pt x="69043" y="32229"/>
                  </a:cubicBezTo>
                  <a:cubicBezTo>
                    <a:pt x="69192" y="32043"/>
                    <a:pt x="69304" y="31893"/>
                    <a:pt x="69378" y="31707"/>
                  </a:cubicBezTo>
                  <a:cubicBezTo>
                    <a:pt x="69490" y="31409"/>
                    <a:pt x="69453" y="31111"/>
                    <a:pt x="69565" y="30812"/>
                  </a:cubicBezTo>
                  <a:cubicBezTo>
                    <a:pt x="69677" y="30514"/>
                    <a:pt x="69826" y="30216"/>
                    <a:pt x="70012" y="29992"/>
                  </a:cubicBezTo>
                  <a:cubicBezTo>
                    <a:pt x="70198" y="29843"/>
                    <a:pt x="70273" y="29619"/>
                    <a:pt x="70273" y="29358"/>
                  </a:cubicBezTo>
                  <a:cubicBezTo>
                    <a:pt x="70310" y="29060"/>
                    <a:pt x="70198" y="28948"/>
                    <a:pt x="70049" y="28687"/>
                  </a:cubicBezTo>
                  <a:cubicBezTo>
                    <a:pt x="69863" y="28352"/>
                    <a:pt x="69639" y="28054"/>
                    <a:pt x="69453" y="27755"/>
                  </a:cubicBezTo>
                  <a:cubicBezTo>
                    <a:pt x="69304" y="27532"/>
                    <a:pt x="69229" y="27271"/>
                    <a:pt x="69192" y="26972"/>
                  </a:cubicBezTo>
                  <a:cubicBezTo>
                    <a:pt x="69155" y="26749"/>
                    <a:pt x="69192" y="26525"/>
                    <a:pt x="69155" y="26264"/>
                  </a:cubicBezTo>
                  <a:cubicBezTo>
                    <a:pt x="69117" y="26003"/>
                    <a:pt x="68968" y="25929"/>
                    <a:pt x="68931" y="25742"/>
                  </a:cubicBezTo>
                  <a:cubicBezTo>
                    <a:pt x="68894" y="25630"/>
                    <a:pt x="68931" y="25481"/>
                    <a:pt x="68968" y="25369"/>
                  </a:cubicBezTo>
                  <a:cubicBezTo>
                    <a:pt x="69005" y="25295"/>
                    <a:pt x="69155" y="25258"/>
                    <a:pt x="69192" y="25183"/>
                  </a:cubicBezTo>
                  <a:cubicBezTo>
                    <a:pt x="69341" y="24885"/>
                    <a:pt x="68595" y="24922"/>
                    <a:pt x="68409" y="24885"/>
                  </a:cubicBezTo>
                  <a:cubicBezTo>
                    <a:pt x="68297" y="24872"/>
                    <a:pt x="68189" y="24868"/>
                    <a:pt x="68083" y="24868"/>
                  </a:cubicBezTo>
                  <a:cubicBezTo>
                    <a:pt x="67871" y="24868"/>
                    <a:pt x="67663" y="24885"/>
                    <a:pt x="67440" y="24885"/>
                  </a:cubicBezTo>
                  <a:cubicBezTo>
                    <a:pt x="67179" y="24848"/>
                    <a:pt x="67253" y="24885"/>
                    <a:pt x="67141" y="24698"/>
                  </a:cubicBezTo>
                  <a:cubicBezTo>
                    <a:pt x="67104" y="24587"/>
                    <a:pt x="67067" y="24475"/>
                    <a:pt x="67030" y="24363"/>
                  </a:cubicBezTo>
                  <a:cubicBezTo>
                    <a:pt x="67030" y="24251"/>
                    <a:pt x="67030" y="24139"/>
                    <a:pt x="67030" y="23990"/>
                  </a:cubicBezTo>
                  <a:cubicBezTo>
                    <a:pt x="67030" y="23878"/>
                    <a:pt x="66918" y="23878"/>
                    <a:pt x="66992" y="23729"/>
                  </a:cubicBezTo>
                  <a:cubicBezTo>
                    <a:pt x="67067" y="23617"/>
                    <a:pt x="67626" y="23580"/>
                    <a:pt x="67253" y="23282"/>
                  </a:cubicBezTo>
                  <a:cubicBezTo>
                    <a:pt x="67335" y="23037"/>
                    <a:pt x="67653" y="22951"/>
                    <a:pt x="67936" y="22951"/>
                  </a:cubicBezTo>
                  <a:cubicBezTo>
                    <a:pt x="68041" y="22951"/>
                    <a:pt x="68142" y="22963"/>
                    <a:pt x="68223" y="22984"/>
                  </a:cubicBezTo>
                  <a:cubicBezTo>
                    <a:pt x="68707" y="23133"/>
                    <a:pt x="68334" y="23655"/>
                    <a:pt x="68260" y="23953"/>
                  </a:cubicBezTo>
                  <a:cubicBezTo>
                    <a:pt x="68398" y="24082"/>
                    <a:pt x="68511" y="24131"/>
                    <a:pt x="68612" y="24131"/>
                  </a:cubicBezTo>
                  <a:cubicBezTo>
                    <a:pt x="68918" y="24131"/>
                    <a:pt x="69106" y="23673"/>
                    <a:pt x="69527" y="23617"/>
                  </a:cubicBezTo>
                  <a:cubicBezTo>
                    <a:pt x="69572" y="23611"/>
                    <a:pt x="69617" y="23608"/>
                    <a:pt x="69662" y="23608"/>
                  </a:cubicBezTo>
                  <a:cubicBezTo>
                    <a:pt x="69877" y="23608"/>
                    <a:pt x="70088" y="23680"/>
                    <a:pt x="70273" y="23804"/>
                  </a:cubicBezTo>
                  <a:cubicBezTo>
                    <a:pt x="70497" y="24176"/>
                    <a:pt x="70609" y="24587"/>
                    <a:pt x="70646" y="24997"/>
                  </a:cubicBezTo>
                  <a:cubicBezTo>
                    <a:pt x="70646" y="25258"/>
                    <a:pt x="70534" y="25556"/>
                    <a:pt x="70534" y="25854"/>
                  </a:cubicBezTo>
                  <a:cubicBezTo>
                    <a:pt x="70571" y="26152"/>
                    <a:pt x="70758" y="26413"/>
                    <a:pt x="71056" y="26525"/>
                  </a:cubicBezTo>
                  <a:cubicBezTo>
                    <a:pt x="71354" y="26637"/>
                    <a:pt x="71615" y="26823"/>
                    <a:pt x="71801" y="27047"/>
                  </a:cubicBezTo>
                  <a:cubicBezTo>
                    <a:pt x="71876" y="27233"/>
                    <a:pt x="71951" y="27420"/>
                    <a:pt x="71951" y="27606"/>
                  </a:cubicBezTo>
                  <a:cubicBezTo>
                    <a:pt x="71951" y="27755"/>
                    <a:pt x="71839" y="27904"/>
                    <a:pt x="71951" y="28016"/>
                  </a:cubicBezTo>
                  <a:cubicBezTo>
                    <a:pt x="71988" y="28072"/>
                    <a:pt x="72081" y="28091"/>
                    <a:pt x="72179" y="28091"/>
                  </a:cubicBezTo>
                  <a:cubicBezTo>
                    <a:pt x="72277" y="28091"/>
                    <a:pt x="72379" y="28072"/>
                    <a:pt x="72435" y="28054"/>
                  </a:cubicBezTo>
                  <a:cubicBezTo>
                    <a:pt x="72622" y="27979"/>
                    <a:pt x="72696" y="27830"/>
                    <a:pt x="72771" y="27681"/>
                  </a:cubicBezTo>
                  <a:cubicBezTo>
                    <a:pt x="72957" y="27457"/>
                    <a:pt x="73032" y="27196"/>
                    <a:pt x="73032" y="26898"/>
                  </a:cubicBezTo>
                  <a:cubicBezTo>
                    <a:pt x="73144" y="26451"/>
                    <a:pt x="72808" y="26301"/>
                    <a:pt x="72547" y="26003"/>
                  </a:cubicBezTo>
                  <a:cubicBezTo>
                    <a:pt x="72249" y="25780"/>
                    <a:pt x="72025" y="25519"/>
                    <a:pt x="71801" y="25258"/>
                  </a:cubicBezTo>
                  <a:cubicBezTo>
                    <a:pt x="71541" y="24959"/>
                    <a:pt x="71391" y="24587"/>
                    <a:pt x="71354" y="24214"/>
                  </a:cubicBezTo>
                  <a:cubicBezTo>
                    <a:pt x="71354" y="23916"/>
                    <a:pt x="71354" y="23505"/>
                    <a:pt x="71652" y="23394"/>
                  </a:cubicBezTo>
                  <a:cubicBezTo>
                    <a:pt x="71988" y="23282"/>
                    <a:pt x="72398" y="23356"/>
                    <a:pt x="72510" y="22984"/>
                  </a:cubicBezTo>
                  <a:cubicBezTo>
                    <a:pt x="72584" y="22648"/>
                    <a:pt x="72435" y="22462"/>
                    <a:pt x="72398" y="22201"/>
                  </a:cubicBezTo>
                  <a:cubicBezTo>
                    <a:pt x="72398" y="22163"/>
                    <a:pt x="72398" y="22163"/>
                    <a:pt x="72398" y="22126"/>
                  </a:cubicBezTo>
                  <a:cubicBezTo>
                    <a:pt x="72398" y="22014"/>
                    <a:pt x="72361" y="21902"/>
                    <a:pt x="72361" y="21791"/>
                  </a:cubicBezTo>
                  <a:cubicBezTo>
                    <a:pt x="72212" y="21082"/>
                    <a:pt x="72025" y="20374"/>
                    <a:pt x="71839" y="19666"/>
                  </a:cubicBezTo>
                  <a:cubicBezTo>
                    <a:pt x="71764" y="19330"/>
                    <a:pt x="71690" y="19032"/>
                    <a:pt x="71578" y="18734"/>
                  </a:cubicBezTo>
                  <a:cubicBezTo>
                    <a:pt x="71503" y="18435"/>
                    <a:pt x="71391" y="17988"/>
                    <a:pt x="71280" y="17615"/>
                  </a:cubicBezTo>
                  <a:cubicBezTo>
                    <a:pt x="71205" y="17392"/>
                    <a:pt x="71130" y="17168"/>
                    <a:pt x="71019" y="16907"/>
                  </a:cubicBezTo>
                  <a:cubicBezTo>
                    <a:pt x="70981" y="16720"/>
                    <a:pt x="70944" y="16534"/>
                    <a:pt x="70869" y="16385"/>
                  </a:cubicBezTo>
                  <a:cubicBezTo>
                    <a:pt x="70720" y="15975"/>
                    <a:pt x="70571" y="15528"/>
                    <a:pt x="70385" y="15117"/>
                  </a:cubicBezTo>
                  <a:cubicBezTo>
                    <a:pt x="70273" y="14819"/>
                    <a:pt x="70161" y="14484"/>
                    <a:pt x="70049" y="14185"/>
                  </a:cubicBezTo>
                  <a:cubicBezTo>
                    <a:pt x="69900" y="13887"/>
                    <a:pt x="69751" y="13477"/>
                    <a:pt x="69602" y="13142"/>
                  </a:cubicBezTo>
                  <a:cubicBezTo>
                    <a:pt x="69453" y="12769"/>
                    <a:pt x="69304" y="12433"/>
                    <a:pt x="69155" y="12098"/>
                  </a:cubicBezTo>
                  <a:lnTo>
                    <a:pt x="69155" y="12061"/>
                  </a:lnTo>
                  <a:cubicBezTo>
                    <a:pt x="69043" y="11800"/>
                    <a:pt x="68931" y="11576"/>
                    <a:pt x="68782" y="11315"/>
                  </a:cubicBezTo>
                  <a:cubicBezTo>
                    <a:pt x="68745" y="11203"/>
                    <a:pt x="68670" y="11054"/>
                    <a:pt x="68595" y="10942"/>
                  </a:cubicBezTo>
                  <a:cubicBezTo>
                    <a:pt x="68446" y="10644"/>
                    <a:pt x="68297" y="10346"/>
                    <a:pt x="68148" y="10047"/>
                  </a:cubicBezTo>
                  <a:cubicBezTo>
                    <a:pt x="67962" y="9749"/>
                    <a:pt x="67775" y="9302"/>
                    <a:pt x="67589" y="8966"/>
                  </a:cubicBezTo>
                  <a:cubicBezTo>
                    <a:pt x="67440" y="8705"/>
                    <a:pt x="67291" y="8444"/>
                    <a:pt x="67141" y="8183"/>
                  </a:cubicBezTo>
                  <a:cubicBezTo>
                    <a:pt x="66806" y="7550"/>
                    <a:pt x="66433" y="6953"/>
                    <a:pt x="66060" y="6357"/>
                  </a:cubicBezTo>
                  <a:cubicBezTo>
                    <a:pt x="65949" y="6170"/>
                    <a:pt x="65837" y="5984"/>
                    <a:pt x="65688" y="5835"/>
                  </a:cubicBezTo>
                  <a:cubicBezTo>
                    <a:pt x="65501" y="5537"/>
                    <a:pt x="65315" y="5238"/>
                    <a:pt x="65128" y="4940"/>
                  </a:cubicBezTo>
                  <a:cubicBezTo>
                    <a:pt x="64942" y="5089"/>
                    <a:pt x="64756" y="5201"/>
                    <a:pt x="64532" y="5276"/>
                  </a:cubicBezTo>
                  <a:cubicBezTo>
                    <a:pt x="64308" y="5359"/>
                    <a:pt x="64080" y="5394"/>
                    <a:pt x="63850" y="5394"/>
                  </a:cubicBezTo>
                  <a:cubicBezTo>
                    <a:pt x="63162" y="5394"/>
                    <a:pt x="62463" y="5080"/>
                    <a:pt x="61848" y="4828"/>
                  </a:cubicBezTo>
                  <a:cubicBezTo>
                    <a:pt x="61782" y="4893"/>
                    <a:pt x="61708" y="4919"/>
                    <a:pt x="61630" y="4919"/>
                  </a:cubicBezTo>
                  <a:cubicBezTo>
                    <a:pt x="61352" y="4919"/>
                    <a:pt x="61024" y="4588"/>
                    <a:pt x="60878" y="4530"/>
                  </a:cubicBezTo>
                  <a:cubicBezTo>
                    <a:pt x="60767" y="4455"/>
                    <a:pt x="60692" y="4493"/>
                    <a:pt x="60580" y="4455"/>
                  </a:cubicBezTo>
                  <a:cubicBezTo>
                    <a:pt x="60468" y="4418"/>
                    <a:pt x="60319" y="4306"/>
                    <a:pt x="60170" y="4269"/>
                  </a:cubicBezTo>
                  <a:cubicBezTo>
                    <a:pt x="59909" y="4232"/>
                    <a:pt x="59760" y="4045"/>
                    <a:pt x="59536" y="3971"/>
                  </a:cubicBezTo>
                  <a:cubicBezTo>
                    <a:pt x="59350" y="3934"/>
                    <a:pt x="59164" y="3896"/>
                    <a:pt x="58977" y="3896"/>
                  </a:cubicBezTo>
                  <a:cubicBezTo>
                    <a:pt x="58865" y="3896"/>
                    <a:pt x="58865" y="3971"/>
                    <a:pt x="58754" y="3971"/>
                  </a:cubicBezTo>
                  <a:cubicBezTo>
                    <a:pt x="58604" y="3971"/>
                    <a:pt x="58455" y="3923"/>
                    <a:pt x="58306" y="3923"/>
                  </a:cubicBezTo>
                  <a:cubicBezTo>
                    <a:pt x="58269" y="3923"/>
                    <a:pt x="58232" y="3926"/>
                    <a:pt x="58194" y="3934"/>
                  </a:cubicBezTo>
                  <a:cubicBezTo>
                    <a:pt x="58008" y="3934"/>
                    <a:pt x="57784" y="4008"/>
                    <a:pt x="57598" y="4008"/>
                  </a:cubicBezTo>
                  <a:cubicBezTo>
                    <a:pt x="57542" y="4014"/>
                    <a:pt x="57486" y="4017"/>
                    <a:pt x="57430" y="4017"/>
                  </a:cubicBezTo>
                  <a:cubicBezTo>
                    <a:pt x="57152" y="4017"/>
                    <a:pt x="56877" y="3940"/>
                    <a:pt x="56629" y="3784"/>
                  </a:cubicBezTo>
                  <a:lnTo>
                    <a:pt x="56368" y="3635"/>
                  </a:lnTo>
                  <a:cubicBezTo>
                    <a:pt x="56219" y="3561"/>
                    <a:pt x="56107" y="3486"/>
                    <a:pt x="55958" y="3412"/>
                  </a:cubicBezTo>
                  <a:cubicBezTo>
                    <a:pt x="55659" y="3225"/>
                    <a:pt x="55361" y="3076"/>
                    <a:pt x="54988" y="3002"/>
                  </a:cubicBezTo>
                  <a:cubicBezTo>
                    <a:pt x="54541" y="2927"/>
                    <a:pt x="54094" y="2890"/>
                    <a:pt x="53609" y="2890"/>
                  </a:cubicBezTo>
                  <a:cubicBezTo>
                    <a:pt x="53333" y="2945"/>
                    <a:pt x="52935" y="3183"/>
                    <a:pt x="52596" y="3183"/>
                  </a:cubicBezTo>
                  <a:cubicBezTo>
                    <a:pt x="52476" y="3183"/>
                    <a:pt x="52364" y="3154"/>
                    <a:pt x="52267" y="3076"/>
                  </a:cubicBezTo>
                  <a:cubicBezTo>
                    <a:pt x="51708" y="2554"/>
                    <a:pt x="53572" y="2405"/>
                    <a:pt x="53721" y="2368"/>
                  </a:cubicBezTo>
                  <a:cubicBezTo>
                    <a:pt x="53870" y="2330"/>
                    <a:pt x="54429" y="2293"/>
                    <a:pt x="54205" y="1995"/>
                  </a:cubicBezTo>
                  <a:cubicBezTo>
                    <a:pt x="54131" y="1883"/>
                    <a:pt x="53870" y="1846"/>
                    <a:pt x="53758" y="1771"/>
                  </a:cubicBezTo>
                  <a:cubicBezTo>
                    <a:pt x="53609" y="1697"/>
                    <a:pt x="53460" y="1585"/>
                    <a:pt x="53273" y="1510"/>
                  </a:cubicBezTo>
                  <a:cubicBezTo>
                    <a:pt x="53087" y="1361"/>
                    <a:pt x="52863" y="1249"/>
                    <a:pt x="52602" y="1138"/>
                  </a:cubicBezTo>
                  <a:cubicBezTo>
                    <a:pt x="52416" y="1100"/>
                    <a:pt x="52230" y="1063"/>
                    <a:pt x="52043" y="951"/>
                  </a:cubicBezTo>
                  <a:cubicBezTo>
                    <a:pt x="51670" y="765"/>
                    <a:pt x="51260" y="616"/>
                    <a:pt x="50813" y="578"/>
                  </a:cubicBezTo>
                  <a:cubicBezTo>
                    <a:pt x="50567" y="713"/>
                    <a:pt x="50281" y="780"/>
                    <a:pt x="49994" y="780"/>
                  </a:cubicBezTo>
                  <a:cubicBezTo>
                    <a:pt x="49803" y="780"/>
                    <a:pt x="49613" y="750"/>
                    <a:pt x="49434" y="690"/>
                  </a:cubicBezTo>
                  <a:cubicBezTo>
                    <a:pt x="49284" y="653"/>
                    <a:pt x="49173" y="578"/>
                    <a:pt x="49061" y="541"/>
                  </a:cubicBezTo>
                  <a:cubicBezTo>
                    <a:pt x="48912" y="504"/>
                    <a:pt x="48763" y="504"/>
                    <a:pt x="48613" y="466"/>
                  </a:cubicBezTo>
                  <a:cubicBezTo>
                    <a:pt x="48278" y="466"/>
                    <a:pt x="47980" y="504"/>
                    <a:pt x="47681" y="578"/>
                  </a:cubicBezTo>
                  <a:lnTo>
                    <a:pt x="46787" y="578"/>
                  </a:lnTo>
                  <a:cubicBezTo>
                    <a:pt x="46414" y="578"/>
                    <a:pt x="46488" y="690"/>
                    <a:pt x="46190" y="914"/>
                  </a:cubicBezTo>
                  <a:cubicBezTo>
                    <a:pt x="46004" y="1026"/>
                    <a:pt x="45743" y="1100"/>
                    <a:pt x="45519" y="1100"/>
                  </a:cubicBezTo>
                  <a:cubicBezTo>
                    <a:pt x="45184" y="1175"/>
                    <a:pt x="44885" y="1324"/>
                    <a:pt x="44587" y="1473"/>
                  </a:cubicBezTo>
                  <a:cubicBezTo>
                    <a:pt x="44438" y="1572"/>
                    <a:pt x="44289" y="1622"/>
                    <a:pt x="44140" y="1622"/>
                  </a:cubicBezTo>
                  <a:cubicBezTo>
                    <a:pt x="44065" y="1622"/>
                    <a:pt x="43991" y="1610"/>
                    <a:pt x="43916" y="1585"/>
                  </a:cubicBezTo>
                  <a:cubicBezTo>
                    <a:pt x="43767" y="1548"/>
                    <a:pt x="43655" y="1548"/>
                    <a:pt x="43506" y="1548"/>
                  </a:cubicBezTo>
                  <a:cubicBezTo>
                    <a:pt x="43282" y="1622"/>
                    <a:pt x="43469" y="1659"/>
                    <a:pt x="43469" y="1771"/>
                  </a:cubicBezTo>
                  <a:cubicBezTo>
                    <a:pt x="43506" y="1883"/>
                    <a:pt x="43506" y="1995"/>
                    <a:pt x="43469" y="2107"/>
                  </a:cubicBezTo>
                  <a:cubicBezTo>
                    <a:pt x="43394" y="2293"/>
                    <a:pt x="43469" y="2256"/>
                    <a:pt x="43208" y="2293"/>
                  </a:cubicBezTo>
                  <a:cubicBezTo>
                    <a:pt x="42947" y="2256"/>
                    <a:pt x="42649" y="2144"/>
                    <a:pt x="42425" y="1958"/>
                  </a:cubicBezTo>
                  <a:cubicBezTo>
                    <a:pt x="42233" y="1861"/>
                    <a:pt x="41930" y="1600"/>
                    <a:pt x="41659" y="1600"/>
                  </a:cubicBezTo>
                  <a:cubicBezTo>
                    <a:pt x="41615" y="1600"/>
                    <a:pt x="41572" y="1607"/>
                    <a:pt x="41530" y="1622"/>
                  </a:cubicBezTo>
                  <a:cubicBezTo>
                    <a:pt x="41232" y="1734"/>
                    <a:pt x="41530" y="2181"/>
                    <a:pt x="41568" y="2368"/>
                  </a:cubicBezTo>
                  <a:cubicBezTo>
                    <a:pt x="41605" y="2480"/>
                    <a:pt x="41605" y="2591"/>
                    <a:pt x="41642" y="2703"/>
                  </a:cubicBezTo>
                  <a:cubicBezTo>
                    <a:pt x="41717" y="2815"/>
                    <a:pt x="41903" y="2890"/>
                    <a:pt x="42015" y="2964"/>
                  </a:cubicBezTo>
                  <a:cubicBezTo>
                    <a:pt x="42201" y="3151"/>
                    <a:pt x="42425" y="3300"/>
                    <a:pt x="42686" y="3412"/>
                  </a:cubicBezTo>
                  <a:cubicBezTo>
                    <a:pt x="42947" y="3523"/>
                    <a:pt x="43506" y="3598"/>
                    <a:pt x="43543" y="3971"/>
                  </a:cubicBezTo>
                  <a:cubicBezTo>
                    <a:pt x="43512" y="3977"/>
                    <a:pt x="43481" y="3980"/>
                    <a:pt x="43450" y="3980"/>
                  </a:cubicBezTo>
                  <a:cubicBezTo>
                    <a:pt x="43145" y="3980"/>
                    <a:pt x="42861" y="3701"/>
                    <a:pt x="42555" y="3701"/>
                  </a:cubicBezTo>
                  <a:cubicBezTo>
                    <a:pt x="42525" y="3701"/>
                    <a:pt x="42494" y="3704"/>
                    <a:pt x="42462" y="3710"/>
                  </a:cubicBezTo>
                  <a:cubicBezTo>
                    <a:pt x="42089" y="3822"/>
                    <a:pt x="42239" y="4269"/>
                    <a:pt x="42089" y="4493"/>
                  </a:cubicBezTo>
                  <a:cubicBezTo>
                    <a:pt x="41992" y="4688"/>
                    <a:pt x="41853" y="4740"/>
                    <a:pt x="41695" y="4740"/>
                  </a:cubicBezTo>
                  <a:cubicBezTo>
                    <a:pt x="41552" y="4740"/>
                    <a:pt x="41392" y="4697"/>
                    <a:pt x="41232" y="4679"/>
                  </a:cubicBezTo>
                  <a:cubicBezTo>
                    <a:pt x="41046" y="4642"/>
                    <a:pt x="40524" y="4679"/>
                    <a:pt x="40375" y="4530"/>
                  </a:cubicBezTo>
                  <a:cubicBezTo>
                    <a:pt x="40002" y="4232"/>
                    <a:pt x="40710" y="4045"/>
                    <a:pt x="40822" y="4008"/>
                  </a:cubicBezTo>
                  <a:cubicBezTo>
                    <a:pt x="41083" y="3896"/>
                    <a:pt x="41418" y="3673"/>
                    <a:pt x="41418" y="3374"/>
                  </a:cubicBezTo>
                  <a:cubicBezTo>
                    <a:pt x="41418" y="3188"/>
                    <a:pt x="41232" y="3076"/>
                    <a:pt x="41157" y="2927"/>
                  </a:cubicBezTo>
                  <a:cubicBezTo>
                    <a:pt x="41083" y="2815"/>
                    <a:pt x="41046" y="2666"/>
                    <a:pt x="41046" y="2517"/>
                  </a:cubicBezTo>
                  <a:cubicBezTo>
                    <a:pt x="40971" y="2181"/>
                    <a:pt x="40934" y="1846"/>
                    <a:pt x="40897" y="1436"/>
                  </a:cubicBezTo>
                  <a:cubicBezTo>
                    <a:pt x="40636" y="1287"/>
                    <a:pt x="40337" y="1212"/>
                    <a:pt x="40002" y="1212"/>
                  </a:cubicBezTo>
                  <a:cubicBezTo>
                    <a:pt x="39890" y="1249"/>
                    <a:pt x="39778" y="1287"/>
                    <a:pt x="39666" y="1361"/>
                  </a:cubicBezTo>
                  <a:cubicBezTo>
                    <a:pt x="39554" y="1436"/>
                    <a:pt x="39405" y="1473"/>
                    <a:pt x="39293" y="1548"/>
                  </a:cubicBezTo>
                  <a:cubicBezTo>
                    <a:pt x="39107" y="1734"/>
                    <a:pt x="38995" y="1995"/>
                    <a:pt x="39033" y="2256"/>
                  </a:cubicBezTo>
                  <a:cubicBezTo>
                    <a:pt x="39182" y="2591"/>
                    <a:pt x="39853" y="2815"/>
                    <a:pt x="39778" y="3262"/>
                  </a:cubicBezTo>
                  <a:cubicBezTo>
                    <a:pt x="39761" y="3266"/>
                    <a:pt x="39745" y="3267"/>
                    <a:pt x="39728" y="3267"/>
                  </a:cubicBezTo>
                  <a:cubicBezTo>
                    <a:pt x="39558" y="3267"/>
                    <a:pt x="39392" y="3110"/>
                    <a:pt x="39256" y="3076"/>
                  </a:cubicBezTo>
                  <a:cubicBezTo>
                    <a:pt x="39107" y="3039"/>
                    <a:pt x="38958" y="3039"/>
                    <a:pt x="38809" y="3002"/>
                  </a:cubicBezTo>
                  <a:cubicBezTo>
                    <a:pt x="38473" y="2852"/>
                    <a:pt x="38175" y="2629"/>
                    <a:pt x="37877" y="2405"/>
                  </a:cubicBezTo>
                  <a:cubicBezTo>
                    <a:pt x="37713" y="2268"/>
                    <a:pt x="37428" y="2111"/>
                    <a:pt x="37185" y="2111"/>
                  </a:cubicBezTo>
                  <a:cubicBezTo>
                    <a:pt x="37097" y="2111"/>
                    <a:pt x="37014" y="2132"/>
                    <a:pt x="36945" y="2181"/>
                  </a:cubicBezTo>
                  <a:cubicBezTo>
                    <a:pt x="36647" y="2330"/>
                    <a:pt x="36870" y="2591"/>
                    <a:pt x="36945" y="2852"/>
                  </a:cubicBezTo>
                  <a:cubicBezTo>
                    <a:pt x="36684" y="2852"/>
                    <a:pt x="36460" y="2815"/>
                    <a:pt x="36237" y="2778"/>
                  </a:cubicBezTo>
                  <a:cubicBezTo>
                    <a:pt x="35901" y="2741"/>
                    <a:pt x="35528" y="2703"/>
                    <a:pt x="35193" y="2591"/>
                  </a:cubicBezTo>
                  <a:cubicBezTo>
                    <a:pt x="35016" y="2493"/>
                    <a:pt x="34828" y="2447"/>
                    <a:pt x="34641" y="2447"/>
                  </a:cubicBezTo>
                  <a:cubicBezTo>
                    <a:pt x="34474" y="2447"/>
                    <a:pt x="34307" y="2484"/>
                    <a:pt x="34149" y="2554"/>
                  </a:cubicBezTo>
                  <a:cubicBezTo>
                    <a:pt x="33925" y="2666"/>
                    <a:pt x="33068" y="2815"/>
                    <a:pt x="32956" y="3076"/>
                  </a:cubicBezTo>
                  <a:cubicBezTo>
                    <a:pt x="32619" y="3188"/>
                    <a:pt x="32260" y="3364"/>
                    <a:pt x="31929" y="3364"/>
                  </a:cubicBezTo>
                  <a:cubicBezTo>
                    <a:pt x="31820" y="3364"/>
                    <a:pt x="31715" y="3346"/>
                    <a:pt x="31614" y="3300"/>
                  </a:cubicBezTo>
                  <a:cubicBezTo>
                    <a:pt x="31353" y="3225"/>
                    <a:pt x="31241" y="2964"/>
                    <a:pt x="31017" y="2852"/>
                  </a:cubicBezTo>
                  <a:cubicBezTo>
                    <a:pt x="30914" y="2770"/>
                    <a:pt x="30902" y="2744"/>
                    <a:pt x="30881" y="2744"/>
                  </a:cubicBezTo>
                  <a:cubicBezTo>
                    <a:pt x="30863" y="2744"/>
                    <a:pt x="30840" y="2761"/>
                    <a:pt x="30756" y="2778"/>
                  </a:cubicBezTo>
                  <a:cubicBezTo>
                    <a:pt x="30458" y="2815"/>
                    <a:pt x="30234" y="3002"/>
                    <a:pt x="30048" y="3225"/>
                  </a:cubicBezTo>
                  <a:cubicBezTo>
                    <a:pt x="29862" y="3486"/>
                    <a:pt x="29824" y="3710"/>
                    <a:pt x="29526" y="3822"/>
                  </a:cubicBezTo>
                  <a:cubicBezTo>
                    <a:pt x="29228" y="3971"/>
                    <a:pt x="28967" y="3896"/>
                    <a:pt x="28669" y="4045"/>
                  </a:cubicBezTo>
                  <a:cubicBezTo>
                    <a:pt x="28449" y="4139"/>
                    <a:pt x="28045" y="4498"/>
                    <a:pt x="27766" y="4498"/>
                  </a:cubicBezTo>
                  <a:cubicBezTo>
                    <a:pt x="27714" y="4498"/>
                    <a:pt x="27666" y="4485"/>
                    <a:pt x="27625" y="4455"/>
                  </a:cubicBezTo>
                  <a:cubicBezTo>
                    <a:pt x="27438" y="4344"/>
                    <a:pt x="27625" y="3934"/>
                    <a:pt x="27476" y="3784"/>
                  </a:cubicBezTo>
                  <a:cubicBezTo>
                    <a:pt x="27431" y="3717"/>
                    <a:pt x="27319" y="3704"/>
                    <a:pt x="27213" y="3704"/>
                  </a:cubicBezTo>
                  <a:cubicBezTo>
                    <a:pt x="27142" y="3704"/>
                    <a:pt x="27073" y="3710"/>
                    <a:pt x="27028" y="3710"/>
                  </a:cubicBezTo>
                  <a:cubicBezTo>
                    <a:pt x="26842" y="3673"/>
                    <a:pt x="26618" y="3635"/>
                    <a:pt x="26432" y="3561"/>
                  </a:cubicBezTo>
                  <a:cubicBezTo>
                    <a:pt x="26171" y="3449"/>
                    <a:pt x="25463" y="3151"/>
                    <a:pt x="25612" y="2741"/>
                  </a:cubicBezTo>
                  <a:cubicBezTo>
                    <a:pt x="25647" y="2739"/>
                    <a:pt x="25682" y="2738"/>
                    <a:pt x="25718" y="2738"/>
                  </a:cubicBezTo>
                  <a:cubicBezTo>
                    <a:pt x="26435" y="2738"/>
                    <a:pt x="27211" y="3081"/>
                    <a:pt x="27886" y="3188"/>
                  </a:cubicBezTo>
                  <a:cubicBezTo>
                    <a:pt x="28042" y="3188"/>
                    <a:pt x="28373" y="3268"/>
                    <a:pt x="28662" y="3268"/>
                  </a:cubicBezTo>
                  <a:cubicBezTo>
                    <a:pt x="28854" y="3268"/>
                    <a:pt x="29027" y="3233"/>
                    <a:pt x="29116" y="3113"/>
                  </a:cubicBezTo>
                  <a:cubicBezTo>
                    <a:pt x="29153" y="2964"/>
                    <a:pt x="29153" y="2815"/>
                    <a:pt x="29153" y="2666"/>
                  </a:cubicBezTo>
                  <a:cubicBezTo>
                    <a:pt x="29079" y="2032"/>
                    <a:pt x="28370" y="1846"/>
                    <a:pt x="27886" y="1622"/>
                  </a:cubicBezTo>
                  <a:cubicBezTo>
                    <a:pt x="27252" y="1436"/>
                    <a:pt x="26618" y="1175"/>
                    <a:pt x="25985" y="914"/>
                  </a:cubicBezTo>
                  <a:cubicBezTo>
                    <a:pt x="25056" y="419"/>
                    <a:pt x="24077" y="1"/>
                    <a:pt x="23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3"/>
            <p:cNvSpPr/>
            <p:nvPr/>
          </p:nvSpPr>
          <p:spPr>
            <a:xfrm>
              <a:off x="1903374" y="1901380"/>
              <a:ext cx="192029" cy="147847"/>
            </a:xfrm>
            <a:custGeom>
              <a:avLst/>
              <a:gdLst/>
              <a:ahLst/>
              <a:cxnLst/>
              <a:rect l="l" t="t" r="r" b="b"/>
              <a:pathLst>
                <a:path w="6376" h="4909" extrusionOk="0">
                  <a:moveTo>
                    <a:pt x="4208" y="1"/>
                  </a:moveTo>
                  <a:cubicBezTo>
                    <a:pt x="4087" y="1"/>
                    <a:pt x="3962" y="106"/>
                    <a:pt x="3878" y="190"/>
                  </a:cubicBezTo>
                  <a:cubicBezTo>
                    <a:pt x="3654" y="451"/>
                    <a:pt x="3542" y="749"/>
                    <a:pt x="3505" y="1084"/>
                  </a:cubicBezTo>
                  <a:cubicBezTo>
                    <a:pt x="3468" y="1308"/>
                    <a:pt x="3356" y="1308"/>
                    <a:pt x="3244" y="1495"/>
                  </a:cubicBezTo>
                  <a:cubicBezTo>
                    <a:pt x="3095" y="1644"/>
                    <a:pt x="3095" y="1793"/>
                    <a:pt x="2908" y="1942"/>
                  </a:cubicBezTo>
                  <a:cubicBezTo>
                    <a:pt x="2768" y="2062"/>
                    <a:pt x="2628" y="2096"/>
                    <a:pt x="2476" y="2096"/>
                  </a:cubicBezTo>
                  <a:cubicBezTo>
                    <a:pt x="2345" y="2096"/>
                    <a:pt x="2206" y="2071"/>
                    <a:pt x="2051" y="2054"/>
                  </a:cubicBezTo>
                  <a:cubicBezTo>
                    <a:pt x="1969" y="2023"/>
                    <a:pt x="1887" y="2009"/>
                    <a:pt x="1806" y="2009"/>
                  </a:cubicBezTo>
                  <a:cubicBezTo>
                    <a:pt x="1594" y="2009"/>
                    <a:pt x="1393" y="2105"/>
                    <a:pt x="1231" y="2240"/>
                  </a:cubicBezTo>
                  <a:cubicBezTo>
                    <a:pt x="1095" y="2458"/>
                    <a:pt x="1058" y="2755"/>
                    <a:pt x="1164" y="2755"/>
                  </a:cubicBezTo>
                  <a:cubicBezTo>
                    <a:pt x="1203" y="2755"/>
                    <a:pt x="1262" y="2714"/>
                    <a:pt x="1343" y="2613"/>
                  </a:cubicBezTo>
                  <a:lnTo>
                    <a:pt x="1343" y="2613"/>
                  </a:lnTo>
                  <a:cubicBezTo>
                    <a:pt x="1268" y="3060"/>
                    <a:pt x="1" y="3433"/>
                    <a:pt x="895" y="3731"/>
                  </a:cubicBezTo>
                  <a:cubicBezTo>
                    <a:pt x="1035" y="3794"/>
                    <a:pt x="1182" y="3823"/>
                    <a:pt x="1327" y="3823"/>
                  </a:cubicBezTo>
                  <a:cubicBezTo>
                    <a:pt x="1529" y="3823"/>
                    <a:pt x="1728" y="3765"/>
                    <a:pt x="1902" y="3657"/>
                  </a:cubicBezTo>
                  <a:cubicBezTo>
                    <a:pt x="2163" y="3396"/>
                    <a:pt x="2349" y="3098"/>
                    <a:pt x="2424" y="2762"/>
                  </a:cubicBezTo>
                  <a:cubicBezTo>
                    <a:pt x="2598" y="2762"/>
                    <a:pt x="2821" y="2696"/>
                    <a:pt x="3017" y="2696"/>
                  </a:cubicBezTo>
                  <a:cubicBezTo>
                    <a:pt x="3116" y="2696"/>
                    <a:pt x="3207" y="2712"/>
                    <a:pt x="3281" y="2762"/>
                  </a:cubicBezTo>
                  <a:cubicBezTo>
                    <a:pt x="3468" y="2986"/>
                    <a:pt x="3505" y="3247"/>
                    <a:pt x="3393" y="3508"/>
                  </a:cubicBezTo>
                  <a:cubicBezTo>
                    <a:pt x="3221" y="3954"/>
                    <a:pt x="2764" y="4908"/>
                    <a:pt x="3541" y="4908"/>
                  </a:cubicBezTo>
                  <a:cubicBezTo>
                    <a:pt x="3607" y="4908"/>
                    <a:pt x="3682" y="4902"/>
                    <a:pt x="3766" y="4887"/>
                  </a:cubicBezTo>
                  <a:cubicBezTo>
                    <a:pt x="3990" y="4850"/>
                    <a:pt x="4139" y="4663"/>
                    <a:pt x="4362" y="4626"/>
                  </a:cubicBezTo>
                  <a:cubicBezTo>
                    <a:pt x="4593" y="4580"/>
                    <a:pt x="4823" y="4548"/>
                    <a:pt x="5054" y="4548"/>
                  </a:cubicBezTo>
                  <a:cubicBezTo>
                    <a:pt x="5196" y="4548"/>
                    <a:pt x="5338" y="4560"/>
                    <a:pt x="5481" y="4589"/>
                  </a:cubicBezTo>
                  <a:cubicBezTo>
                    <a:pt x="5535" y="4604"/>
                    <a:pt x="5590" y="4612"/>
                    <a:pt x="5643" y="4612"/>
                  </a:cubicBezTo>
                  <a:cubicBezTo>
                    <a:pt x="5846" y="4612"/>
                    <a:pt x="6034" y="4505"/>
                    <a:pt x="6152" y="4328"/>
                  </a:cubicBezTo>
                  <a:cubicBezTo>
                    <a:pt x="6264" y="4179"/>
                    <a:pt x="6338" y="3992"/>
                    <a:pt x="6375" y="3806"/>
                  </a:cubicBezTo>
                  <a:cubicBezTo>
                    <a:pt x="6375" y="3694"/>
                    <a:pt x="6264" y="3657"/>
                    <a:pt x="6152" y="3582"/>
                  </a:cubicBezTo>
                  <a:cubicBezTo>
                    <a:pt x="5965" y="3396"/>
                    <a:pt x="5704" y="3433"/>
                    <a:pt x="5481" y="3247"/>
                  </a:cubicBezTo>
                  <a:cubicBezTo>
                    <a:pt x="5220" y="3023"/>
                    <a:pt x="5294" y="2762"/>
                    <a:pt x="5182" y="2501"/>
                  </a:cubicBezTo>
                  <a:cubicBezTo>
                    <a:pt x="5071" y="2277"/>
                    <a:pt x="4922" y="2091"/>
                    <a:pt x="4735" y="1942"/>
                  </a:cubicBezTo>
                  <a:cubicBezTo>
                    <a:pt x="4623" y="1867"/>
                    <a:pt x="4437" y="1867"/>
                    <a:pt x="4437" y="1681"/>
                  </a:cubicBezTo>
                  <a:cubicBezTo>
                    <a:pt x="4400" y="1532"/>
                    <a:pt x="4549" y="1495"/>
                    <a:pt x="4698" y="1420"/>
                  </a:cubicBezTo>
                  <a:cubicBezTo>
                    <a:pt x="4847" y="1345"/>
                    <a:pt x="5443" y="935"/>
                    <a:pt x="5145" y="712"/>
                  </a:cubicBezTo>
                  <a:cubicBezTo>
                    <a:pt x="5033" y="637"/>
                    <a:pt x="4810" y="637"/>
                    <a:pt x="4698" y="637"/>
                  </a:cubicBezTo>
                  <a:cubicBezTo>
                    <a:pt x="4437" y="600"/>
                    <a:pt x="4400" y="637"/>
                    <a:pt x="4400" y="376"/>
                  </a:cubicBezTo>
                  <a:cubicBezTo>
                    <a:pt x="4400" y="227"/>
                    <a:pt x="4511" y="115"/>
                    <a:pt x="4325" y="41"/>
                  </a:cubicBezTo>
                  <a:cubicBezTo>
                    <a:pt x="4288" y="13"/>
                    <a:pt x="4248" y="1"/>
                    <a:pt x="4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3"/>
            <p:cNvSpPr/>
            <p:nvPr/>
          </p:nvSpPr>
          <p:spPr>
            <a:xfrm>
              <a:off x="2515301" y="3247150"/>
              <a:ext cx="129144" cy="228803"/>
            </a:xfrm>
            <a:custGeom>
              <a:avLst/>
              <a:gdLst/>
              <a:ahLst/>
              <a:cxnLst/>
              <a:rect l="l" t="t" r="r" b="b"/>
              <a:pathLst>
                <a:path w="4288" h="7597" extrusionOk="0">
                  <a:moveTo>
                    <a:pt x="4096" y="0"/>
                  </a:moveTo>
                  <a:cubicBezTo>
                    <a:pt x="3834" y="0"/>
                    <a:pt x="3231" y="370"/>
                    <a:pt x="3132" y="502"/>
                  </a:cubicBezTo>
                  <a:cubicBezTo>
                    <a:pt x="2945" y="763"/>
                    <a:pt x="2945" y="1211"/>
                    <a:pt x="2759" y="1434"/>
                  </a:cubicBezTo>
                  <a:cubicBezTo>
                    <a:pt x="2610" y="1584"/>
                    <a:pt x="2461" y="1733"/>
                    <a:pt x="2311" y="1845"/>
                  </a:cubicBezTo>
                  <a:cubicBezTo>
                    <a:pt x="1901" y="2068"/>
                    <a:pt x="1044" y="1956"/>
                    <a:pt x="969" y="2553"/>
                  </a:cubicBezTo>
                  <a:cubicBezTo>
                    <a:pt x="969" y="2814"/>
                    <a:pt x="1044" y="3112"/>
                    <a:pt x="1193" y="3336"/>
                  </a:cubicBezTo>
                  <a:cubicBezTo>
                    <a:pt x="1268" y="3634"/>
                    <a:pt x="1268" y="3932"/>
                    <a:pt x="1193" y="4230"/>
                  </a:cubicBezTo>
                  <a:cubicBezTo>
                    <a:pt x="1218" y="4211"/>
                    <a:pt x="1233" y="4203"/>
                    <a:pt x="1239" y="4203"/>
                  </a:cubicBezTo>
                  <a:cubicBezTo>
                    <a:pt x="1267" y="4203"/>
                    <a:pt x="1087" y="4399"/>
                    <a:pt x="932" y="4491"/>
                  </a:cubicBezTo>
                  <a:cubicBezTo>
                    <a:pt x="746" y="4603"/>
                    <a:pt x="447" y="4641"/>
                    <a:pt x="298" y="4827"/>
                  </a:cubicBezTo>
                  <a:cubicBezTo>
                    <a:pt x="0" y="5125"/>
                    <a:pt x="298" y="5722"/>
                    <a:pt x="373" y="6057"/>
                  </a:cubicBezTo>
                  <a:cubicBezTo>
                    <a:pt x="447" y="6393"/>
                    <a:pt x="522" y="6691"/>
                    <a:pt x="634" y="7026"/>
                  </a:cubicBezTo>
                  <a:cubicBezTo>
                    <a:pt x="708" y="7287"/>
                    <a:pt x="746" y="7548"/>
                    <a:pt x="1044" y="7586"/>
                  </a:cubicBezTo>
                  <a:cubicBezTo>
                    <a:pt x="1077" y="7593"/>
                    <a:pt x="1110" y="7597"/>
                    <a:pt x="1143" y="7597"/>
                  </a:cubicBezTo>
                  <a:cubicBezTo>
                    <a:pt x="1584" y="7597"/>
                    <a:pt x="1949" y="6926"/>
                    <a:pt x="2088" y="6579"/>
                  </a:cubicBezTo>
                  <a:cubicBezTo>
                    <a:pt x="2311" y="6169"/>
                    <a:pt x="2572" y="5796"/>
                    <a:pt x="2871" y="5423"/>
                  </a:cubicBezTo>
                  <a:cubicBezTo>
                    <a:pt x="3020" y="5237"/>
                    <a:pt x="3132" y="5051"/>
                    <a:pt x="3206" y="4790"/>
                  </a:cubicBezTo>
                  <a:cubicBezTo>
                    <a:pt x="3243" y="4678"/>
                    <a:pt x="3318" y="4641"/>
                    <a:pt x="3355" y="4491"/>
                  </a:cubicBezTo>
                  <a:cubicBezTo>
                    <a:pt x="3393" y="4342"/>
                    <a:pt x="3430" y="4156"/>
                    <a:pt x="3430" y="3970"/>
                  </a:cubicBezTo>
                  <a:cubicBezTo>
                    <a:pt x="3467" y="3634"/>
                    <a:pt x="3579" y="3336"/>
                    <a:pt x="3728" y="3075"/>
                  </a:cubicBezTo>
                  <a:cubicBezTo>
                    <a:pt x="3952" y="2777"/>
                    <a:pt x="4101" y="2478"/>
                    <a:pt x="4250" y="2143"/>
                  </a:cubicBezTo>
                  <a:cubicBezTo>
                    <a:pt x="4287" y="1919"/>
                    <a:pt x="4287" y="1695"/>
                    <a:pt x="4250" y="1509"/>
                  </a:cubicBezTo>
                  <a:cubicBezTo>
                    <a:pt x="4213" y="1285"/>
                    <a:pt x="4213" y="1099"/>
                    <a:pt x="4175" y="875"/>
                  </a:cubicBezTo>
                  <a:cubicBezTo>
                    <a:pt x="4101" y="577"/>
                    <a:pt x="4213" y="316"/>
                    <a:pt x="4175" y="18"/>
                  </a:cubicBezTo>
                  <a:cubicBezTo>
                    <a:pt x="4155" y="6"/>
                    <a:pt x="4128" y="0"/>
                    <a:pt x="4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3"/>
            <p:cNvSpPr/>
            <p:nvPr/>
          </p:nvSpPr>
          <p:spPr>
            <a:xfrm>
              <a:off x="3403406" y="3021570"/>
              <a:ext cx="144865" cy="235278"/>
            </a:xfrm>
            <a:custGeom>
              <a:avLst/>
              <a:gdLst/>
              <a:ahLst/>
              <a:cxnLst/>
              <a:rect l="l" t="t" r="r" b="b"/>
              <a:pathLst>
                <a:path w="4810" h="7812" extrusionOk="0">
                  <a:moveTo>
                    <a:pt x="109" y="0"/>
                  </a:moveTo>
                  <a:cubicBezTo>
                    <a:pt x="73" y="0"/>
                    <a:pt x="37" y="5"/>
                    <a:pt x="0" y="15"/>
                  </a:cubicBezTo>
                  <a:cubicBezTo>
                    <a:pt x="0" y="164"/>
                    <a:pt x="112" y="276"/>
                    <a:pt x="224" y="350"/>
                  </a:cubicBezTo>
                  <a:cubicBezTo>
                    <a:pt x="112" y="537"/>
                    <a:pt x="112" y="835"/>
                    <a:pt x="299" y="984"/>
                  </a:cubicBezTo>
                  <a:cubicBezTo>
                    <a:pt x="448" y="1208"/>
                    <a:pt x="597" y="1394"/>
                    <a:pt x="746" y="1580"/>
                  </a:cubicBezTo>
                  <a:cubicBezTo>
                    <a:pt x="932" y="1841"/>
                    <a:pt x="1082" y="2177"/>
                    <a:pt x="1156" y="2475"/>
                  </a:cubicBezTo>
                  <a:cubicBezTo>
                    <a:pt x="1231" y="2699"/>
                    <a:pt x="1231" y="2922"/>
                    <a:pt x="1193" y="3109"/>
                  </a:cubicBezTo>
                  <a:cubicBezTo>
                    <a:pt x="1231" y="3370"/>
                    <a:pt x="1305" y="3631"/>
                    <a:pt x="1417" y="3854"/>
                  </a:cubicBezTo>
                  <a:cubicBezTo>
                    <a:pt x="1641" y="4414"/>
                    <a:pt x="1902" y="4973"/>
                    <a:pt x="2125" y="5532"/>
                  </a:cubicBezTo>
                  <a:cubicBezTo>
                    <a:pt x="2237" y="5979"/>
                    <a:pt x="2424" y="6389"/>
                    <a:pt x="2685" y="6762"/>
                  </a:cubicBezTo>
                  <a:cubicBezTo>
                    <a:pt x="2946" y="7098"/>
                    <a:pt x="3281" y="7620"/>
                    <a:pt x="3691" y="7769"/>
                  </a:cubicBezTo>
                  <a:cubicBezTo>
                    <a:pt x="3777" y="7797"/>
                    <a:pt x="3843" y="7811"/>
                    <a:pt x="3895" y="7811"/>
                  </a:cubicBezTo>
                  <a:cubicBezTo>
                    <a:pt x="4046" y="7811"/>
                    <a:pt x="4073" y="7693"/>
                    <a:pt x="4101" y="7471"/>
                  </a:cubicBezTo>
                  <a:cubicBezTo>
                    <a:pt x="4176" y="7172"/>
                    <a:pt x="4325" y="6911"/>
                    <a:pt x="4586" y="6688"/>
                  </a:cubicBezTo>
                  <a:cubicBezTo>
                    <a:pt x="4810" y="6501"/>
                    <a:pt x="4772" y="6539"/>
                    <a:pt x="4735" y="6278"/>
                  </a:cubicBezTo>
                  <a:cubicBezTo>
                    <a:pt x="4698" y="6128"/>
                    <a:pt x="4772" y="5942"/>
                    <a:pt x="4735" y="5830"/>
                  </a:cubicBezTo>
                  <a:cubicBezTo>
                    <a:pt x="4735" y="5718"/>
                    <a:pt x="4623" y="5607"/>
                    <a:pt x="4623" y="5495"/>
                  </a:cubicBezTo>
                  <a:cubicBezTo>
                    <a:pt x="4623" y="5234"/>
                    <a:pt x="4586" y="4973"/>
                    <a:pt x="4474" y="4749"/>
                  </a:cubicBezTo>
                  <a:cubicBezTo>
                    <a:pt x="4362" y="4600"/>
                    <a:pt x="4250" y="4451"/>
                    <a:pt x="4138" y="4302"/>
                  </a:cubicBezTo>
                  <a:cubicBezTo>
                    <a:pt x="4064" y="4153"/>
                    <a:pt x="3989" y="4004"/>
                    <a:pt x="3915" y="3854"/>
                  </a:cubicBezTo>
                  <a:cubicBezTo>
                    <a:pt x="3654" y="3519"/>
                    <a:pt x="3356" y="3258"/>
                    <a:pt x="3020" y="3034"/>
                  </a:cubicBezTo>
                  <a:cubicBezTo>
                    <a:pt x="2722" y="2848"/>
                    <a:pt x="2498" y="2587"/>
                    <a:pt x="2312" y="2289"/>
                  </a:cubicBezTo>
                  <a:cubicBezTo>
                    <a:pt x="2125" y="2028"/>
                    <a:pt x="2051" y="2140"/>
                    <a:pt x="1715" y="1990"/>
                  </a:cubicBezTo>
                  <a:cubicBezTo>
                    <a:pt x="1380" y="1841"/>
                    <a:pt x="1268" y="1133"/>
                    <a:pt x="1044" y="797"/>
                  </a:cubicBezTo>
                  <a:cubicBezTo>
                    <a:pt x="840" y="492"/>
                    <a:pt x="482" y="0"/>
                    <a:pt x="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3"/>
            <p:cNvSpPr/>
            <p:nvPr/>
          </p:nvSpPr>
          <p:spPr>
            <a:xfrm>
              <a:off x="3535893" y="3260311"/>
              <a:ext cx="132517" cy="48308"/>
            </a:xfrm>
            <a:custGeom>
              <a:avLst/>
              <a:gdLst/>
              <a:ahLst/>
              <a:cxnLst/>
              <a:rect l="l" t="t" r="r" b="b"/>
              <a:pathLst>
                <a:path w="4400" h="1604" extrusionOk="0">
                  <a:moveTo>
                    <a:pt x="791" y="1"/>
                  </a:moveTo>
                  <a:cubicBezTo>
                    <a:pt x="429" y="1"/>
                    <a:pt x="364" y="411"/>
                    <a:pt x="299" y="737"/>
                  </a:cubicBezTo>
                  <a:lnTo>
                    <a:pt x="0" y="587"/>
                  </a:lnTo>
                  <a:lnTo>
                    <a:pt x="0" y="587"/>
                  </a:lnTo>
                  <a:cubicBezTo>
                    <a:pt x="261" y="737"/>
                    <a:pt x="448" y="1035"/>
                    <a:pt x="671" y="1221"/>
                  </a:cubicBezTo>
                  <a:cubicBezTo>
                    <a:pt x="970" y="1370"/>
                    <a:pt x="1305" y="1482"/>
                    <a:pt x="1641" y="1482"/>
                  </a:cubicBezTo>
                  <a:cubicBezTo>
                    <a:pt x="2310" y="1543"/>
                    <a:pt x="3005" y="1604"/>
                    <a:pt x="3684" y="1604"/>
                  </a:cubicBezTo>
                  <a:cubicBezTo>
                    <a:pt x="3836" y="1604"/>
                    <a:pt x="3988" y="1601"/>
                    <a:pt x="4138" y="1594"/>
                  </a:cubicBezTo>
                  <a:lnTo>
                    <a:pt x="4399" y="1594"/>
                  </a:lnTo>
                  <a:cubicBezTo>
                    <a:pt x="4362" y="1557"/>
                    <a:pt x="4325" y="1519"/>
                    <a:pt x="4288" y="1482"/>
                  </a:cubicBezTo>
                  <a:cubicBezTo>
                    <a:pt x="4176" y="1370"/>
                    <a:pt x="4027" y="1296"/>
                    <a:pt x="3915" y="1221"/>
                  </a:cubicBezTo>
                  <a:cubicBezTo>
                    <a:pt x="3244" y="997"/>
                    <a:pt x="2573" y="774"/>
                    <a:pt x="1902" y="625"/>
                  </a:cubicBezTo>
                  <a:cubicBezTo>
                    <a:pt x="1529" y="513"/>
                    <a:pt x="1305" y="177"/>
                    <a:pt x="970" y="28"/>
                  </a:cubicBezTo>
                  <a:cubicBezTo>
                    <a:pt x="903" y="9"/>
                    <a:pt x="844"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3"/>
            <p:cNvSpPr/>
            <p:nvPr/>
          </p:nvSpPr>
          <p:spPr>
            <a:xfrm>
              <a:off x="3668380" y="3307566"/>
              <a:ext cx="94328" cy="36412"/>
            </a:xfrm>
            <a:custGeom>
              <a:avLst/>
              <a:gdLst/>
              <a:ahLst/>
              <a:cxnLst/>
              <a:rect l="l" t="t" r="r" b="b"/>
              <a:pathLst>
                <a:path w="3132" h="1209" extrusionOk="0">
                  <a:moveTo>
                    <a:pt x="466" y="0"/>
                  </a:moveTo>
                  <a:cubicBezTo>
                    <a:pt x="309" y="0"/>
                    <a:pt x="155" y="10"/>
                    <a:pt x="0" y="25"/>
                  </a:cubicBezTo>
                  <a:cubicBezTo>
                    <a:pt x="150" y="174"/>
                    <a:pt x="261" y="360"/>
                    <a:pt x="411" y="510"/>
                  </a:cubicBezTo>
                  <a:cubicBezTo>
                    <a:pt x="908" y="976"/>
                    <a:pt x="1560" y="1209"/>
                    <a:pt x="2238" y="1209"/>
                  </a:cubicBezTo>
                  <a:cubicBezTo>
                    <a:pt x="2374" y="1209"/>
                    <a:pt x="2511" y="1199"/>
                    <a:pt x="2647" y="1181"/>
                  </a:cubicBezTo>
                  <a:lnTo>
                    <a:pt x="2946" y="1181"/>
                  </a:lnTo>
                  <a:cubicBezTo>
                    <a:pt x="3020" y="1069"/>
                    <a:pt x="3095" y="920"/>
                    <a:pt x="3132" y="808"/>
                  </a:cubicBezTo>
                  <a:cubicBezTo>
                    <a:pt x="3095" y="771"/>
                    <a:pt x="3057" y="733"/>
                    <a:pt x="3020" y="733"/>
                  </a:cubicBezTo>
                  <a:cubicBezTo>
                    <a:pt x="2424" y="435"/>
                    <a:pt x="1790" y="174"/>
                    <a:pt x="1156" y="62"/>
                  </a:cubicBezTo>
                  <a:cubicBezTo>
                    <a:pt x="916" y="19"/>
                    <a:pt x="688"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3"/>
            <p:cNvSpPr/>
            <p:nvPr/>
          </p:nvSpPr>
          <p:spPr>
            <a:xfrm>
              <a:off x="3711057" y="3213569"/>
              <a:ext cx="13493" cy="3825"/>
            </a:xfrm>
            <a:custGeom>
              <a:avLst/>
              <a:gdLst/>
              <a:ahLst/>
              <a:cxnLst/>
              <a:rect l="l" t="t" r="r" b="b"/>
              <a:pathLst>
                <a:path w="448" h="127" extrusionOk="0">
                  <a:moveTo>
                    <a:pt x="267" y="0"/>
                  </a:moveTo>
                  <a:cubicBezTo>
                    <a:pt x="105" y="0"/>
                    <a:pt x="0" y="42"/>
                    <a:pt x="0" y="126"/>
                  </a:cubicBezTo>
                  <a:lnTo>
                    <a:pt x="447" y="14"/>
                  </a:lnTo>
                  <a:cubicBezTo>
                    <a:pt x="382" y="5"/>
                    <a:pt x="322" y="0"/>
                    <a:pt x="267"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3"/>
            <p:cNvSpPr/>
            <p:nvPr/>
          </p:nvSpPr>
          <p:spPr>
            <a:xfrm>
              <a:off x="3724519" y="3205016"/>
              <a:ext cx="33701" cy="10872"/>
            </a:xfrm>
            <a:custGeom>
              <a:avLst/>
              <a:gdLst/>
              <a:ahLst/>
              <a:cxnLst/>
              <a:rect l="l" t="t" r="r" b="b"/>
              <a:pathLst>
                <a:path w="1119" h="361" extrusionOk="0">
                  <a:moveTo>
                    <a:pt x="1119" y="0"/>
                  </a:moveTo>
                  <a:lnTo>
                    <a:pt x="0" y="298"/>
                  </a:lnTo>
                  <a:cubicBezTo>
                    <a:pt x="197" y="342"/>
                    <a:pt x="394" y="360"/>
                    <a:pt x="583" y="360"/>
                  </a:cubicBezTo>
                  <a:cubicBezTo>
                    <a:pt x="716" y="360"/>
                    <a:pt x="846" y="351"/>
                    <a:pt x="970" y="336"/>
                  </a:cubicBezTo>
                  <a:cubicBezTo>
                    <a:pt x="1119" y="261"/>
                    <a:pt x="1119" y="149"/>
                    <a:pt x="1119"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3"/>
            <p:cNvSpPr/>
            <p:nvPr/>
          </p:nvSpPr>
          <p:spPr>
            <a:xfrm>
              <a:off x="3598779" y="3047832"/>
              <a:ext cx="177422" cy="194740"/>
            </a:xfrm>
            <a:custGeom>
              <a:avLst/>
              <a:gdLst/>
              <a:ahLst/>
              <a:cxnLst/>
              <a:rect l="l" t="t" r="r" b="b"/>
              <a:pathLst>
                <a:path w="5891" h="6466" extrusionOk="0">
                  <a:moveTo>
                    <a:pt x="4623" y="0"/>
                  </a:moveTo>
                  <a:lnTo>
                    <a:pt x="4623" y="0"/>
                  </a:lnTo>
                  <a:cubicBezTo>
                    <a:pt x="4436" y="149"/>
                    <a:pt x="4362" y="298"/>
                    <a:pt x="4175" y="447"/>
                  </a:cubicBezTo>
                  <a:cubicBezTo>
                    <a:pt x="3952" y="597"/>
                    <a:pt x="3728" y="671"/>
                    <a:pt x="3579" y="857"/>
                  </a:cubicBezTo>
                  <a:cubicBezTo>
                    <a:pt x="3393" y="1156"/>
                    <a:pt x="3281" y="1640"/>
                    <a:pt x="2871" y="1752"/>
                  </a:cubicBezTo>
                  <a:cubicBezTo>
                    <a:pt x="2817" y="1767"/>
                    <a:pt x="2765" y="1773"/>
                    <a:pt x="2714" y="1773"/>
                  </a:cubicBezTo>
                  <a:cubicBezTo>
                    <a:pt x="2546" y="1773"/>
                    <a:pt x="2392" y="1709"/>
                    <a:pt x="2239" y="1709"/>
                  </a:cubicBezTo>
                  <a:cubicBezTo>
                    <a:pt x="2214" y="1709"/>
                    <a:pt x="2188" y="1711"/>
                    <a:pt x="2162" y="1715"/>
                  </a:cubicBezTo>
                  <a:cubicBezTo>
                    <a:pt x="1976" y="1752"/>
                    <a:pt x="1901" y="1901"/>
                    <a:pt x="1827" y="2013"/>
                  </a:cubicBezTo>
                  <a:cubicBezTo>
                    <a:pt x="1640" y="2237"/>
                    <a:pt x="1454" y="2796"/>
                    <a:pt x="1193" y="2796"/>
                  </a:cubicBezTo>
                  <a:cubicBezTo>
                    <a:pt x="895" y="2796"/>
                    <a:pt x="746" y="2461"/>
                    <a:pt x="410" y="2461"/>
                  </a:cubicBezTo>
                  <a:cubicBezTo>
                    <a:pt x="37" y="2461"/>
                    <a:pt x="224" y="2572"/>
                    <a:pt x="224" y="2833"/>
                  </a:cubicBezTo>
                  <a:cubicBezTo>
                    <a:pt x="298" y="3430"/>
                    <a:pt x="0" y="4026"/>
                    <a:pt x="112" y="4623"/>
                  </a:cubicBezTo>
                  <a:cubicBezTo>
                    <a:pt x="112" y="4846"/>
                    <a:pt x="224" y="5033"/>
                    <a:pt x="336" y="5145"/>
                  </a:cubicBezTo>
                  <a:cubicBezTo>
                    <a:pt x="522" y="5294"/>
                    <a:pt x="746" y="5294"/>
                    <a:pt x="858" y="5443"/>
                  </a:cubicBezTo>
                  <a:cubicBezTo>
                    <a:pt x="1007" y="5592"/>
                    <a:pt x="1081" y="5741"/>
                    <a:pt x="1268" y="5778"/>
                  </a:cubicBezTo>
                  <a:cubicBezTo>
                    <a:pt x="1454" y="5816"/>
                    <a:pt x="1715" y="5816"/>
                    <a:pt x="1901" y="5853"/>
                  </a:cubicBezTo>
                  <a:cubicBezTo>
                    <a:pt x="2162" y="5853"/>
                    <a:pt x="2423" y="5928"/>
                    <a:pt x="2610" y="6114"/>
                  </a:cubicBezTo>
                  <a:cubicBezTo>
                    <a:pt x="2759" y="6263"/>
                    <a:pt x="2796" y="6412"/>
                    <a:pt x="3020" y="6449"/>
                  </a:cubicBezTo>
                  <a:cubicBezTo>
                    <a:pt x="3086" y="6461"/>
                    <a:pt x="3146" y="6466"/>
                    <a:pt x="3199" y="6466"/>
                  </a:cubicBezTo>
                  <a:cubicBezTo>
                    <a:pt x="3685" y="6466"/>
                    <a:pt x="3661" y="6032"/>
                    <a:pt x="3728" y="5629"/>
                  </a:cubicBezTo>
                  <a:lnTo>
                    <a:pt x="3728" y="5629"/>
                  </a:lnTo>
                  <a:lnTo>
                    <a:pt x="3579" y="5667"/>
                  </a:lnTo>
                  <a:cubicBezTo>
                    <a:pt x="3840" y="5331"/>
                    <a:pt x="3952" y="4921"/>
                    <a:pt x="3989" y="4548"/>
                  </a:cubicBezTo>
                  <a:cubicBezTo>
                    <a:pt x="4026" y="4250"/>
                    <a:pt x="3989" y="4324"/>
                    <a:pt x="4213" y="4287"/>
                  </a:cubicBezTo>
                  <a:cubicBezTo>
                    <a:pt x="4399" y="4287"/>
                    <a:pt x="4548" y="4213"/>
                    <a:pt x="4697" y="4101"/>
                  </a:cubicBezTo>
                  <a:cubicBezTo>
                    <a:pt x="4772" y="3989"/>
                    <a:pt x="4735" y="3803"/>
                    <a:pt x="4772" y="3653"/>
                  </a:cubicBezTo>
                  <a:cubicBezTo>
                    <a:pt x="4846" y="3542"/>
                    <a:pt x="4921" y="3393"/>
                    <a:pt x="4958" y="3281"/>
                  </a:cubicBezTo>
                  <a:cubicBezTo>
                    <a:pt x="4958" y="3132"/>
                    <a:pt x="4996" y="2945"/>
                    <a:pt x="4996" y="2796"/>
                  </a:cubicBezTo>
                  <a:cubicBezTo>
                    <a:pt x="4958" y="2684"/>
                    <a:pt x="4958" y="2535"/>
                    <a:pt x="4958" y="2423"/>
                  </a:cubicBezTo>
                  <a:cubicBezTo>
                    <a:pt x="4996" y="2200"/>
                    <a:pt x="4996" y="2050"/>
                    <a:pt x="5107" y="1976"/>
                  </a:cubicBezTo>
                  <a:cubicBezTo>
                    <a:pt x="5182" y="1957"/>
                    <a:pt x="5247" y="1957"/>
                    <a:pt x="5312" y="1957"/>
                  </a:cubicBezTo>
                  <a:cubicBezTo>
                    <a:pt x="5378" y="1957"/>
                    <a:pt x="5443" y="1957"/>
                    <a:pt x="5518" y="1939"/>
                  </a:cubicBezTo>
                  <a:cubicBezTo>
                    <a:pt x="5778" y="1864"/>
                    <a:pt x="5890" y="1678"/>
                    <a:pt x="5629" y="1454"/>
                  </a:cubicBezTo>
                  <a:cubicBezTo>
                    <a:pt x="5368" y="1230"/>
                    <a:pt x="4996" y="1193"/>
                    <a:pt x="4809" y="895"/>
                  </a:cubicBezTo>
                  <a:cubicBezTo>
                    <a:pt x="4735" y="746"/>
                    <a:pt x="4772" y="597"/>
                    <a:pt x="4735" y="447"/>
                  </a:cubicBezTo>
                  <a:cubicBezTo>
                    <a:pt x="4697" y="298"/>
                    <a:pt x="4586" y="149"/>
                    <a:pt x="4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3"/>
            <p:cNvSpPr/>
            <p:nvPr/>
          </p:nvSpPr>
          <p:spPr>
            <a:xfrm>
              <a:off x="3749215" y="3157279"/>
              <a:ext cx="78637" cy="122518"/>
            </a:xfrm>
            <a:custGeom>
              <a:avLst/>
              <a:gdLst/>
              <a:ahLst/>
              <a:cxnLst/>
              <a:rect l="l" t="t" r="r" b="b"/>
              <a:pathLst>
                <a:path w="2611" h="4068" extrusionOk="0">
                  <a:moveTo>
                    <a:pt x="1427" y="1"/>
                  </a:moveTo>
                  <a:cubicBezTo>
                    <a:pt x="1297" y="1"/>
                    <a:pt x="1198" y="47"/>
                    <a:pt x="1119" y="206"/>
                  </a:cubicBezTo>
                  <a:cubicBezTo>
                    <a:pt x="1082" y="318"/>
                    <a:pt x="1007" y="430"/>
                    <a:pt x="970" y="504"/>
                  </a:cubicBezTo>
                  <a:cubicBezTo>
                    <a:pt x="895" y="616"/>
                    <a:pt x="821" y="690"/>
                    <a:pt x="746" y="765"/>
                  </a:cubicBezTo>
                  <a:cubicBezTo>
                    <a:pt x="634" y="951"/>
                    <a:pt x="560" y="1101"/>
                    <a:pt x="485" y="1287"/>
                  </a:cubicBezTo>
                  <a:cubicBezTo>
                    <a:pt x="448" y="1399"/>
                    <a:pt x="373" y="1362"/>
                    <a:pt x="336" y="1511"/>
                  </a:cubicBezTo>
                  <a:cubicBezTo>
                    <a:pt x="336" y="1548"/>
                    <a:pt x="336" y="1585"/>
                    <a:pt x="336" y="1622"/>
                  </a:cubicBezTo>
                  <a:lnTo>
                    <a:pt x="597" y="1548"/>
                  </a:lnTo>
                  <a:lnTo>
                    <a:pt x="597" y="1548"/>
                  </a:lnTo>
                  <a:cubicBezTo>
                    <a:pt x="411" y="1772"/>
                    <a:pt x="262" y="1995"/>
                    <a:pt x="187" y="2256"/>
                  </a:cubicBezTo>
                  <a:cubicBezTo>
                    <a:pt x="38" y="2517"/>
                    <a:pt x="75" y="2480"/>
                    <a:pt x="187" y="2778"/>
                  </a:cubicBezTo>
                  <a:cubicBezTo>
                    <a:pt x="262" y="2927"/>
                    <a:pt x="262" y="3114"/>
                    <a:pt x="224" y="3263"/>
                  </a:cubicBezTo>
                  <a:cubicBezTo>
                    <a:pt x="187" y="3449"/>
                    <a:pt x="112" y="3486"/>
                    <a:pt x="75" y="3636"/>
                  </a:cubicBezTo>
                  <a:cubicBezTo>
                    <a:pt x="1" y="3859"/>
                    <a:pt x="38" y="3971"/>
                    <a:pt x="150" y="4046"/>
                  </a:cubicBezTo>
                  <a:cubicBezTo>
                    <a:pt x="204" y="4059"/>
                    <a:pt x="264" y="4068"/>
                    <a:pt x="321" y="4068"/>
                  </a:cubicBezTo>
                  <a:cubicBezTo>
                    <a:pt x="420" y="4068"/>
                    <a:pt x="513" y="4042"/>
                    <a:pt x="560" y="3971"/>
                  </a:cubicBezTo>
                  <a:cubicBezTo>
                    <a:pt x="634" y="3785"/>
                    <a:pt x="672" y="3561"/>
                    <a:pt x="672" y="3337"/>
                  </a:cubicBezTo>
                  <a:cubicBezTo>
                    <a:pt x="634" y="3039"/>
                    <a:pt x="709" y="2778"/>
                    <a:pt x="783" y="2517"/>
                  </a:cubicBezTo>
                  <a:cubicBezTo>
                    <a:pt x="834" y="2484"/>
                    <a:pt x="892" y="2465"/>
                    <a:pt x="954" y="2465"/>
                  </a:cubicBezTo>
                  <a:cubicBezTo>
                    <a:pt x="1029" y="2465"/>
                    <a:pt x="1111" y="2493"/>
                    <a:pt x="1194" y="2554"/>
                  </a:cubicBezTo>
                  <a:cubicBezTo>
                    <a:pt x="1305" y="2666"/>
                    <a:pt x="1268" y="2778"/>
                    <a:pt x="1268" y="2927"/>
                  </a:cubicBezTo>
                  <a:cubicBezTo>
                    <a:pt x="1268" y="3188"/>
                    <a:pt x="1343" y="3449"/>
                    <a:pt x="1417" y="3710"/>
                  </a:cubicBezTo>
                  <a:cubicBezTo>
                    <a:pt x="1455" y="3673"/>
                    <a:pt x="1455" y="3636"/>
                    <a:pt x="1492" y="3598"/>
                  </a:cubicBezTo>
                  <a:cubicBezTo>
                    <a:pt x="1604" y="3263"/>
                    <a:pt x="1715" y="2965"/>
                    <a:pt x="1865" y="2666"/>
                  </a:cubicBezTo>
                  <a:cubicBezTo>
                    <a:pt x="1790" y="2517"/>
                    <a:pt x="1678" y="2443"/>
                    <a:pt x="1678" y="2256"/>
                  </a:cubicBezTo>
                  <a:cubicBezTo>
                    <a:pt x="1790" y="2256"/>
                    <a:pt x="1902" y="2256"/>
                    <a:pt x="1976" y="2294"/>
                  </a:cubicBezTo>
                  <a:cubicBezTo>
                    <a:pt x="2051" y="2144"/>
                    <a:pt x="2088" y="1995"/>
                    <a:pt x="2163" y="1846"/>
                  </a:cubicBezTo>
                  <a:cubicBezTo>
                    <a:pt x="2200" y="1772"/>
                    <a:pt x="2237" y="1697"/>
                    <a:pt x="2237" y="1622"/>
                  </a:cubicBezTo>
                  <a:lnTo>
                    <a:pt x="2088" y="1622"/>
                  </a:lnTo>
                  <a:cubicBezTo>
                    <a:pt x="1902" y="1660"/>
                    <a:pt x="1939" y="1772"/>
                    <a:pt x="1827" y="1809"/>
                  </a:cubicBezTo>
                  <a:cubicBezTo>
                    <a:pt x="1805" y="1816"/>
                    <a:pt x="1780" y="1819"/>
                    <a:pt x="1752" y="1819"/>
                  </a:cubicBezTo>
                  <a:cubicBezTo>
                    <a:pt x="1644" y="1819"/>
                    <a:pt x="1507" y="1772"/>
                    <a:pt x="1417" y="1772"/>
                  </a:cubicBezTo>
                  <a:cubicBezTo>
                    <a:pt x="1194" y="1734"/>
                    <a:pt x="1082" y="1734"/>
                    <a:pt x="1007" y="1511"/>
                  </a:cubicBezTo>
                  <a:cubicBezTo>
                    <a:pt x="895" y="1250"/>
                    <a:pt x="895" y="989"/>
                    <a:pt x="1007" y="728"/>
                  </a:cubicBezTo>
                  <a:cubicBezTo>
                    <a:pt x="1054" y="586"/>
                    <a:pt x="1237" y="534"/>
                    <a:pt x="1411" y="534"/>
                  </a:cubicBezTo>
                  <a:cubicBezTo>
                    <a:pt x="1512" y="534"/>
                    <a:pt x="1610" y="551"/>
                    <a:pt x="1678" y="579"/>
                  </a:cubicBezTo>
                  <a:cubicBezTo>
                    <a:pt x="1939" y="728"/>
                    <a:pt x="2163" y="914"/>
                    <a:pt x="2424" y="1101"/>
                  </a:cubicBezTo>
                  <a:cubicBezTo>
                    <a:pt x="2461" y="1026"/>
                    <a:pt x="2424" y="1063"/>
                    <a:pt x="2461" y="914"/>
                  </a:cubicBezTo>
                  <a:cubicBezTo>
                    <a:pt x="2536" y="802"/>
                    <a:pt x="2573" y="653"/>
                    <a:pt x="2610" y="504"/>
                  </a:cubicBezTo>
                  <a:cubicBezTo>
                    <a:pt x="2498" y="504"/>
                    <a:pt x="2387" y="430"/>
                    <a:pt x="2237" y="355"/>
                  </a:cubicBezTo>
                  <a:cubicBezTo>
                    <a:pt x="2051" y="206"/>
                    <a:pt x="1865" y="94"/>
                    <a:pt x="1604" y="19"/>
                  </a:cubicBezTo>
                  <a:cubicBezTo>
                    <a:pt x="1539" y="9"/>
                    <a:pt x="1480" y="1"/>
                    <a:pt x="1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3"/>
            <p:cNvSpPr/>
            <p:nvPr/>
          </p:nvSpPr>
          <p:spPr>
            <a:xfrm>
              <a:off x="3789633" y="2851225"/>
              <a:ext cx="75264" cy="118030"/>
            </a:xfrm>
            <a:custGeom>
              <a:avLst/>
              <a:gdLst/>
              <a:ahLst/>
              <a:cxnLst/>
              <a:rect l="l" t="t" r="r" b="b"/>
              <a:pathLst>
                <a:path w="2499" h="3919" extrusionOk="0">
                  <a:moveTo>
                    <a:pt x="1227" y="1"/>
                  </a:moveTo>
                  <a:cubicBezTo>
                    <a:pt x="1169" y="1"/>
                    <a:pt x="1114" y="33"/>
                    <a:pt x="1045" y="79"/>
                  </a:cubicBezTo>
                  <a:cubicBezTo>
                    <a:pt x="858" y="153"/>
                    <a:pt x="821" y="265"/>
                    <a:pt x="672" y="451"/>
                  </a:cubicBezTo>
                  <a:cubicBezTo>
                    <a:pt x="485" y="712"/>
                    <a:pt x="150" y="936"/>
                    <a:pt x="113" y="1272"/>
                  </a:cubicBezTo>
                  <a:cubicBezTo>
                    <a:pt x="38" y="1495"/>
                    <a:pt x="1" y="1756"/>
                    <a:pt x="38" y="2017"/>
                  </a:cubicBezTo>
                  <a:cubicBezTo>
                    <a:pt x="262" y="2092"/>
                    <a:pt x="448" y="2241"/>
                    <a:pt x="597" y="2465"/>
                  </a:cubicBezTo>
                  <a:cubicBezTo>
                    <a:pt x="746" y="2725"/>
                    <a:pt x="634" y="2800"/>
                    <a:pt x="523" y="3098"/>
                  </a:cubicBezTo>
                  <a:cubicBezTo>
                    <a:pt x="529" y="3097"/>
                    <a:pt x="535" y="3097"/>
                    <a:pt x="542" y="3097"/>
                  </a:cubicBezTo>
                  <a:cubicBezTo>
                    <a:pt x="581" y="3097"/>
                    <a:pt x="634" y="3112"/>
                    <a:pt x="697" y="3137"/>
                  </a:cubicBezTo>
                  <a:lnTo>
                    <a:pt x="697" y="3137"/>
                  </a:lnTo>
                  <a:cubicBezTo>
                    <a:pt x="604" y="3200"/>
                    <a:pt x="559" y="3265"/>
                    <a:pt x="597" y="3322"/>
                  </a:cubicBezTo>
                  <a:cubicBezTo>
                    <a:pt x="653" y="3341"/>
                    <a:pt x="700" y="3350"/>
                    <a:pt x="746" y="3350"/>
                  </a:cubicBezTo>
                  <a:cubicBezTo>
                    <a:pt x="793" y="3350"/>
                    <a:pt x="839" y="3341"/>
                    <a:pt x="895" y="3322"/>
                  </a:cubicBezTo>
                  <a:cubicBezTo>
                    <a:pt x="887" y="3289"/>
                    <a:pt x="883" y="3258"/>
                    <a:pt x="880" y="3228"/>
                  </a:cubicBezTo>
                  <a:lnTo>
                    <a:pt x="880" y="3228"/>
                  </a:lnTo>
                  <a:cubicBezTo>
                    <a:pt x="1235" y="3425"/>
                    <a:pt x="1701" y="3789"/>
                    <a:pt x="1753" y="3918"/>
                  </a:cubicBezTo>
                  <a:cubicBezTo>
                    <a:pt x="1902" y="3918"/>
                    <a:pt x="2088" y="3918"/>
                    <a:pt x="2237" y="3881"/>
                  </a:cubicBezTo>
                  <a:cubicBezTo>
                    <a:pt x="2312" y="3881"/>
                    <a:pt x="2387" y="3769"/>
                    <a:pt x="2498" y="3732"/>
                  </a:cubicBezTo>
                  <a:cubicBezTo>
                    <a:pt x="2126" y="3583"/>
                    <a:pt x="2163" y="2986"/>
                    <a:pt x="1827" y="2875"/>
                  </a:cubicBezTo>
                  <a:cubicBezTo>
                    <a:pt x="1792" y="2859"/>
                    <a:pt x="1740" y="2852"/>
                    <a:pt x="1678" y="2852"/>
                  </a:cubicBezTo>
                  <a:cubicBezTo>
                    <a:pt x="1462" y="2852"/>
                    <a:pt x="1120" y="2935"/>
                    <a:pt x="876" y="3042"/>
                  </a:cubicBezTo>
                  <a:lnTo>
                    <a:pt x="876" y="3042"/>
                  </a:lnTo>
                  <a:cubicBezTo>
                    <a:pt x="874" y="3001"/>
                    <a:pt x="870" y="2958"/>
                    <a:pt x="858" y="2912"/>
                  </a:cubicBezTo>
                  <a:cubicBezTo>
                    <a:pt x="821" y="2875"/>
                    <a:pt x="709" y="2688"/>
                    <a:pt x="709" y="2651"/>
                  </a:cubicBezTo>
                  <a:cubicBezTo>
                    <a:pt x="672" y="2539"/>
                    <a:pt x="634" y="2502"/>
                    <a:pt x="634" y="2390"/>
                  </a:cubicBezTo>
                  <a:cubicBezTo>
                    <a:pt x="672" y="2315"/>
                    <a:pt x="709" y="2204"/>
                    <a:pt x="746" y="2129"/>
                  </a:cubicBezTo>
                  <a:cubicBezTo>
                    <a:pt x="895" y="1943"/>
                    <a:pt x="1119" y="1905"/>
                    <a:pt x="1305" y="1756"/>
                  </a:cubicBezTo>
                  <a:cubicBezTo>
                    <a:pt x="1566" y="1533"/>
                    <a:pt x="1641" y="1160"/>
                    <a:pt x="1492" y="861"/>
                  </a:cubicBezTo>
                  <a:cubicBezTo>
                    <a:pt x="1492" y="601"/>
                    <a:pt x="1417" y="302"/>
                    <a:pt x="1343" y="41"/>
                  </a:cubicBezTo>
                  <a:cubicBezTo>
                    <a:pt x="1300" y="13"/>
                    <a:pt x="1263"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3"/>
            <p:cNvSpPr/>
            <p:nvPr/>
          </p:nvSpPr>
          <p:spPr>
            <a:xfrm>
              <a:off x="3836797" y="3044459"/>
              <a:ext cx="1144" cy="6746"/>
            </a:xfrm>
            <a:custGeom>
              <a:avLst/>
              <a:gdLst/>
              <a:ahLst/>
              <a:cxnLst/>
              <a:rect l="l" t="t" r="r" b="b"/>
              <a:pathLst>
                <a:path w="38" h="224" extrusionOk="0">
                  <a:moveTo>
                    <a:pt x="38" y="0"/>
                  </a:moveTo>
                  <a:cubicBezTo>
                    <a:pt x="0" y="75"/>
                    <a:pt x="0" y="149"/>
                    <a:pt x="38" y="224"/>
                  </a:cubicBezTo>
                  <a:lnTo>
                    <a:pt x="38" y="0"/>
                  </a:ln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3"/>
            <p:cNvSpPr/>
            <p:nvPr/>
          </p:nvSpPr>
          <p:spPr>
            <a:xfrm>
              <a:off x="3837912" y="3051176"/>
              <a:ext cx="1144" cy="6776"/>
            </a:xfrm>
            <a:custGeom>
              <a:avLst/>
              <a:gdLst/>
              <a:ahLst/>
              <a:cxnLst/>
              <a:rect l="l" t="t" r="r" b="b"/>
              <a:pathLst>
                <a:path w="38" h="225" extrusionOk="0">
                  <a:moveTo>
                    <a:pt x="1" y="1"/>
                  </a:moveTo>
                  <a:lnTo>
                    <a:pt x="38" y="225"/>
                  </a:lnTo>
                  <a:lnTo>
                    <a:pt x="38" y="38"/>
                  </a:lnTo>
                  <a:lnTo>
                    <a:pt x="1" y="1"/>
                  </a:ln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3"/>
            <p:cNvSpPr/>
            <p:nvPr/>
          </p:nvSpPr>
          <p:spPr>
            <a:xfrm>
              <a:off x="3840170" y="3021992"/>
              <a:ext cx="30328" cy="69632"/>
            </a:xfrm>
            <a:custGeom>
              <a:avLst/>
              <a:gdLst/>
              <a:ahLst/>
              <a:cxnLst/>
              <a:rect l="l" t="t" r="r" b="b"/>
              <a:pathLst>
                <a:path w="1007" h="2312" extrusionOk="0">
                  <a:moveTo>
                    <a:pt x="1007" y="1"/>
                  </a:moveTo>
                  <a:cubicBezTo>
                    <a:pt x="858" y="224"/>
                    <a:pt x="783" y="448"/>
                    <a:pt x="671" y="709"/>
                  </a:cubicBezTo>
                  <a:cubicBezTo>
                    <a:pt x="575" y="677"/>
                    <a:pt x="314" y="507"/>
                    <a:pt x="172" y="507"/>
                  </a:cubicBezTo>
                  <a:cubicBezTo>
                    <a:pt x="148" y="507"/>
                    <a:pt x="128" y="512"/>
                    <a:pt x="112" y="523"/>
                  </a:cubicBezTo>
                  <a:cubicBezTo>
                    <a:pt x="0" y="597"/>
                    <a:pt x="0" y="821"/>
                    <a:pt x="0" y="1007"/>
                  </a:cubicBezTo>
                  <a:cubicBezTo>
                    <a:pt x="38" y="1044"/>
                    <a:pt x="75" y="1044"/>
                    <a:pt x="112" y="1082"/>
                  </a:cubicBezTo>
                  <a:cubicBezTo>
                    <a:pt x="187" y="1231"/>
                    <a:pt x="149" y="1119"/>
                    <a:pt x="187" y="1268"/>
                  </a:cubicBezTo>
                  <a:cubicBezTo>
                    <a:pt x="187" y="1380"/>
                    <a:pt x="224" y="1455"/>
                    <a:pt x="224" y="1566"/>
                  </a:cubicBezTo>
                  <a:cubicBezTo>
                    <a:pt x="224" y="1827"/>
                    <a:pt x="299" y="2088"/>
                    <a:pt x="448" y="2312"/>
                  </a:cubicBezTo>
                  <a:cubicBezTo>
                    <a:pt x="597" y="1678"/>
                    <a:pt x="783" y="1007"/>
                    <a:pt x="932" y="336"/>
                  </a:cubicBezTo>
                  <a:cubicBezTo>
                    <a:pt x="932" y="299"/>
                    <a:pt x="932" y="224"/>
                    <a:pt x="970" y="187"/>
                  </a:cubicBezTo>
                  <a:lnTo>
                    <a:pt x="1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3"/>
            <p:cNvSpPr/>
            <p:nvPr/>
          </p:nvSpPr>
          <p:spPr>
            <a:xfrm>
              <a:off x="3828936" y="2995037"/>
              <a:ext cx="23612" cy="37105"/>
            </a:xfrm>
            <a:custGeom>
              <a:avLst/>
              <a:gdLst/>
              <a:ahLst/>
              <a:cxnLst/>
              <a:rect l="l" t="t" r="r" b="b"/>
              <a:pathLst>
                <a:path w="784" h="1232" extrusionOk="0">
                  <a:moveTo>
                    <a:pt x="560" y="1"/>
                  </a:moveTo>
                  <a:cubicBezTo>
                    <a:pt x="485" y="38"/>
                    <a:pt x="485" y="113"/>
                    <a:pt x="485" y="150"/>
                  </a:cubicBezTo>
                  <a:cubicBezTo>
                    <a:pt x="448" y="225"/>
                    <a:pt x="411" y="262"/>
                    <a:pt x="411" y="336"/>
                  </a:cubicBezTo>
                  <a:cubicBezTo>
                    <a:pt x="373" y="486"/>
                    <a:pt x="261" y="486"/>
                    <a:pt x="187" y="486"/>
                  </a:cubicBezTo>
                  <a:cubicBezTo>
                    <a:pt x="146" y="472"/>
                    <a:pt x="120" y="463"/>
                    <a:pt x="102" y="463"/>
                  </a:cubicBezTo>
                  <a:cubicBezTo>
                    <a:pt x="70" y="463"/>
                    <a:pt x="61" y="489"/>
                    <a:pt x="38" y="560"/>
                  </a:cubicBezTo>
                  <a:cubicBezTo>
                    <a:pt x="0" y="635"/>
                    <a:pt x="0" y="746"/>
                    <a:pt x="38" y="821"/>
                  </a:cubicBezTo>
                  <a:lnTo>
                    <a:pt x="75" y="672"/>
                  </a:lnTo>
                  <a:cubicBezTo>
                    <a:pt x="150" y="784"/>
                    <a:pt x="75" y="933"/>
                    <a:pt x="150" y="1082"/>
                  </a:cubicBezTo>
                  <a:cubicBezTo>
                    <a:pt x="150" y="1119"/>
                    <a:pt x="187" y="1231"/>
                    <a:pt x="224" y="1231"/>
                  </a:cubicBezTo>
                  <a:cubicBezTo>
                    <a:pt x="299" y="1231"/>
                    <a:pt x="373" y="1194"/>
                    <a:pt x="411" y="1157"/>
                  </a:cubicBezTo>
                  <a:cubicBezTo>
                    <a:pt x="485" y="1045"/>
                    <a:pt x="448" y="970"/>
                    <a:pt x="485" y="746"/>
                  </a:cubicBezTo>
                  <a:cubicBezTo>
                    <a:pt x="522" y="560"/>
                    <a:pt x="672" y="486"/>
                    <a:pt x="709" y="299"/>
                  </a:cubicBezTo>
                  <a:cubicBezTo>
                    <a:pt x="746" y="225"/>
                    <a:pt x="783" y="113"/>
                    <a:pt x="709" y="75"/>
                  </a:cubicBezTo>
                  <a:cubicBezTo>
                    <a:pt x="672" y="1"/>
                    <a:pt x="597" y="1"/>
                    <a:pt x="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3"/>
            <p:cNvSpPr/>
            <p:nvPr/>
          </p:nvSpPr>
          <p:spPr>
            <a:xfrm>
              <a:off x="3860379" y="2984947"/>
              <a:ext cx="6746" cy="6776"/>
            </a:xfrm>
            <a:custGeom>
              <a:avLst/>
              <a:gdLst/>
              <a:ahLst/>
              <a:cxnLst/>
              <a:rect l="l" t="t" r="r" b="b"/>
              <a:pathLst>
                <a:path w="224" h="225" extrusionOk="0">
                  <a:moveTo>
                    <a:pt x="0" y="0"/>
                  </a:moveTo>
                  <a:cubicBezTo>
                    <a:pt x="0" y="75"/>
                    <a:pt x="38" y="149"/>
                    <a:pt x="75" y="224"/>
                  </a:cubicBezTo>
                  <a:cubicBezTo>
                    <a:pt x="112" y="187"/>
                    <a:pt x="187" y="187"/>
                    <a:pt x="224" y="149"/>
                  </a:cubicBezTo>
                  <a:cubicBezTo>
                    <a:pt x="149" y="112"/>
                    <a:pt x="75" y="38"/>
                    <a:pt x="0" y="0"/>
                  </a:cubicBez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83"/>
            <p:cNvSpPr/>
            <p:nvPr/>
          </p:nvSpPr>
          <p:spPr>
            <a:xfrm>
              <a:off x="3859265" y="2991693"/>
              <a:ext cx="10119" cy="26895"/>
            </a:xfrm>
            <a:custGeom>
              <a:avLst/>
              <a:gdLst/>
              <a:ahLst/>
              <a:cxnLst/>
              <a:rect l="l" t="t" r="r" b="b"/>
              <a:pathLst>
                <a:path w="336" h="893" extrusionOk="0">
                  <a:moveTo>
                    <a:pt x="75" y="0"/>
                  </a:moveTo>
                  <a:cubicBezTo>
                    <a:pt x="37" y="112"/>
                    <a:pt x="0" y="186"/>
                    <a:pt x="37" y="298"/>
                  </a:cubicBezTo>
                  <a:cubicBezTo>
                    <a:pt x="37" y="373"/>
                    <a:pt x="112" y="410"/>
                    <a:pt x="149" y="447"/>
                  </a:cubicBezTo>
                  <a:cubicBezTo>
                    <a:pt x="149" y="522"/>
                    <a:pt x="149" y="559"/>
                    <a:pt x="149" y="597"/>
                  </a:cubicBezTo>
                  <a:cubicBezTo>
                    <a:pt x="149" y="708"/>
                    <a:pt x="112" y="783"/>
                    <a:pt x="224" y="857"/>
                  </a:cubicBezTo>
                  <a:cubicBezTo>
                    <a:pt x="248" y="882"/>
                    <a:pt x="268" y="892"/>
                    <a:pt x="283" y="892"/>
                  </a:cubicBezTo>
                  <a:cubicBezTo>
                    <a:pt x="336" y="892"/>
                    <a:pt x="336" y="766"/>
                    <a:pt x="336" y="708"/>
                  </a:cubicBezTo>
                  <a:cubicBezTo>
                    <a:pt x="336" y="671"/>
                    <a:pt x="336" y="597"/>
                    <a:pt x="336" y="522"/>
                  </a:cubicBezTo>
                  <a:cubicBezTo>
                    <a:pt x="336" y="522"/>
                    <a:pt x="298" y="522"/>
                    <a:pt x="298" y="447"/>
                  </a:cubicBezTo>
                  <a:cubicBezTo>
                    <a:pt x="298" y="373"/>
                    <a:pt x="336" y="336"/>
                    <a:pt x="336" y="261"/>
                  </a:cubicBezTo>
                  <a:cubicBezTo>
                    <a:pt x="336" y="186"/>
                    <a:pt x="261" y="149"/>
                    <a:pt x="186" y="75"/>
                  </a:cubicBezTo>
                  <a:cubicBezTo>
                    <a:pt x="149" y="75"/>
                    <a:pt x="149" y="37"/>
                    <a:pt x="112" y="0"/>
                  </a:cubicBezTo>
                  <a:cubicBezTo>
                    <a:pt x="112" y="0"/>
                    <a:pt x="112" y="0"/>
                    <a:pt x="112" y="37"/>
                  </a:cubicBezTo>
                  <a:lnTo>
                    <a:pt x="75" y="0"/>
                  </a:lnTo>
                  <a:close/>
                </a:path>
              </a:pathLst>
            </a:custGeom>
            <a:solidFill>
              <a:srgbClr val="70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83"/>
            <p:cNvSpPr/>
            <p:nvPr/>
          </p:nvSpPr>
          <p:spPr>
            <a:xfrm>
              <a:off x="3859265" y="2969798"/>
              <a:ext cx="20239" cy="24154"/>
            </a:xfrm>
            <a:custGeom>
              <a:avLst/>
              <a:gdLst/>
              <a:ahLst/>
              <a:cxnLst/>
              <a:rect l="l" t="t" r="r" b="b"/>
              <a:pathLst>
                <a:path w="672" h="802" extrusionOk="0">
                  <a:moveTo>
                    <a:pt x="214" y="0"/>
                  </a:moveTo>
                  <a:cubicBezTo>
                    <a:pt x="121" y="0"/>
                    <a:pt x="37" y="19"/>
                    <a:pt x="37" y="56"/>
                  </a:cubicBezTo>
                  <a:cubicBezTo>
                    <a:pt x="0" y="131"/>
                    <a:pt x="149" y="317"/>
                    <a:pt x="186" y="354"/>
                  </a:cubicBezTo>
                  <a:cubicBezTo>
                    <a:pt x="261" y="392"/>
                    <a:pt x="298" y="466"/>
                    <a:pt x="336" y="541"/>
                  </a:cubicBezTo>
                  <a:cubicBezTo>
                    <a:pt x="373" y="578"/>
                    <a:pt x="298" y="578"/>
                    <a:pt x="261" y="615"/>
                  </a:cubicBezTo>
                  <a:cubicBezTo>
                    <a:pt x="336" y="690"/>
                    <a:pt x="447" y="727"/>
                    <a:pt x="559" y="802"/>
                  </a:cubicBezTo>
                  <a:cubicBezTo>
                    <a:pt x="597" y="652"/>
                    <a:pt x="634" y="466"/>
                    <a:pt x="671" y="317"/>
                  </a:cubicBezTo>
                  <a:cubicBezTo>
                    <a:pt x="597" y="280"/>
                    <a:pt x="559" y="242"/>
                    <a:pt x="522" y="205"/>
                  </a:cubicBezTo>
                  <a:cubicBezTo>
                    <a:pt x="485" y="168"/>
                    <a:pt x="485" y="131"/>
                    <a:pt x="447" y="56"/>
                  </a:cubicBezTo>
                  <a:cubicBezTo>
                    <a:pt x="410" y="19"/>
                    <a:pt x="308"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3"/>
            <p:cNvSpPr/>
            <p:nvPr/>
          </p:nvSpPr>
          <p:spPr>
            <a:xfrm>
              <a:off x="3553843" y="3537362"/>
              <a:ext cx="86497" cy="110049"/>
            </a:xfrm>
            <a:custGeom>
              <a:avLst/>
              <a:gdLst/>
              <a:ahLst/>
              <a:cxnLst/>
              <a:rect l="l" t="t" r="r" b="b"/>
              <a:pathLst>
                <a:path w="2872" h="3654" extrusionOk="0">
                  <a:moveTo>
                    <a:pt x="2871" y="0"/>
                  </a:moveTo>
                  <a:cubicBezTo>
                    <a:pt x="2685" y="0"/>
                    <a:pt x="2499" y="112"/>
                    <a:pt x="2350" y="112"/>
                  </a:cubicBezTo>
                  <a:cubicBezTo>
                    <a:pt x="2126" y="186"/>
                    <a:pt x="1939" y="261"/>
                    <a:pt x="1753" y="336"/>
                  </a:cubicBezTo>
                  <a:cubicBezTo>
                    <a:pt x="1641" y="373"/>
                    <a:pt x="1492" y="410"/>
                    <a:pt x="1380" y="485"/>
                  </a:cubicBezTo>
                  <a:cubicBezTo>
                    <a:pt x="1343" y="485"/>
                    <a:pt x="1306" y="522"/>
                    <a:pt x="1268" y="559"/>
                  </a:cubicBezTo>
                  <a:lnTo>
                    <a:pt x="1157" y="559"/>
                  </a:lnTo>
                  <a:cubicBezTo>
                    <a:pt x="1045" y="559"/>
                    <a:pt x="933" y="783"/>
                    <a:pt x="896" y="895"/>
                  </a:cubicBezTo>
                  <a:cubicBezTo>
                    <a:pt x="858" y="1118"/>
                    <a:pt x="821" y="1342"/>
                    <a:pt x="784" y="1566"/>
                  </a:cubicBezTo>
                  <a:cubicBezTo>
                    <a:pt x="784" y="1789"/>
                    <a:pt x="747" y="1976"/>
                    <a:pt x="709" y="2200"/>
                  </a:cubicBezTo>
                  <a:cubicBezTo>
                    <a:pt x="672" y="2349"/>
                    <a:pt x="635" y="2498"/>
                    <a:pt x="523" y="2610"/>
                  </a:cubicBezTo>
                  <a:cubicBezTo>
                    <a:pt x="448" y="2796"/>
                    <a:pt x="374" y="2982"/>
                    <a:pt x="225" y="3057"/>
                  </a:cubicBezTo>
                  <a:cubicBezTo>
                    <a:pt x="150" y="3094"/>
                    <a:pt x="113" y="3094"/>
                    <a:pt x="75" y="3169"/>
                  </a:cubicBezTo>
                  <a:cubicBezTo>
                    <a:pt x="38" y="3281"/>
                    <a:pt x="1" y="3393"/>
                    <a:pt x="1" y="3504"/>
                  </a:cubicBezTo>
                  <a:cubicBezTo>
                    <a:pt x="1" y="3542"/>
                    <a:pt x="1" y="3616"/>
                    <a:pt x="1" y="3653"/>
                  </a:cubicBezTo>
                  <a:cubicBezTo>
                    <a:pt x="150" y="3467"/>
                    <a:pt x="299" y="3318"/>
                    <a:pt x="448" y="3132"/>
                  </a:cubicBezTo>
                  <a:cubicBezTo>
                    <a:pt x="747" y="2796"/>
                    <a:pt x="1045" y="2386"/>
                    <a:pt x="1268" y="2125"/>
                  </a:cubicBezTo>
                  <a:cubicBezTo>
                    <a:pt x="1492" y="1864"/>
                    <a:pt x="1679" y="1603"/>
                    <a:pt x="1902" y="1342"/>
                  </a:cubicBezTo>
                  <a:cubicBezTo>
                    <a:pt x="1939" y="1305"/>
                    <a:pt x="1939" y="1268"/>
                    <a:pt x="1977" y="1268"/>
                  </a:cubicBezTo>
                  <a:cubicBezTo>
                    <a:pt x="2163" y="1007"/>
                    <a:pt x="2350" y="746"/>
                    <a:pt x="2536" y="485"/>
                  </a:cubicBezTo>
                  <a:lnTo>
                    <a:pt x="2611" y="410"/>
                  </a:lnTo>
                  <a:lnTo>
                    <a:pt x="28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3"/>
            <p:cNvSpPr/>
            <p:nvPr/>
          </p:nvSpPr>
          <p:spPr>
            <a:xfrm>
              <a:off x="3789633" y="2739068"/>
              <a:ext cx="26985" cy="56169"/>
            </a:xfrm>
            <a:custGeom>
              <a:avLst/>
              <a:gdLst/>
              <a:ahLst/>
              <a:cxnLst/>
              <a:rect l="l" t="t" r="r" b="b"/>
              <a:pathLst>
                <a:path w="896" h="1865" extrusionOk="0">
                  <a:moveTo>
                    <a:pt x="709" y="0"/>
                  </a:moveTo>
                  <a:cubicBezTo>
                    <a:pt x="597" y="0"/>
                    <a:pt x="485" y="149"/>
                    <a:pt x="411" y="224"/>
                  </a:cubicBezTo>
                  <a:cubicBezTo>
                    <a:pt x="373" y="298"/>
                    <a:pt x="336" y="410"/>
                    <a:pt x="336" y="485"/>
                  </a:cubicBezTo>
                  <a:cubicBezTo>
                    <a:pt x="262" y="671"/>
                    <a:pt x="187" y="858"/>
                    <a:pt x="113" y="1007"/>
                  </a:cubicBezTo>
                  <a:cubicBezTo>
                    <a:pt x="1" y="1156"/>
                    <a:pt x="1" y="1305"/>
                    <a:pt x="1" y="1454"/>
                  </a:cubicBezTo>
                  <a:cubicBezTo>
                    <a:pt x="75" y="1603"/>
                    <a:pt x="187" y="1752"/>
                    <a:pt x="336" y="1864"/>
                  </a:cubicBezTo>
                  <a:cubicBezTo>
                    <a:pt x="448" y="1752"/>
                    <a:pt x="448" y="1566"/>
                    <a:pt x="523" y="1379"/>
                  </a:cubicBezTo>
                  <a:cubicBezTo>
                    <a:pt x="560" y="1230"/>
                    <a:pt x="634" y="1081"/>
                    <a:pt x="746" y="969"/>
                  </a:cubicBezTo>
                  <a:cubicBezTo>
                    <a:pt x="821" y="820"/>
                    <a:pt x="895" y="708"/>
                    <a:pt x="895" y="559"/>
                  </a:cubicBezTo>
                  <a:cubicBezTo>
                    <a:pt x="895" y="485"/>
                    <a:pt x="895" y="410"/>
                    <a:pt x="895" y="373"/>
                  </a:cubicBezTo>
                  <a:cubicBezTo>
                    <a:pt x="784" y="261"/>
                    <a:pt x="709" y="149"/>
                    <a:pt x="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3"/>
            <p:cNvSpPr/>
            <p:nvPr/>
          </p:nvSpPr>
          <p:spPr>
            <a:xfrm>
              <a:off x="3860379" y="2991693"/>
              <a:ext cx="10119" cy="27136"/>
            </a:xfrm>
            <a:custGeom>
              <a:avLst/>
              <a:gdLst/>
              <a:ahLst/>
              <a:cxnLst/>
              <a:rect l="l" t="t" r="r" b="b"/>
              <a:pathLst>
                <a:path w="336" h="901" extrusionOk="0">
                  <a:moveTo>
                    <a:pt x="38" y="0"/>
                  </a:moveTo>
                  <a:cubicBezTo>
                    <a:pt x="0" y="112"/>
                    <a:pt x="0" y="186"/>
                    <a:pt x="0" y="298"/>
                  </a:cubicBezTo>
                  <a:cubicBezTo>
                    <a:pt x="0" y="373"/>
                    <a:pt x="75" y="410"/>
                    <a:pt x="112" y="485"/>
                  </a:cubicBezTo>
                  <a:cubicBezTo>
                    <a:pt x="112" y="522"/>
                    <a:pt x="149" y="559"/>
                    <a:pt x="149" y="634"/>
                  </a:cubicBezTo>
                  <a:cubicBezTo>
                    <a:pt x="149" y="708"/>
                    <a:pt x="149" y="820"/>
                    <a:pt x="187" y="895"/>
                  </a:cubicBezTo>
                  <a:cubicBezTo>
                    <a:pt x="195" y="899"/>
                    <a:pt x="202" y="901"/>
                    <a:pt x="210" y="901"/>
                  </a:cubicBezTo>
                  <a:cubicBezTo>
                    <a:pt x="269" y="901"/>
                    <a:pt x="299" y="775"/>
                    <a:pt x="299" y="708"/>
                  </a:cubicBezTo>
                  <a:cubicBezTo>
                    <a:pt x="299" y="671"/>
                    <a:pt x="299" y="597"/>
                    <a:pt x="299" y="522"/>
                  </a:cubicBezTo>
                  <a:cubicBezTo>
                    <a:pt x="299" y="522"/>
                    <a:pt x="261" y="447"/>
                    <a:pt x="261" y="447"/>
                  </a:cubicBezTo>
                  <a:cubicBezTo>
                    <a:pt x="261" y="410"/>
                    <a:pt x="336" y="336"/>
                    <a:pt x="336" y="261"/>
                  </a:cubicBezTo>
                  <a:cubicBezTo>
                    <a:pt x="336" y="186"/>
                    <a:pt x="224" y="149"/>
                    <a:pt x="187" y="75"/>
                  </a:cubicBezTo>
                  <a:cubicBezTo>
                    <a:pt x="149" y="75"/>
                    <a:pt x="112" y="37"/>
                    <a:pt x="112" y="0"/>
                  </a:cubicBezTo>
                  <a:cubicBezTo>
                    <a:pt x="75" y="0"/>
                    <a:pt x="75" y="0"/>
                    <a:pt x="75" y="37"/>
                  </a:cubicBezTo>
                  <a:lnTo>
                    <a:pt x="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 name="Google Shape;1379;p83"/>
          <p:cNvGrpSpPr/>
          <p:nvPr/>
        </p:nvGrpSpPr>
        <p:grpSpPr>
          <a:xfrm>
            <a:off x="2914650" y="1186575"/>
            <a:ext cx="1076400" cy="1076400"/>
            <a:chOff x="3448050" y="500775"/>
            <a:chExt cx="1076400" cy="1076400"/>
          </a:xfrm>
        </p:grpSpPr>
        <p:sp>
          <p:nvSpPr>
            <p:cNvPr id="1380" name="Google Shape;1380;p83"/>
            <p:cNvSpPr/>
            <p:nvPr/>
          </p:nvSpPr>
          <p:spPr>
            <a:xfrm>
              <a:off x="3448050" y="500775"/>
              <a:ext cx="1076400" cy="10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83"/>
            <p:cNvGrpSpPr/>
            <p:nvPr/>
          </p:nvGrpSpPr>
          <p:grpSpPr>
            <a:xfrm>
              <a:off x="3638886" y="577901"/>
              <a:ext cx="694731" cy="922150"/>
              <a:chOff x="3549723" y="731966"/>
              <a:chExt cx="694731" cy="922150"/>
            </a:xfrm>
          </p:grpSpPr>
          <p:sp>
            <p:nvSpPr>
              <p:cNvPr id="1382" name="Google Shape;1382;p83"/>
              <p:cNvSpPr/>
              <p:nvPr/>
            </p:nvSpPr>
            <p:spPr>
              <a:xfrm>
                <a:off x="3693370" y="831896"/>
                <a:ext cx="548134" cy="798791"/>
              </a:xfrm>
              <a:custGeom>
                <a:avLst/>
                <a:gdLst/>
                <a:ahLst/>
                <a:cxnLst/>
                <a:rect l="l" t="t" r="r" b="b"/>
                <a:pathLst>
                  <a:path w="13943" h="20319" extrusionOk="0">
                    <a:moveTo>
                      <a:pt x="2871" y="1"/>
                    </a:moveTo>
                    <a:cubicBezTo>
                      <a:pt x="2871" y="1"/>
                      <a:pt x="0" y="1082"/>
                      <a:pt x="895" y="6375"/>
                    </a:cubicBezTo>
                    <a:cubicBezTo>
                      <a:pt x="1790" y="11669"/>
                      <a:pt x="10066" y="20318"/>
                      <a:pt x="10066" y="20318"/>
                    </a:cubicBezTo>
                    <a:lnTo>
                      <a:pt x="10066" y="16702"/>
                    </a:lnTo>
                    <a:lnTo>
                      <a:pt x="13943" y="16292"/>
                    </a:lnTo>
                    <a:cubicBezTo>
                      <a:pt x="13943" y="16292"/>
                      <a:pt x="2013" y="410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3"/>
              <p:cNvSpPr/>
              <p:nvPr/>
            </p:nvSpPr>
            <p:spPr>
              <a:xfrm>
                <a:off x="3549723" y="875886"/>
                <a:ext cx="694731" cy="778230"/>
              </a:xfrm>
              <a:custGeom>
                <a:avLst/>
                <a:gdLst/>
                <a:ahLst/>
                <a:cxnLst/>
                <a:rect l="l" t="t" r="r" b="b"/>
                <a:pathLst>
                  <a:path w="17672" h="19796" extrusionOk="0">
                    <a:moveTo>
                      <a:pt x="13869" y="0"/>
                    </a:moveTo>
                    <a:lnTo>
                      <a:pt x="13869" y="0"/>
                    </a:lnTo>
                    <a:cubicBezTo>
                      <a:pt x="12117" y="3169"/>
                      <a:pt x="1" y="14651"/>
                      <a:pt x="1" y="14651"/>
                    </a:cubicBezTo>
                    <a:lnTo>
                      <a:pt x="3356" y="14800"/>
                    </a:lnTo>
                    <a:lnTo>
                      <a:pt x="3356" y="19796"/>
                    </a:lnTo>
                    <a:cubicBezTo>
                      <a:pt x="3356" y="19796"/>
                      <a:pt x="5817" y="14726"/>
                      <a:pt x="11744" y="8574"/>
                    </a:cubicBezTo>
                    <a:cubicBezTo>
                      <a:pt x="17671" y="2386"/>
                      <a:pt x="13869" y="0"/>
                      <a:pt x="13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3"/>
              <p:cNvSpPr/>
              <p:nvPr/>
            </p:nvSpPr>
            <p:spPr>
              <a:xfrm>
                <a:off x="3732918" y="731966"/>
                <a:ext cx="425086" cy="256789"/>
              </a:xfrm>
              <a:custGeom>
                <a:avLst/>
                <a:gdLst/>
                <a:ahLst/>
                <a:cxnLst/>
                <a:rect l="l" t="t" r="r" b="b"/>
                <a:pathLst>
                  <a:path w="10813" h="6532" extrusionOk="0">
                    <a:moveTo>
                      <a:pt x="5622" y="1"/>
                    </a:moveTo>
                    <a:cubicBezTo>
                      <a:pt x="1001" y="1"/>
                      <a:pt x="1" y="4929"/>
                      <a:pt x="1" y="4929"/>
                    </a:cubicBezTo>
                    <a:cubicBezTo>
                      <a:pt x="1" y="4929"/>
                      <a:pt x="668" y="1991"/>
                      <a:pt x="4878" y="1991"/>
                    </a:cubicBezTo>
                    <a:cubicBezTo>
                      <a:pt x="5117" y="1991"/>
                      <a:pt x="5368" y="2001"/>
                      <a:pt x="5630" y="2021"/>
                    </a:cubicBezTo>
                    <a:cubicBezTo>
                      <a:pt x="7494" y="2170"/>
                      <a:pt x="9619" y="3288"/>
                      <a:pt x="10402" y="6532"/>
                    </a:cubicBezTo>
                    <a:cubicBezTo>
                      <a:pt x="10402" y="6532"/>
                      <a:pt x="10812" y="269"/>
                      <a:pt x="5928" y="8"/>
                    </a:cubicBezTo>
                    <a:cubicBezTo>
                      <a:pt x="5825" y="3"/>
                      <a:pt x="5722" y="1"/>
                      <a:pt x="5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5" name="Google Shape;1385;p83"/>
          <p:cNvGrpSpPr/>
          <p:nvPr/>
        </p:nvGrpSpPr>
        <p:grpSpPr>
          <a:xfrm rot="-3222668">
            <a:off x="360951" y="501186"/>
            <a:ext cx="1022657" cy="1258020"/>
            <a:chOff x="-6040512" y="733529"/>
            <a:chExt cx="1401404" cy="1723744"/>
          </a:xfrm>
        </p:grpSpPr>
        <p:sp>
          <p:nvSpPr>
            <p:cNvPr id="1386" name="Google Shape;1386;p83"/>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3"/>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3"/>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3"/>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3"/>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3"/>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3"/>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3"/>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3"/>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3"/>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3"/>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3"/>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3"/>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83"/>
          <p:cNvGrpSpPr/>
          <p:nvPr/>
        </p:nvGrpSpPr>
        <p:grpSpPr>
          <a:xfrm>
            <a:off x="3816985" y="4338050"/>
            <a:ext cx="357775" cy="295791"/>
            <a:chOff x="-783927" y="2108838"/>
            <a:chExt cx="357775" cy="295791"/>
          </a:xfrm>
        </p:grpSpPr>
        <p:sp>
          <p:nvSpPr>
            <p:cNvPr id="1400" name="Google Shape;1400;p8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2" name="Google Shape;1402;p83"/>
          <p:cNvSpPr/>
          <p:nvPr/>
        </p:nvSpPr>
        <p:spPr>
          <a:xfrm>
            <a:off x="9201575" y="225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83"/>
          <p:cNvGrpSpPr/>
          <p:nvPr/>
        </p:nvGrpSpPr>
        <p:grpSpPr>
          <a:xfrm rot="-7140317">
            <a:off x="4250237" y="760243"/>
            <a:ext cx="643533" cy="377037"/>
            <a:chOff x="-1131628" y="1250953"/>
            <a:chExt cx="695437" cy="407447"/>
          </a:xfrm>
        </p:grpSpPr>
        <p:sp>
          <p:nvSpPr>
            <p:cNvPr id="1404" name="Google Shape;1404;p8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8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Cleaning of data</a:t>
            </a:r>
            <a:endParaRPr/>
          </a:p>
        </p:txBody>
      </p:sp>
      <p:sp>
        <p:nvSpPr>
          <p:cNvPr id="1412" name="Google Shape;1412;p84"/>
          <p:cNvSpPr txBox="1"/>
          <p:nvPr/>
        </p:nvSpPr>
        <p:spPr>
          <a:xfrm>
            <a:off x="962375" y="1115175"/>
            <a:ext cx="4643100" cy="5850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chemeClr val="dk2"/>
              </a:buClr>
              <a:buSzPts val="2600"/>
              <a:buFont typeface="Cairo Black"/>
              <a:buChar char="●"/>
            </a:pPr>
            <a:r>
              <a:rPr lang="en" sz="2600">
                <a:solidFill>
                  <a:schemeClr val="accent1"/>
                </a:solidFill>
                <a:latin typeface="Cairo Black"/>
                <a:ea typeface="Cairo Black"/>
                <a:cs typeface="Cairo Black"/>
                <a:sym typeface="Cairo Black"/>
              </a:rPr>
              <a:t>Dropping</a:t>
            </a:r>
            <a:r>
              <a:rPr lang="en" sz="2600">
                <a:solidFill>
                  <a:schemeClr val="dk1"/>
                </a:solidFill>
                <a:latin typeface="Cairo Black"/>
                <a:ea typeface="Cairo Black"/>
                <a:cs typeface="Cairo Black"/>
                <a:sym typeface="Cairo Black"/>
              </a:rPr>
              <a:t> </a:t>
            </a:r>
            <a:r>
              <a:rPr lang="en" sz="2600">
                <a:solidFill>
                  <a:schemeClr val="dk2"/>
                </a:solidFill>
                <a:latin typeface="Cairo Black"/>
                <a:ea typeface="Cairo Black"/>
                <a:cs typeface="Cairo Black"/>
                <a:sym typeface="Cairo Black"/>
              </a:rPr>
              <a:t>duplicate entries</a:t>
            </a:r>
            <a:endParaRPr sz="2600">
              <a:solidFill>
                <a:schemeClr val="dk2"/>
              </a:solidFill>
            </a:endParaRPr>
          </a:p>
        </p:txBody>
      </p:sp>
      <p:sp>
        <p:nvSpPr>
          <p:cNvPr id="1413" name="Google Shape;1413;p84"/>
          <p:cNvSpPr txBox="1"/>
          <p:nvPr/>
        </p:nvSpPr>
        <p:spPr>
          <a:xfrm>
            <a:off x="962375" y="1641075"/>
            <a:ext cx="6429300" cy="9852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chemeClr val="dk2"/>
              </a:buClr>
              <a:buSzPts val="2600"/>
              <a:buFont typeface="Cairo Black"/>
              <a:buChar char="●"/>
            </a:pPr>
            <a:r>
              <a:rPr lang="en" sz="2600">
                <a:solidFill>
                  <a:schemeClr val="accent1"/>
                </a:solidFill>
                <a:latin typeface="Cairo Black"/>
                <a:ea typeface="Cairo Black"/>
                <a:cs typeface="Cairo Black"/>
                <a:sym typeface="Cairo Black"/>
              </a:rPr>
              <a:t>Dropping</a:t>
            </a:r>
            <a:r>
              <a:rPr lang="en" sz="2600">
                <a:solidFill>
                  <a:schemeClr val="dk1"/>
                </a:solidFill>
                <a:latin typeface="Cairo Black"/>
                <a:ea typeface="Cairo Black"/>
                <a:cs typeface="Cairo Black"/>
                <a:sym typeface="Cairo Black"/>
              </a:rPr>
              <a:t> subjective variables:</a:t>
            </a:r>
            <a:endParaRPr sz="2600">
              <a:solidFill>
                <a:schemeClr val="dk1"/>
              </a:solidFill>
              <a:latin typeface="Cairo Black"/>
              <a:ea typeface="Cairo Black"/>
              <a:cs typeface="Cairo Black"/>
              <a:sym typeface="Cairo Black"/>
            </a:endParaRPr>
          </a:p>
          <a:p>
            <a:pPr marL="457200" lvl="0" indent="0" algn="l" rtl="0">
              <a:spcBef>
                <a:spcPts val="0"/>
              </a:spcBef>
              <a:spcAft>
                <a:spcPts val="0"/>
              </a:spcAft>
              <a:buNone/>
            </a:pPr>
            <a:r>
              <a:rPr lang="en" sz="2600">
                <a:solidFill>
                  <a:schemeClr val="dk2"/>
                </a:solidFill>
                <a:latin typeface="Cairo Black"/>
                <a:ea typeface="Cairo Black"/>
                <a:cs typeface="Cairo Black"/>
                <a:sym typeface="Cairo Black"/>
              </a:rPr>
              <a:t>Mental health and physical health</a:t>
            </a:r>
            <a:endParaRPr sz="2600">
              <a:solidFill>
                <a:schemeClr val="dk2"/>
              </a:solidFill>
              <a:latin typeface="Cairo Black"/>
              <a:ea typeface="Cairo Black"/>
              <a:cs typeface="Cairo Black"/>
              <a:sym typeface="Cairo Black"/>
            </a:endParaRPr>
          </a:p>
        </p:txBody>
      </p:sp>
      <p:sp>
        <p:nvSpPr>
          <p:cNvPr id="1414" name="Google Shape;1414;p84"/>
          <p:cNvSpPr txBox="1"/>
          <p:nvPr/>
        </p:nvSpPr>
        <p:spPr>
          <a:xfrm>
            <a:off x="962375" y="3211275"/>
            <a:ext cx="6429300" cy="13854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chemeClr val="dk2"/>
              </a:buClr>
              <a:buSzPts val="2600"/>
              <a:buFont typeface="Cairo Black"/>
              <a:buChar char="●"/>
            </a:pPr>
            <a:r>
              <a:rPr lang="en" sz="2600">
                <a:solidFill>
                  <a:schemeClr val="accent1"/>
                </a:solidFill>
                <a:latin typeface="Cairo Black"/>
                <a:ea typeface="Cairo Black"/>
                <a:cs typeface="Cairo Black"/>
                <a:sym typeface="Cairo Black"/>
              </a:rPr>
              <a:t>Dropping</a:t>
            </a:r>
            <a:r>
              <a:rPr lang="en" sz="2600">
                <a:solidFill>
                  <a:schemeClr val="dk1"/>
                </a:solidFill>
                <a:latin typeface="Cairo Black"/>
                <a:ea typeface="Cairo Black"/>
                <a:cs typeface="Cairo Black"/>
                <a:sym typeface="Cairo Black"/>
              </a:rPr>
              <a:t> diabetic variable categories:</a:t>
            </a:r>
            <a:endParaRPr sz="2600">
              <a:solidFill>
                <a:schemeClr val="dk1"/>
              </a:solidFill>
              <a:latin typeface="Cairo Black"/>
              <a:ea typeface="Cairo Black"/>
              <a:cs typeface="Cairo Black"/>
              <a:sym typeface="Cairo Black"/>
            </a:endParaRPr>
          </a:p>
          <a:p>
            <a:pPr marL="457200" lvl="0" indent="0" algn="l" rtl="0">
              <a:spcBef>
                <a:spcPts val="0"/>
              </a:spcBef>
              <a:spcAft>
                <a:spcPts val="0"/>
              </a:spcAft>
              <a:buNone/>
            </a:pPr>
            <a:r>
              <a:rPr lang="en" sz="2600">
                <a:solidFill>
                  <a:schemeClr val="dk2"/>
                </a:solidFill>
                <a:latin typeface="Cairo Black"/>
                <a:ea typeface="Cairo Black"/>
                <a:cs typeface="Cairo Black"/>
                <a:sym typeface="Cairo Black"/>
              </a:rPr>
              <a:t>No (with borderline diabetes) and Yes (during pregnancy) rows</a:t>
            </a:r>
            <a:endParaRPr sz="2600">
              <a:solidFill>
                <a:schemeClr val="dk2"/>
              </a:solidFill>
              <a:latin typeface="Cairo Black"/>
              <a:ea typeface="Cairo Black"/>
              <a:cs typeface="Cairo Black"/>
              <a:sym typeface="Cairo Black"/>
            </a:endParaRPr>
          </a:p>
        </p:txBody>
      </p:sp>
      <p:sp>
        <p:nvSpPr>
          <p:cNvPr id="1415" name="Google Shape;1415;p84"/>
          <p:cNvSpPr txBox="1"/>
          <p:nvPr/>
        </p:nvSpPr>
        <p:spPr>
          <a:xfrm>
            <a:off x="962375" y="2626275"/>
            <a:ext cx="3415800" cy="5850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chemeClr val="dk2"/>
              </a:buClr>
              <a:buSzPts val="2600"/>
              <a:buFont typeface="Cairo Black"/>
              <a:buChar char="●"/>
            </a:pPr>
            <a:r>
              <a:rPr lang="en" sz="2600">
                <a:solidFill>
                  <a:schemeClr val="dk1"/>
                </a:solidFill>
                <a:latin typeface="Cairo Black"/>
                <a:ea typeface="Cairo Black"/>
                <a:cs typeface="Cairo Black"/>
                <a:sym typeface="Cairo Black"/>
              </a:rPr>
              <a:t>No missing values</a:t>
            </a:r>
            <a:endParaRPr sz="2600">
              <a:solidFill>
                <a:schemeClr val="dk2"/>
              </a:solidFill>
              <a:latin typeface="Cairo Black"/>
              <a:ea typeface="Cairo Black"/>
              <a:cs typeface="Cairo Black"/>
              <a:sym typeface="Cair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2"/>
                                        </p:tgtEl>
                                        <p:attrNameLst>
                                          <p:attrName>style.visibility</p:attrName>
                                        </p:attrNameLst>
                                      </p:cBhvr>
                                      <p:to>
                                        <p:strVal val="visible"/>
                                      </p:to>
                                    </p:set>
                                    <p:animEffect transition="in" filter="fade">
                                      <p:cBhvr>
                                        <p:cTn id="7" dur="1000"/>
                                        <p:tgtEl>
                                          <p:spTgt spid="14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3"/>
                                        </p:tgtEl>
                                        <p:attrNameLst>
                                          <p:attrName>style.visibility</p:attrName>
                                        </p:attrNameLst>
                                      </p:cBhvr>
                                      <p:to>
                                        <p:strVal val="visible"/>
                                      </p:to>
                                    </p:set>
                                    <p:animEffect transition="in" filter="fade">
                                      <p:cBhvr>
                                        <p:cTn id="12" dur="1000"/>
                                        <p:tgtEl>
                                          <p:spTgt spid="14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5"/>
                                        </p:tgtEl>
                                        <p:attrNameLst>
                                          <p:attrName>style.visibility</p:attrName>
                                        </p:attrNameLst>
                                      </p:cBhvr>
                                      <p:to>
                                        <p:strVal val="visible"/>
                                      </p:to>
                                    </p:set>
                                    <p:animEffect transition="in" filter="fade">
                                      <p:cBhvr>
                                        <p:cTn id="17" dur="1000"/>
                                        <p:tgtEl>
                                          <p:spTgt spid="14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4"/>
                                        </p:tgtEl>
                                        <p:attrNameLst>
                                          <p:attrName>style.visibility</p:attrName>
                                        </p:attrNameLst>
                                      </p:cBhvr>
                                      <p:to>
                                        <p:strVal val="visible"/>
                                      </p:to>
                                    </p:set>
                                    <p:animEffect transition="in" filter="fade">
                                      <p:cBhvr>
                                        <p:cTn id="22" dur="1000"/>
                                        <p:tgtEl>
                                          <p:spTgt spid="1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3173</Words>
  <Application>Microsoft Office PowerPoint</Application>
  <PresentationFormat>On-screen Show (16:9)</PresentationFormat>
  <Paragraphs>313</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DM Sans</vt:lpstr>
      <vt:lpstr>Cairo</vt:lpstr>
      <vt:lpstr>Cairo Black</vt:lpstr>
      <vt:lpstr>Arial</vt:lpstr>
      <vt:lpstr>Bungee</vt:lpstr>
      <vt:lpstr>Roboto</vt:lpstr>
      <vt:lpstr>Simple Light</vt:lpstr>
      <vt:lpstr>World Diabetes Day by Slidesgo</vt:lpstr>
      <vt:lpstr>health metrics in predicting diabetes</vt:lpstr>
      <vt:lpstr>Practical motivation</vt:lpstr>
      <vt:lpstr>Practical Motivation</vt:lpstr>
      <vt:lpstr>422 million</vt:lpstr>
      <vt:lpstr>PowerPoint Presentation</vt:lpstr>
      <vt:lpstr>What are some of the important health metrics in determining risk of diabetes?</vt:lpstr>
      <vt:lpstr>THE DATASET</vt:lpstr>
      <vt:lpstr>Exploratory Data Analysis</vt:lpstr>
      <vt:lpstr>Initial Cleaning of data</vt:lpstr>
      <vt:lpstr>VARIABLES AT A GLANCE</vt:lpstr>
      <vt:lpstr>BMI &amp; Diabetes</vt:lpstr>
      <vt:lpstr>sleep time &amp; Diabetes</vt:lpstr>
      <vt:lpstr>Modifications to dataset</vt:lpstr>
      <vt:lpstr>Age Category &amp; diabetes</vt:lpstr>
      <vt:lpstr>Initial insights </vt:lpstr>
      <vt:lpstr>CHi-squared Test of independence </vt:lpstr>
      <vt:lpstr>CHI-SQUAREd TEST results</vt:lpstr>
      <vt:lpstr>Core Analyses used</vt:lpstr>
      <vt:lpstr>Variables Used</vt:lpstr>
      <vt:lpstr>Handling Data imbalance</vt:lpstr>
      <vt:lpstr>Machine Learning tools</vt:lpstr>
      <vt:lpstr>Our Insights</vt:lpstr>
      <vt:lpstr>Performance of each model</vt:lpstr>
      <vt:lpstr>Performance of each model</vt:lpstr>
      <vt:lpstr>Relative feature importances for Logistic Regression</vt:lpstr>
      <vt:lpstr>Relative feature importances For Random Forest Classifier</vt:lpstr>
      <vt:lpstr>Logistic Regression &gt; Random Forest ClassifIer</vt:lpstr>
      <vt:lpstr>Conclusions</vt:lpstr>
      <vt:lpstr>PREVENTION BETTER THAN CURE</vt:lpstr>
      <vt:lpstr>Thanks!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metrics in predicting diabetes</dc:title>
  <cp:lastModifiedBy>#LOH ZHI SHEN#</cp:lastModifiedBy>
  <cp:revision>1</cp:revision>
  <dcterms:modified xsi:type="dcterms:W3CDTF">2022-04-10T08:13:34Z</dcterms:modified>
</cp:coreProperties>
</file>