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ec4d95f99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ec4d95f99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ec4d95f99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ec4d95f99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ec4d95f99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ec4d95f99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ec4d95f99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ec4d95f99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ec4d95f99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ec4d95f99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ec4d95f99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ec4d95f99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ec4d95f99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ec4d95f99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ec4d95f99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ec4d95f99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ec4d95f99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ec4d95f99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ec4d95f99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ec4d95f99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ec4d95f9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ec4d95f9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ec4d95f99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ec4d95f99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dec4d95f99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dec4d95f99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ec4d95f99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dec4d95f99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ec4d95f9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ec4d95f9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ec4d95f99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ec4d95f99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ec4d95f99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ec4d95f99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ec4d95f99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ec4d95f99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ec4d95f99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ec4d95f99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ec4d95f99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ec4d95f99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ec4d95f99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ec4d95f99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XÂY DỰNG WEB CỬA HÀNG BÁN GAME TRỰC TUYẾN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600"/>
              <a:t>NHÓM 9</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Sơ đồ use case nghiệp vụ</a:t>
            </a:r>
            <a:endParaRPr/>
          </a:p>
        </p:txBody>
      </p:sp>
      <p:pic>
        <p:nvPicPr>
          <p:cNvPr id="332" name="Google Shape;332;p22"/>
          <p:cNvPicPr preferRelativeResize="0"/>
          <p:nvPr/>
        </p:nvPicPr>
        <p:blipFill>
          <a:blip r:embed="rId3">
            <a:alphaModFix/>
          </a:blip>
          <a:stretch>
            <a:fillRect/>
          </a:stretch>
        </p:blipFill>
        <p:spPr>
          <a:xfrm>
            <a:off x="1428286" y="1309227"/>
            <a:ext cx="6287425" cy="36751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Nghiệp vụ đánh giá game đã mua</a:t>
            </a:r>
            <a:endParaRPr/>
          </a:p>
        </p:txBody>
      </p:sp>
      <p:pic>
        <p:nvPicPr>
          <p:cNvPr id="338" name="Google Shape;338;p23"/>
          <p:cNvPicPr preferRelativeResize="0"/>
          <p:nvPr/>
        </p:nvPicPr>
        <p:blipFill>
          <a:blip r:embed="rId3">
            <a:alphaModFix/>
          </a:blip>
          <a:stretch>
            <a:fillRect/>
          </a:stretch>
        </p:blipFill>
        <p:spPr>
          <a:xfrm>
            <a:off x="2331914" y="1313125"/>
            <a:ext cx="4974275" cy="3758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Nghiệp vụ đánh giá game đã mua</a:t>
            </a:r>
            <a:endParaRPr/>
          </a:p>
        </p:txBody>
      </p:sp>
      <p:pic>
        <p:nvPicPr>
          <p:cNvPr id="344" name="Google Shape;344;p24"/>
          <p:cNvPicPr preferRelativeResize="0"/>
          <p:nvPr/>
        </p:nvPicPr>
        <p:blipFill>
          <a:blip r:embed="rId3">
            <a:alphaModFix/>
          </a:blip>
          <a:stretch>
            <a:fillRect/>
          </a:stretch>
        </p:blipFill>
        <p:spPr>
          <a:xfrm>
            <a:off x="1624750" y="1254850"/>
            <a:ext cx="5894500" cy="376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Mô hình hóa hệ thống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Sơ đồ use case hệ thống</a:t>
            </a:r>
            <a:endParaRPr/>
          </a:p>
        </p:txBody>
      </p:sp>
      <p:pic>
        <p:nvPicPr>
          <p:cNvPr id="355" name="Google Shape;355;p26"/>
          <p:cNvPicPr preferRelativeResize="0"/>
          <p:nvPr/>
        </p:nvPicPr>
        <p:blipFill rotWithShape="1">
          <a:blip r:embed="rId3">
            <a:alphaModFix/>
          </a:blip>
          <a:srcRect b="3449" l="0" r="0" t="4078"/>
          <a:stretch/>
        </p:blipFill>
        <p:spPr>
          <a:xfrm>
            <a:off x="1414250" y="1121950"/>
            <a:ext cx="6809589" cy="402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Đánh giá game</a:t>
            </a:r>
            <a:endParaRPr/>
          </a:p>
        </p:txBody>
      </p:sp>
      <p:pic>
        <p:nvPicPr>
          <p:cNvPr id="361" name="Google Shape;361;p27"/>
          <p:cNvPicPr preferRelativeResize="0"/>
          <p:nvPr/>
        </p:nvPicPr>
        <p:blipFill rotWithShape="1">
          <a:blip r:embed="rId3">
            <a:alphaModFix/>
          </a:blip>
          <a:srcRect b="9123" l="0" r="0" t="0"/>
          <a:stretch/>
        </p:blipFill>
        <p:spPr>
          <a:xfrm>
            <a:off x="2424013" y="1254875"/>
            <a:ext cx="4295975" cy="3888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Đánh giá game</a:t>
            </a:r>
            <a:endParaRPr/>
          </a:p>
        </p:txBody>
      </p:sp>
      <p:pic>
        <p:nvPicPr>
          <p:cNvPr id="367" name="Google Shape;367;p28"/>
          <p:cNvPicPr preferRelativeResize="0"/>
          <p:nvPr/>
        </p:nvPicPr>
        <p:blipFill>
          <a:blip r:embed="rId3">
            <a:alphaModFix/>
          </a:blip>
          <a:stretch>
            <a:fillRect/>
          </a:stretch>
        </p:blipFill>
        <p:spPr>
          <a:xfrm>
            <a:off x="2309088" y="1175650"/>
            <a:ext cx="5019925" cy="3967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Mô hình hóa cấu trúc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1303800" y="263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Sơ đồ lớp mức phân tích</a:t>
            </a:r>
            <a:endParaRPr/>
          </a:p>
        </p:txBody>
      </p:sp>
      <p:pic>
        <p:nvPicPr>
          <p:cNvPr id="378" name="Google Shape;378;p30"/>
          <p:cNvPicPr preferRelativeResize="0"/>
          <p:nvPr/>
        </p:nvPicPr>
        <p:blipFill>
          <a:blip r:embed="rId3">
            <a:alphaModFix/>
          </a:blip>
          <a:stretch>
            <a:fillRect/>
          </a:stretch>
        </p:blipFill>
        <p:spPr>
          <a:xfrm>
            <a:off x="1464625" y="774025"/>
            <a:ext cx="6214749" cy="429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1"/>
          <p:cNvSpPr txBox="1"/>
          <p:nvPr>
            <p:ph type="title"/>
          </p:nvPr>
        </p:nvSpPr>
        <p:spPr>
          <a:xfrm>
            <a:off x="1303800" y="2780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Sơ đồ lớp mức </a:t>
            </a:r>
            <a:r>
              <a:rPr lang="vi"/>
              <a:t>thiết kế</a:t>
            </a:r>
            <a:endParaRPr/>
          </a:p>
        </p:txBody>
      </p:sp>
      <p:pic>
        <p:nvPicPr>
          <p:cNvPr id="384" name="Google Shape;384;p31"/>
          <p:cNvPicPr preferRelativeResize="0"/>
          <p:nvPr/>
        </p:nvPicPr>
        <p:blipFill>
          <a:blip r:embed="rId3">
            <a:alphaModFix/>
          </a:blip>
          <a:stretch>
            <a:fillRect/>
          </a:stretch>
        </p:blipFill>
        <p:spPr>
          <a:xfrm>
            <a:off x="1365800" y="827325"/>
            <a:ext cx="6906476" cy="418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CÁC THÀNH VIÊN</a:t>
            </a:r>
            <a:endParaRPr/>
          </a:p>
        </p:txBody>
      </p:sp>
      <p:sp>
        <p:nvSpPr>
          <p:cNvPr id="284" name="Google Shape;284;p14"/>
          <p:cNvSpPr txBox="1"/>
          <p:nvPr>
            <p:ph idx="1" type="body"/>
          </p:nvPr>
        </p:nvSpPr>
        <p:spPr>
          <a:xfrm>
            <a:off x="1303800" y="1325950"/>
            <a:ext cx="7030500" cy="32058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vi" sz="2300"/>
              <a:t>TRẦN HỮU LỢI(NHÓM TRƯỞNG)</a:t>
            </a:r>
            <a:endParaRPr sz="2300"/>
          </a:p>
          <a:p>
            <a:pPr indent="-374650" lvl="0" marL="457200" rtl="0" algn="l">
              <a:spcBef>
                <a:spcPts val="0"/>
              </a:spcBef>
              <a:spcAft>
                <a:spcPts val="0"/>
              </a:spcAft>
              <a:buSzPts val="2300"/>
              <a:buChar char="●"/>
            </a:pPr>
            <a:r>
              <a:rPr lang="vi" sz="2300"/>
              <a:t>PHƯƠNG THỊ NHƯ Ý</a:t>
            </a:r>
            <a:endParaRPr sz="2300"/>
          </a:p>
          <a:p>
            <a:pPr indent="-374650" lvl="0" marL="457200" rtl="0" algn="l">
              <a:spcBef>
                <a:spcPts val="0"/>
              </a:spcBef>
              <a:spcAft>
                <a:spcPts val="0"/>
              </a:spcAft>
              <a:buSzPts val="2300"/>
              <a:buChar char="●"/>
            </a:pPr>
            <a:r>
              <a:rPr lang="vi" sz="2300"/>
              <a:t>NGUYỄN HỮU HIẾU</a:t>
            </a:r>
            <a:endParaRPr sz="2300"/>
          </a:p>
          <a:p>
            <a:pPr indent="-374650" lvl="0" marL="457200" rtl="0" algn="l">
              <a:spcBef>
                <a:spcPts val="0"/>
              </a:spcBef>
              <a:spcAft>
                <a:spcPts val="0"/>
              </a:spcAft>
              <a:buSzPts val="2300"/>
              <a:buChar char="●"/>
            </a:pPr>
            <a:r>
              <a:rPr lang="vi" sz="2300"/>
              <a:t>NGUYỄN HỒNG PHÚC</a:t>
            </a:r>
            <a:endParaRPr sz="2300"/>
          </a:p>
          <a:p>
            <a:pPr indent="-374650" lvl="0" marL="457200" rtl="0" algn="l">
              <a:spcBef>
                <a:spcPts val="0"/>
              </a:spcBef>
              <a:spcAft>
                <a:spcPts val="0"/>
              </a:spcAft>
              <a:buSzPts val="2300"/>
              <a:buChar char="●"/>
            </a:pPr>
            <a:r>
              <a:rPr lang="vi" sz="2300"/>
              <a:t>ĐẶNG HOÀNG CẨM MY</a:t>
            </a:r>
            <a:endParaRPr sz="2300"/>
          </a:p>
          <a:p>
            <a:pPr indent="-374650" lvl="0" marL="457200" rtl="0" algn="l">
              <a:spcBef>
                <a:spcPts val="0"/>
              </a:spcBef>
              <a:spcAft>
                <a:spcPts val="0"/>
              </a:spcAft>
              <a:buSzPts val="2300"/>
              <a:buChar char="●"/>
            </a:pPr>
            <a:r>
              <a:rPr lang="vi" sz="2300"/>
              <a:t>NGUYỄN NGỌC HẢI</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2"/>
          <p:cNvSpPr txBox="1"/>
          <p:nvPr>
            <p:ph type="title"/>
          </p:nvPr>
        </p:nvSpPr>
        <p:spPr>
          <a:xfrm>
            <a:off x="1260750" y="598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Lược đồ cơ sở dữ liệu</a:t>
            </a:r>
            <a:endParaRPr/>
          </a:p>
        </p:txBody>
      </p:sp>
      <p:pic>
        <p:nvPicPr>
          <p:cNvPr id="390" name="Google Shape;390;p32"/>
          <p:cNvPicPr preferRelativeResize="0"/>
          <p:nvPr/>
        </p:nvPicPr>
        <p:blipFill>
          <a:blip r:embed="rId3">
            <a:alphaModFix/>
          </a:blip>
          <a:stretch>
            <a:fillRect/>
          </a:stretch>
        </p:blipFill>
        <p:spPr>
          <a:xfrm>
            <a:off x="423300" y="1415175"/>
            <a:ext cx="8297400" cy="3568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3"/>
          <p:cNvSpPr txBox="1"/>
          <p:nvPr>
            <p:ph type="title"/>
          </p:nvPr>
        </p:nvSpPr>
        <p:spPr>
          <a:xfrm>
            <a:off x="313000" y="1793375"/>
            <a:ext cx="32571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Sơ đồ thành phần</a:t>
            </a:r>
            <a:endParaRPr/>
          </a:p>
        </p:txBody>
      </p:sp>
      <p:pic>
        <p:nvPicPr>
          <p:cNvPr id="396" name="Google Shape;396;p33"/>
          <p:cNvPicPr preferRelativeResize="0"/>
          <p:nvPr/>
        </p:nvPicPr>
        <p:blipFill>
          <a:blip r:embed="rId3">
            <a:alphaModFix/>
          </a:blip>
          <a:stretch>
            <a:fillRect/>
          </a:stretch>
        </p:blipFill>
        <p:spPr>
          <a:xfrm>
            <a:off x="3570100" y="43713"/>
            <a:ext cx="5464000" cy="5056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Cài đặt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Khảo sát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Đối tượng khảo sát</a:t>
            </a:r>
            <a:endParaRPr/>
          </a:p>
        </p:txBody>
      </p:sp>
      <p:sp>
        <p:nvSpPr>
          <p:cNvPr id="295" name="Google Shape;295;p16"/>
          <p:cNvSpPr txBox="1"/>
          <p:nvPr>
            <p:ph idx="1" type="body"/>
          </p:nvPr>
        </p:nvSpPr>
        <p:spPr>
          <a:xfrm>
            <a:off x="651450" y="1990050"/>
            <a:ext cx="59526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sz="2300"/>
              <a:t>Steam(store.steampowered.com) một nền tảng phân phối trực tuyến, quản lý bản quyền kỹ thuật số, trò chơi điện tử nhiều người chơi, và dịch vụ giao tiếp xã hội trên nền internet phát triển bởi Valve Corporation.</a:t>
            </a:r>
            <a:endParaRPr sz="2300"/>
          </a:p>
        </p:txBody>
      </p:sp>
      <p:pic>
        <p:nvPicPr>
          <p:cNvPr id="296" name="Google Shape;296;p16"/>
          <p:cNvPicPr preferRelativeResize="0"/>
          <p:nvPr/>
        </p:nvPicPr>
        <p:blipFill>
          <a:blip r:embed="rId3">
            <a:alphaModFix/>
          </a:blip>
          <a:stretch>
            <a:fillRect/>
          </a:stretch>
        </p:blipFill>
        <p:spPr>
          <a:xfrm>
            <a:off x="6604038" y="1990038"/>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Yêu cầu chức năng</a:t>
            </a:r>
            <a:endParaRPr/>
          </a:p>
        </p:txBody>
      </p:sp>
      <p:sp>
        <p:nvSpPr>
          <p:cNvPr id="302" name="Google Shape;302;p17"/>
          <p:cNvSpPr txBox="1"/>
          <p:nvPr>
            <p:ph idx="1" type="body"/>
          </p:nvPr>
        </p:nvSpPr>
        <p:spPr>
          <a:xfrm>
            <a:off x="730500" y="1917200"/>
            <a:ext cx="7683000" cy="2541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vi" sz="2300"/>
              <a:t>Lưu trữ dữ liệu của khách hàng, nhân sự, sản phẩm, hóa đơn giao dịch điện tử</a:t>
            </a:r>
            <a:endParaRPr sz="2300"/>
          </a:p>
          <a:p>
            <a:pPr indent="-374650" lvl="0" marL="457200" rtl="0" algn="l">
              <a:spcBef>
                <a:spcPts val="0"/>
              </a:spcBef>
              <a:spcAft>
                <a:spcPts val="0"/>
              </a:spcAft>
              <a:buSzPts val="2300"/>
              <a:buChar char="●"/>
            </a:pPr>
            <a:r>
              <a:rPr lang="vi" sz="2300"/>
              <a:t>Quảng cáo sản phẩm</a:t>
            </a:r>
            <a:endParaRPr sz="2300"/>
          </a:p>
          <a:p>
            <a:pPr indent="-374650" lvl="0" marL="457200" rtl="0" algn="l">
              <a:spcBef>
                <a:spcPts val="0"/>
              </a:spcBef>
              <a:spcAft>
                <a:spcPts val="0"/>
              </a:spcAft>
              <a:buSzPts val="2300"/>
              <a:buChar char="●"/>
            </a:pPr>
            <a:r>
              <a:rPr lang="vi" sz="2300"/>
              <a:t>Tìm kiếm sản phẩm bằng các công nghệ từ bên thứ 3 hoặc tự doanh nghiệp tạo ra(đối với các sản phẩm trên trang web)</a:t>
            </a:r>
            <a:endParaRPr sz="2300"/>
          </a:p>
          <a:p>
            <a:pPr indent="-374650" lvl="0" marL="457200" rtl="0" algn="l">
              <a:spcBef>
                <a:spcPts val="0"/>
              </a:spcBef>
              <a:spcAft>
                <a:spcPts val="0"/>
              </a:spcAft>
              <a:buSzPts val="2300"/>
              <a:buChar char="●"/>
            </a:pPr>
            <a:r>
              <a:rPr lang="vi" sz="2300"/>
              <a:t>Thống kê doanh thu</a:t>
            </a:r>
            <a:endParaRPr sz="2300"/>
          </a:p>
          <a:p>
            <a:pPr indent="0" lvl="0" marL="0" rtl="0" algn="l">
              <a:spcBef>
                <a:spcPts val="1200"/>
              </a:spcBef>
              <a:spcAft>
                <a:spcPts val="0"/>
              </a:spcAft>
              <a:buNone/>
            </a:pPr>
            <a:r>
              <a:t/>
            </a:r>
            <a:endParaRPr sz="2300"/>
          </a:p>
          <a:p>
            <a:pPr indent="0" lvl="0" marL="0" rtl="0" algn="l">
              <a:spcBef>
                <a:spcPts val="1200"/>
              </a:spcBef>
              <a:spcAft>
                <a:spcPts val="1200"/>
              </a:spcAft>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Một số biễu mẫu</a:t>
            </a:r>
            <a:endParaRPr/>
          </a:p>
        </p:txBody>
      </p:sp>
      <p:pic>
        <p:nvPicPr>
          <p:cNvPr id="308" name="Google Shape;308;p18"/>
          <p:cNvPicPr preferRelativeResize="0"/>
          <p:nvPr/>
        </p:nvPicPr>
        <p:blipFill>
          <a:blip r:embed="rId3">
            <a:alphaModFix/>
          </a:blip>
          <a:stretch>
            <a:fillRect/>
          </a:stretch>
        </p:blipFill>
        <p:spPr>
          <a:xfrm>
            <a:off x="1070350" y="1597875"/>
            <a:ext cx="3254114" cy="3240825"/>
          </a:xfrm>
          <a:prstGeom prst="rect">
            <a:avLst/>
          </a:prstGeom>
          <a:noFill/>
          <a:ln>
            <a:noFill/>
          </a:ln>
        </p:spPr>
      </p:pic>
      <p:pic>
        <p:nvPicPr>
          <p:cNvPr id="309" name="Google Shape;309;p18"/>
          <p:cNvPicPr preferRelativeResize="0"/>
          <p:nvPr/>
        </p:nvPicPr>
        <p:blipFill>
          <a:blip r:embed="rId4">
            <a:alphaModFix/>
          </a:blip>
          <a:stretch>
            <a:fillRect/>
          </a:stretch>
        </p:blipFill>
        <p:spPr>
          <a:xfrm>
            <a:off x="4726289" y="1597875"/>
            <a:ext cx="3608001" cy="324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Một số biểu mẫu</a:t>
            </a:r>
            <a:endParaRPr/>
          </a:p>
        </p:txBody>
      </p:sp>
      <p:pic>
        <p:nvPicPr>
          <p:cNvPr id="315" name="Google Shape;315;p19"/>
          <p:cNvPicPr preferRelativeResize="0"/>
          <p:nvPr/>
        </p:nvPicPr>
        <p:blipFill>
          <a:blip r:embed="rId3">
            <a:alphaModFix/>
          </a:blip>
          <a:stretch>
            <a:fillRect/>
          </a:stretch>
        </p:blipFill>
        <p:spPr>
          <a:xfrm>
            <a:off x="2823563" y="1597875"/>
            <a:ext cx="3990975" cy="268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Môi trường cài đặt</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vi" sz="2400"/>
              <a:t>Đề tài này sẽ được thực hiện trên nền tảng web, sử dụng ngôn ngữ lập trình C#, công cụ hỗ trợ cài đặt như Microsoft Visual Studio 2012, Bootstrap.</a:t>
            </a:r>
            <a:endParaRPr sz="2400"/>
          </a:p>
          <a:p>
            <a:pPr indent="-381000" lvl="0" marL="457200" rtl="0" algn="l">
              <a:spcBef>
                <a:spcPts val="0"/>
              </a:spcBef>
              <a:spcAft>
                <a:spcPts val="0"/>
              </a:spcAft>
              <a:buSzPts val="2400"/>
              <a:buChar char="●"/>
            </a:pPr>
            <a:r>
              <a:rPr lang="vi" sz="2400"/>
              <a:t>Sơ đồ được vẽ bằng công cụ Rational Rose Enterprise 7.0</a:t>
            </a:r>
            <a:endParaRPr sz="2400"/>
          </a:p>
          <a:p>
            <a:pPr indent="0" lvl="0" marL="0" rtl="0" algn="l">
              <a:spcBef>
                <a:spcPts val="1200"/>
              </a:spcBef>
              <a:spcAft>
                <a:spcPts val="0"/>
              </a:spcAft>
              <a:buNone/>
            </a:pPr>
            <a:r>
              <a:t/>
            </a:r>
            <a:endParaRPr sz="2400"/>
          </a:p>
          <a:p>
            <a:pPr indent="0" lvl="0" marL="0" rtl="0" algn="l">
              <a:spcBef>
                <a:spcPts val="1200"/>
              </a:spcBef>
              <a:spcAft>
                <a:spcPts val="12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Mô hình hóa nghiệp vụ</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