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jhl\Downloads\Question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aV%23r!cKs%20w!NdOw\Data%20Science%20nanodegree\SQL%20project\resul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\\Users\jhl\Downloads\Questio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and Standard Quartiles</a:t>
            </a:r>
          </a:p>
        </c:rich>
      </c:tx>
      <c:layout>
        <c:manualLayout>
          <c:xMode val="edge"/>
          <c:yMode val="edge"/>
          <c:x val="0.175319553805774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'results (1)'!$C$2:$C$362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0F-7C42-B3A9-3F2D19527BE4}"/>
            </c:ext>
          </c:extLst>
        </c:ser>
        <c:ser>
          <c:idx val="1"/>
          <c:order val="1"/>
          <c:tx>
            <c:strRef>
              <c:f>'results (1)'!$D$1</c:f>
              <c:strCache>
                <c:ptCount val="1"/>
                <c:pt idx="0">
                  <c:v>standard_quartile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'results (1)'!$D$2:$D$362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F-7C42-B3A9-3F2D19527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7906575"/>
        <c:axId val="1928213135"/>
      </c:lineChart>
      <c:catAx>
        <c:axId val="19279065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13135"/>
        <c:crosses val="autoZero"/>
        <c:auto val="1"/>
        <c:lblAlgn val="ctr"/>
        <c:lblOffset val="100"/>
        <c:noMultiLvlLbl val="0"/>
      </c:catAx>
      <c:valAx>
        <c:axId val="192821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90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Movies Rented out by Genre In 4th Quartile (Duration of the rent)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('results (2)'!$A$5,'results (2)'!$A$9,'results (2)'!$A$13,'results (2)'!$A$17,'results (2)'!$A$21,'results (2)'!$A$25)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('results (2)'!$C$5,'results (2)'!$C$9,'results (2)'!$C$13,'results (2)'!$C$17,'results (2)'!$C$21,'results (2)'!$C$25)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5-9F49-9DB7-E7E70904C4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27074527"/>
        <c:axId val="1929028815"/>
      </c:barChart>
      <c:catAx>
        <c:axId val="1927074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28815"/>
        <c:crosses val="autoZero"/>
        <c:auto val="1"/>
        <c:lblAlgn val="ctr"/>
        <c:lblOffset val="100"/>
        <c:noMultiLvlLbl val="0"/>
      </c:catAx>
      <c:valAx>
        <c:axId val="19290288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0745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Rentals per store in May and June of 2005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results!$D$1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extLst>
                <c:ext xmlns:c15="http://schemas.microsoft.com/office/drawing/2012/chart" uri="{02D57815-91ED-43cb-92C2-25804820EDAC}">
                  <c15:fullRef>
                    <c15:sqref>results!$A$2:$C$11</c15:sqref>
                  </c15:fullRef>
                </c:ext>
              </c:extLst>
              <c:f>results!$A$2:$C$5</c:f>
              <c:multiLvlStrCache>
                <c:ptCount val="4"/>
                <c:lvl>
                  <c:pt idx="0">
                    <c:v>Store 1</c:v>
                  </c:pt>
                  <c:pt idx="1">
                    <c:v>Store 2</c:v>
                  </c:pt>
                  <c:pt idx="2">
                    <c:v>Store 1</c:v>
                  </c:pt>
                  <c:pt idx="3">
                    <c:v>Store 2</c:v>
                  </c:pt>
                </c:lvl>
                <c:lvl>
                  <c:pt idx="0">
                    <c:v>2005</c:v>
                  </c:pt>
                  <c:pt idx="1">
                    <c:v>2005</c:v>
                  </c:pt>
                  <c:pt idx="2">
                    <c:v>2005</c:v>
                  </c:pt>
                  <c:pt idx="3">
                    <c:v>2005</c:v>
                  </c:pt>
                </c:lvl>
                <c:lvl>
                  <c:pt idx="0">
                    <c:v>5</c:v>
                  </c:pt>
                  <c:pt idx="1">
                    <c:v>5</c:v>
                  </c:pt>
                  <c:pt idx="2">
                    <c:v>6</c:v>
                  </c:pt>
                  <c:pt idx="3">
                    <c:v>6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results!$D$2:$D$11</c15:sqref>
                  </c15:fullRef>
                </c:ext>
              </c:extLst>
              <c:f>results!$D$2:$D$5</c:f>
              <c:numCache>
                <c:formatCode>General</c:formatCode>
                <c:ptCount val="4"/>
                <c:pt idx="0">
                  <c:v>558</c:v>
                </c:pt>
                <c:pt idx="1">
                  <c:v>598</c:v>
                </c:pt>
                <c:pt idx="2">
                  <c:v>1163</c:v>
                </c:pt>
                <c:pt idx="3">
                  <c:v>1148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5-43A8-AF07-D9B02CFCCF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09918576"/>
        <c:axId val="509920872"/>
      </c:barChart>
      <c:catAx>
        <c:axId val="50991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20872"/>
        <c:crosses val="autoZero"/>
        <c:auto val="1"/>
        <c:lblAlgn val="ctr"/>
        <c:lblOffset val="100"/>
        <c:noMultiLvlLbl val="0"/>
      </c:catAx>
      <c:valAx>
        <c:axId val="50992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1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'Question 1'!$B$2:$B$351</cx:f>
        <cx:lvl ptCount="350">
          <cx:pt idx="0">Animation</cx:pt>
          <cx:pt idx="1">Animation</cx:pt>
          <cx:pt idx="2">Animation</cx:pt>
          <cx:pt idx="3">Animation</cx:pt>
          <cx:pt idx="4">Animation</cx:pt>
          <cx:pt idx="5">Animation</cx:pt>
          <cx:pt idx="6">Animation</cx:pt>
          <cx:pt idx="7">Animation</cx:pt>
          <cx:pt idx="8">Animation</cx:pt>
          <cx:pt idx="9">Animation</cx:pt>
          <cx:pt idx="10">Animation</cx:pt>
          <cx:pt idx="11">Animation</cx:pt>
          <cx:pt idx="12">Animation</cx:pt>
          <cx:pt idx="13">Animation</cx:pt>
          <cx:pt idx="14">Animation</cx:pt>
          <cx:pt idx="15">Animation</cx:pt>
          <cx:pt idx="16">Animation</cx:pt>
          <cx:pt idx="17">Animation</cx:pt>
          <cx:pt idx="18">Animation</cx:pt>
          <cx:pt idx="19">Animation</cx:pt>
          <cx:pt idx="20">Animation</cx:pt>
          <cx:pt idx="21">Animation</cx:pt>
          <cx:pt idx="22">Animation</cx:pt>
          <cx:pt idx="23">Animation</cx:pt>
          <cx:pt idx="24">Animation</cx:pt>
          <cx:pt idx="25">Animation</cx:pt>
          <cx:pt idx="26">Animation</cx:pt>
          <cx:pt idx="27">Animation</cx:pt>
          <cx:pt idx="28">Animation</cx:pt>
          <cx:pt idx="29">Animation</cx:pt>
          <cx:pt idx="30">Animation</cx:pt>
          <cx:pt idx="31">Animation</cx:pt>
          <cx:pt idx="32">Animation</cx:pt>
          <cx:pt idx="33">Animation</cx:pt>
          <cx:pt idx="34">Animation</cx:pt>
          <cx:pt idx="35">Animation</cx:pt>
          <cx:pt idx="36">Animation</cx:pt>
          <cx:pt idx="37">Animation</cx:pt>
          <cx:pt idx="38">Animation</cx:pt>
          <cx:pt idx="39">Animation</cx:pt>
          <cx:pt idx="40">Animation</cx:pt>
          <cx:pt idx="41">Animation</cx:pt>
          <cx:pt idx="42">Animation</cx:pt>
          <cx:pt idx="43">Animation</cx:pt>
          <cx:pt idx="44">Animation</cx:pt>
          <cx:pt idx="45">Animation</cx:pt>
          <cx:pt idx="46">Animation</cx:pt>
          <cx:pt idx="47">Animation</cx:pt>
          <cx:pt idx="48">Animation</cx:pt>
          <cx:pt idx="49">Animation</cx:pt>
          <cx:pt idx="50">Animation</cx:pt>
          <cx:pt idx="51">Animation</cx:pt>
          <cx:pt idx="52">Animation</cx:pt>
          <cx:pt idx="53">Animation</cx:pt>
          <cx:pt idx="54">Animation</cx:pt>
          <cx:pt idx="55">Animation</cx:pt>
          <cx:pt idx="56">Animation</cx:pt>
          <cx:pt idx="57">Animation</cx:pt>
          <cx:pt idx="58">Animation</cx:pt>
          <cx:pt idx="59">Animation</cx:pt>
          <cx:pt idx="60">Animation</cx:pt>
          <cx:pt idx="61">Animation</cx:pt>
          <cx:pt idx="62">Animation</cx:pt>
          <cx:pt idx="63">Animation</cx:pt>
          <cx:pt idx="64">Children</cx:pt>
          <cx:pt idx="65">Children</cx:pt>
          <cx:pt idx="66">Children</cx:pt>
          <cx:pt idx="67">Children</cx:pt>
          <cx:pt idx="68">Children</cx:pt>
          <cx:pt idx="69">Children</cx:pt>
          <cx:pt idx="70">Children</cx:pt>
          <cx:pt idx="71">Children</cx:pt>
          <cx:pt idx="72">Children</cx:pt>
          <cx:pt idx="73">Children</cx:pt>
          <cx:pt idx="74">Children</cx:pt>
          <cx:pt idx="75">Children</cx:pt>
          <cx:pt idx="76">Children</cx:pt>
          <cx:pt idx="77">Children</cx:pt>
          <cx:pt idx="78">Children</cx:pt>
          <cx:pt idx="79">Children</cx:pt>
          <cx:pt idx="80">Children</cx:pt>
          <cx:pt idx="81">Children</cx:pt>
          <cx:pt idx="82">Children</cx:pt>
          <cx:pt idx="83">Children</cx:pt>
          <cx:pt idx="84">Children</cx:pt>
          <cx:pt idx="85">Children</cx:pt>
          <cx:pt idx="86">Children</cx:pt>
          <cx:pt idx="87">Children</cx:pt>
          <cx:pt idx="88">Children</cx:pt>
          <cx:pt idx="89">Children</cx:pt>
          <cx:pt idx="90">Children</cx:pt>
          <cx:pt idx="91">Children</cx:pt>
          <cx:pt idx="92">Children</cx:pt>
          <cx:pt idx="93">Children</cx:pt>
          <cx:pt idx="94">Children</cx:pt>
          <cx:pt idx="95">Children</cx:pt>
          <cx:pt idx="96">Children</cx:pt>
          <cx:pt idx="97">Children</cx:pt>
          <cx:pt idx="98">Children</cx:pt>
          <cx:pt idx="99">Children</cx:pt>
          <cx:pt idx="100">Children</cx:pt>
          <cx:pt idx="101">Children</cx:pt>
          <cx:pt idx="102">Children</cx:pt>
          <cx:pt idx="103">Children</cx:pt>
          <cx:pt idx="104">Children</cx:pt>
          <cx:pt idx="105">Children</cx:pt>
          <cx:pt idx="106">Children</cx:pt>
          <cx:pt idx="107">Children</cx:pt>
          <cx:pt idx="108">Children</cx:pt>
          <cx:pt idx="109">Children</cx:pt>
          <cx:pt idx="110">Children</cx:pt>
          <cx:pt idx="111">Children</cx:pt>
          <cx:pt idx="112">Children</cx:pt>
          <cx:pt idx="113">Children</cx:pt>
          <cx:pt idx="114">Children</cx:pt>
          <cx:pt idx="115">Children</cx:pt>
          <cx:pt idx="116">Children</cx:pt>
          <cx:pt idx="117">Children</cx:pt>
          <cx:pt idx="118">Children</cx:pt>
          <cx:pt idx="119">Children</cx:pt>
          <cx:pt idx="120">Children</cx:pt>
          <cx:pt idx="121">Children</cx:pt>
          <cx:pt idx="122">Classics</cx:pt>
          <cx:pt idx="123">Classics</cx:pt>
          <cx:pt idx="124">Classics</cx:pt>
          <cx:pt idx="125">Classics</cx:pt>
          <cx:pt idx="126">Classics</cx:pt>
          <cx:pt idx="127">Classics</cx:pt>
          <cx:pt idx="128">Classics</cx:pt>
          <cx:pt idx="129">Classics</cx:pt>
          <cx:pt idx="130">Classics</cx:pt>
          <cx:pt idx="131">Classics</cx:pt>
          <cx:pt idx="132">Classics</cx:pt>
          <cx:pt idx="133">Classics</cx:pt>
          <cx:pt idx="134">Classics</cx:pt>
          <cx:pt idx="135">Classics</cx:pt>
          <cx:pt idx="136">Classics</cx:pt>
          <cx:pt idx="137">Classics</cx:pt>
          <cx:pt idx="138">Classics</cx:pt>
          <cx:pt idx="139">Classics</cx:pt>
          <cx:pt idx="140">Classics</cx:pt>
          <cx:pt idx="141">Classics</cx:pt>
          <cx:pt idx="142">Classics</cx:pt>
          <cx:pt idx="143">Classics</cx:pt>
          <cx:pt idx="144">Classics</cx:pt>
          <cx:pt idx="145">Classics</cx:pt>
          <cx:pt idx="146">Classics</cx:pt>
          <cx:pt idx="147">Classics</cx:pt>
          <cx:pt idx="148">Classics</cx:pt>
          <cx:pt idx="149">Classics</cx:pt>
          <cx:pt idx="150">Classics</cx:pt>
          <cx:pt idx="151">Classics</cx:pt>
          <cx:pt idx="152">Classics</cx:pt>
          <cx:pt idx="153">Classics</cx:pt>
          <cx:pt idx="154">Classics</cx:pt>
          <cx:pt idx="155">Classics</cx:pt>
          <cx:pt idx="156">Classics</cx:pt>
          <cx:pt idx="157">Classics</cx:pt>
          <cx:pt idx="158">Classics</cx:pt>
          <cx:pt idx="159">Classics</cx:pt>
          <cx:pt idx="160">Classics</cx:pt>
          <cx:pt idx="161">Classics</cx:pt>
          <cx:pt idx="162">Classics</cx:pt>
          <cx:pt idx="163">Classics</cx:pt>
          <cx:pt idx="164">Classics</cx:pt>
          <cx:pt idx="165">Classics</cx:pt>
          <cx:pt idx="166">Classics</cx:pt>
          <cx:pt idx="167">Classics</cx:pt>
          <cx:pt idx="168">Classics</cx:pt>
          <cx:pt idx="169">Classics</cx:pt>
          <cx:pt idx="170">Classics</cx:pt>
          <cx:pt idx="171">Classics</cx:pt>
          <cx:pt idx="172">Classics</cx:pt>
          <cx:pt idx="173">Classics</cx:pt>
          <cx:pt idx="174">Classics</cx:pt>
          <cx:pt idx="175">Classics</cx:pt>
          <cx:pt idx="176">Comedy</cx:pt>
          <cx:pt idx="177">Comedy</cx:pt>
          <cx:pt idx="178">Comedy</cx:pt>
          <cx:pt idx="179">Comedy</cx:pt>
          <cx:pt idx="180">Comedy</cx:pt>
          <cx:pt idx="181">Comedy</cx:pt>
          <cx:pt idx="182">Comedy</cx:pt>
          <cx:pt idx="183">Comedy</cx:pt>
          <cx:pt idx="184">Comedy</cx:pt>
          <cx:pt idx="185">Comedy</cx:pt>
          <cx:pt idx="186">Comedy</cx:pt>
          <cx:pt idx="187">Comedy</cx:pt>
          <cx:pt idx="188">Comedy</cx:pt>
          <cx:pt idx="189">Comedy</cx:pt>
          <cx:pt idx="190">Comedy</cx:pt>
          <cx:pt idx="191">Comedy</cx:pt>
          <cx:pt idx="192">Comedy</cx:pt>
          <cx:pt idx="193">Comedy</cx:pt>
          <cx:pt idx="194">Comedy</cx:pt>
          <cx:pt idx="195">Comedy</cx:pt>
          <cx:pt idx="196">Comedy</cx:pt>
          <cx:pt idx="197">Comedy</cx:pt>
          <cx:pt idx="198">Comedy</cx:pt>
          <cx:pt idx="199">Comedy</cx:pt>
          <cx:pt idx="200">Comedy</cx:pt>
          <cx:pt idx="201">Comedy</cx:pt>
          <cx:pt idx="202">Comedy</cx:pt>
          <cx:pt idx="203">Comedy</cx:pt>
          <cx:pt idx="204">Comedy</cx:pt>
          <cx:pt idx="205">Comedy</cx:pt>
          <cx:pt idx="206">Comedy</cx:pt>
          <cx:pt idx="207">Comedy</cx:pt>
          <cx:pt idx="208">Comedy</cx:pt>
          <cx:pt idx="209">Comedy</cx:pt>
          <cx:pt idx="210">Comedy</cx:pt>
          <cx:pt idx="211">Comedy</cx:pt>
          <cx:pt idx="212">Comedy</cx:pt>
          <cx:pt idx="213">Comedy</cx:pt>
          <cx:pt idx="214">Comedy</cx:pt>
          <cx:pt idx="215">Comedy</cx:pt>
          <cx:pt idx="216">Comedy</cx:pt>
          <cx:pt idx="217">Comedy</cx:pt>
          <cx:pt idx="218">Comedy</cx:pt>
          <cx:pt idx="219">Comedy</cx:pt>
          <cx:pt idx="220">Comedy</cx:pt>
          <cx:pt idx="221">Comedy</cx:pt>
          <cx:pt idx="222">Comedy</cx:pt>
          <cx:pt idx="223">Comedy</cx:pt>
          <cx:pt idx="224">Comedy</cx:pt>
          <cx:pt idx="225">Comedy</cx:pt>
          <cx:pt idx="226">Comedy</cx:pt>
          <cx:pt idx="227">Comedy</cx:pt>
          <cx:pt idx="228">Comedy</cx:pt>
          <cx:pt idx="229">Comedy</cx:pt>
          <cx:pt idx="230">Comedy</cx:pt>
          <cx:pt idx="231">Comedy</cx:pt>
          <cx:pt idx="232">Family</cx:pt>
          <cx:pt idx="233">Family</cx:pt>
          <cx:pt idx="234">Family</cx:pt>
          <cx:pt idx="235">Family</cx:pt>
          <cx:pt idx="236">Family</cx:pt>
          <cx:pt idx="237">Family</cx:pt>
          <cx:pt idx="238">Family</cx:pt>
          <cx:pt idx="239">Family</cx:pt>
          <cx:pt idx="240">Family</cx:pt>
          <cx:pt idx="241">Family</cx:pt>
          <cx:pt idx="242">Family</cx:pt>
          <cx:pt idx="243">Family</cx:pt>
          <cx:pt idx="244">Family</cx:pt>
          <cx:pt idx="245">Family</cx:pt>
          <cx:pt idx="246">Family</cx:pt>
          <cx:pt idx="247">Family</cx:pt>
          <cx:pt idx="248">Family</cx:pt>
          <cx:pt idx="249">Family</cx:pt>
          <cx:pt idx="250">Family</cx:pt>
          <cx:pt idx="251">Family</cx:pt>
          <cx:pt idx="252">Family</cx:pt>
          <cx:pt idx="253">Family</cx:pt>
          <cx:pt idx="254">Family</cx:pt>
          <cx:pt idx="255">Family</cx:pt>
          <cx:pt idx="256">Family</cx:pt>
          <cx:pt idx="257">Family</cx:pt>
          <cx:pt idx="258">Family</cx:pt>
          <cx:pt idx="259">Family</cx:pt>
          <cx:pt idx="260">Family</cx:pt>
          <cx:pt idx="261">Family</cx:pt>
          <cx:pt idx="262">Family</cx:pt>
          <cx:pt idx="263">Family</cx:pt>
          <cx:pt idx="264">Family</cx:pt>
          <cx:pt idx="265">Family</cx:pt>
          <cx:pt idx="266">Family</cx:pt>
          <cx:pt idx="267">Family</cx:pt>
          <cx:pt idx="268">Family</cx:pt>
          <cx:pt idx="269">Family</cx:pt>
          <cx:pt idx="270">Family</cx:pt>
          <cx:pt idx="271">Family</cx:pt>
          <cx:pt idx="272">Family</cx:pt>
          <cx:pt idx="273">Family</cx:pt>
          <cx:pt idx="274">Family</cx:pt>
          <cx:pt idx="275">Family</cx:pt>
          <cx:pt idx="276">Family</cx:pt>
          <cx:pt idx="277">Family</cx:pt>
          <cx:pt idx="278">Family</cx:pt>
          <cx:pt idx="279">Family</cx:pt>
          <cx:pt idx="280">Family</cx:pt>
          <cx:pt idx="281">Family</cx:pt>
          <cx:pt idx="282">Family</cx:pt>
          <cx:pt idx="283">Family</cx:pt>
          <cx:pt idx="284">Family</cx:pt>
          <cx:pt idx="285">Family</cx:pt>
          <cx:pt idx="286">Family</cx:pt>
          <cx:pt idx="287">Family</cx:pt>
          <cx:pt idx="288">Family</cx:pt>
          <cx:pt idx="289">Family</cx:pt>
          <cx:pt idx="290">Family</cx:pt>
          <cx:pt idx="291">Family</cx:pt>
          <cx:pt idx="292">Family</cx:pt>
          <cx:pt idx="293">Family</cx:pt>
          <cx:pt idx="294">Family</cx:pt>
          <cx:pt idx="295">Family</cx:pt>
          <cx:pt idx="296">Family</cx:pt>
          <cx:pt idx="297">Family</cx:pt>
          <cx:pt idx="298">Family</cx:pt>
          <cx:pt idx="299">Music</cx:pt>
          <cx:pt idx="300">Music</cx:pt>
          <cx:pt idx="301">Music</cx:pt>
          <cx:pt idx="302">Music</cx:pt>
          <cx:pt idx="303">Music</cx:pt>
          <cx:pt idx="304">Music</cx:pt>
          <cx:pt idx="305">Music</cx:pt>
          <cx:pt idx="306">Music</cx:pt>
          <cx:pt idx="307">Music</cx:pt>
          <cx:pt idx="308">Music</cx:pt>
          <cx:pt idx="309">Music</cx:pt>
          <cx:pt idx="310">Music</cx:pt>
          <cx:pt idx="311">Music</cx:pt>
          <cx:pt idx="312">Music</cx:pt>
          <cx:pt idx="313">Music</cx:pt>
          <cx:pt idx="314">Music</cx:pt>
          <cx:pt idx="315">Music</cx:pt>
          <cx:pt idx="316">Music</cx:pt>
          <cx:pt idx="317">Music</cx:pt>
          <cx:pt idx="318">Music</cx:pt>
          <cx:pt idx="319">Music</cx:pt>
          <cx:pt idx="320">Music</cx:pt>
          <cx:pt idx="321">Music</cx:pt>
          <cx:pt idx="322">Music</cx:pt>
          <cx:pt idx="323">Music</cx:pt>
          <cx:pt idx="324">Music</cx:pt>
          <cx:pt idx="325">Music</cx:pt>
          <cx:pt idx="326">Music</cx:pt>
          <cx:pt idx="327">Music</cx:pt>
          <cx:pt idx="328">Music</cx:pt>
          <cx:pt idx="329">Music</cx:pt>
          <cx:pt idx="330">Music</cx:pt>
          <cx:pt idx="331">Music</cx:pt>
          <cx:pt idx="332">Music</cx:pt>
          <cx:pt idx="333">Music</cx:pt>
          <cx:pt idx="334">Music</cx:pt>
          <cx:pt idx="335">Music</cx:pt>
          <cx:pt idx="336">Music</cx:pt>
          <cx:pt idx="337">Music</cx:pt>
          <cx:pt idx="338">Music</cx:pt>
          <cx:pt idx="339">Music</cx:pt>
          <cx:pt idx="340">Music</cx:pt>
          <cx:pt idx="341">Music</cx:pt>
          <cx:pt idx="342">Music</cx:pt>
          <cx:pt idx="343">Music</cx:pt>
          <cx:pt idx="344">Music</cx:pt>
          <cx:pt idx="345">Music</cx:pt>
          <cx:pt idx="346">Music</cx:pt>
          <cx:pt idx="347">Music</cx:pt>
          <cx:pt idx="348">Music</cx:pt>
          <cx:pt idx="349">Music</cx:pt>
        </cx:lvl>
      </cx:strDim>
      <cx:numDim type="val">
        <cx:f>'Question 1'!$C$2:$C$351</cx:f>
        <cx:lvl ptCount="350" formatCode="General">
          <cx:pt idx="0">22</cx:pt>
          <cx:pt idx="1">21</cx:pt>
          <cx:pt idx="2">17</cx:pt>
          <cx:pt idx="3">27</cx:pt>
          <cx:pt idx="4">22</cx:pt>
          <cx:pt idx="5">19</cx:pt>
          <cx:pt idx="6">18</cx:pt>
          <cx:pt idx="7">13</cx:pt>
          <cx:pt idx="8">25</cx:pt>
          <cx:pt idx="9">19</cx:pt>
          <cx:pt idx="10">21</cx:pt>
          <cx:pt idx="11">9</cx:pt>
          <cx:pt idx="12">8</cx:pt>
          <cx:pt idx="13">30</cx:pt>
          <cx:pt idx="14">14</cx:pt>
          <cx:pt idx="15">19</cx:pt>
          <cx:pt idx="16">25</cx:pt>
          <cx:pt idx="17">6</cx:pt>
          <cx:pt idx="18">7</cx:pt>
          <cx:pt idx="19">22</cx:pt>
          <cx:pt idx="20">22</cx:pt>
          <cx:pt idx="21">20</cx:pt>
          <cx:pt idx="22">27</cx:pt>
          <cx:pt idx="23">27</cx:pt>
          <cx:pt idx="24">9</cx:pt>
          <cx:pt idx="25">20</cx:pt>
          <cx:pt idx="26">13</cx:pt>
          <cx:pt idx="27">24</cx:pt>
          <cx:pt idx="28">18</cx:pt>
          <cx:pt idx="29">18</cx:pt>
          <cx:pt idx="30">17</cx:pt>
          <cx:pt idx="31">7</cx:pt>
          <cx:pt idx="32">32</cx:pt>
          <cx:pt idx="33">17</cx:pt>
          <cx:pt idx="34">7</cx:pt>
          <cx:pt idx="35">12</cx:pt>
          <cx:pt idx="36">7</cx:pt>
          <cx:pt idx="37">9</cx:pt>
          <cx:pt idx="38">18</cx:pt>
          <cx:pt idx="39">15</cx:pt>
          <cx:pt idx="40">25</cx:pt>
          <cx:pt idx="41">24</cx:pt>
          <cx:pt idx="42">22</cx:pt>
          <cx:pt idx="43">19</cx:pt>
          <cx:pt idx="44">11</cx:pt>
          <cx:pt idx="45">17</cx:pt>
          <cx:pt idx="46">16</cx:pt>
          <cx:pt idx="47">8</cx:pt>
          <cx:pt idx="48">20</cx:pt>
          <cx:pt idx="49">20</cx:pt>
          <cx:pt idx="50">23</cx:pt>
          <cx:pt idx="51">15</cx:pt>
          <cx:pt idx="52">29</cx:pt>
          <cx:pt idx="53">17</cx:pt>
          <cx:pt idx="54">24</cx:pt>
          <cx:pt idx="55">25</cx:pt>
          <cx:pt idx="56">11</cx:pt>
          <cx:pt idx="57">19</cx:pt>
          <cx:pt idx="58">23</cx:pt>
          <cx:pt idx="59">26</cx:pt>
          <cx:pt idx="60">14</cx:pt>
          <cx:pt idx="61">21</cx:pt>
          <cx:pt idx="62">16</cx:pt>
          <cx:pt idx="63">18</cx:pt>
          <cx:pt idx="64">19</cx:pt>
          <cx:pt idx="65">22</cx:pt>
          <cx:pt idx="66">10</cx:pt>
          <cx:pt idx="67">15</cx:pt>
          <cx:pt idx="68">15</cx:pt>
          <cx:pt idx="69">8</cx:pt>
          <cx:pt idx="70">21</cx:pt>
          <cx:pt idx="71">15</cx:pt>
          <cx:pt idx="72">10</cx:pt>
          <cx:pt idx="73">6</cx:pt>
          <cx:pt idx="74">23</cx:pt>
          <cx:pt idx="75">9</cx:pt>
          <cx:pt idx="76">7</cx:pt>
          <cx:pt idx="77">21</cx:pt>
          <cx:pt idx="78">24</cx:pt>
          <cx:pt idx="79">13</cx:pt>
          <cx:pt idx="80">5</cx:pt>
          <cx:pt idx="81">19</cx:pt>
          <cx:pt idx="82">21</cx:pt>
          <cx:pt idx="83">28</cx:pt>
          <cx:pt idx="84">19</cx:pt>
          <cx:pt idx="85">16</cx:pt>
          <cx:pt idx="86">16</cx:pt>
          <cx:pt idx="87">20</cx:pt>
          <cx:pt idx="88">13</cx:pt>
          <cx:pt idx="89">17</cx:pt>
          <cx:pt idx="90">30</cx:pt>
          <cx:pt idx="91">27</cx:pt>
          <cx:pt idx="92">6</cx:pt>
          <cx:pt idx="93">24</cx:pt>
          <cx:pt idx="94">15</cx:pt>
          <cx:pt idx="95">11</cx:pt>
          <cx:pt idx="96">9</cx:pt>
          <cx:pt idx="97">7</cx:pt>
          <cx:pt idx="98">10</cx:pt>
          <cx:pt idx="99">13</cx:pt>
          <cx:pt idx="100">15</cx:pt>
          <cx:pt idx="101">23</cx:pt>
          <cx:pt idx="102">17</cx:pt>
          <cx:pt idx="103">18</cx:pt>
          <cx:pt idx="104">31</cx:pt>
          <cx:pt idx="105">21</cx:pt>
          <cx:pt idx="106">11</cx:pt>
          <cx:pt idx="107">18</cx:pt>
          <cx:pt idx="108">25</cx:pt>
          <cx:pt idx="109">21</cx:pt>
          <cx:pt idx="110">24</cx:pt>
          <cx:pt idx="111">11</cx:pt>
          <cx:pt idx="112">19</cx:pt>
          <cx:pt idx="113">29</cx:pt>
          <cx:pt idx="114">6</cx:pt>
          <cx:pt idx="115">11</cx:pt>
          <cx:pt idx="116">15</cx:pt>
          <cx:pt idx="117">11</cx:pt>
          <cx:pt idx="118">12</cx:pt>
          <cx:pt idx="119">6</cx:pt>
          <cx:pt idx="120">20</cx:pt>
          <cx:pt idx="121">17</cx:pt>
          <cx:pt idx="122">21</cx:pt>
          <cx:pt idx="123">11</cx:pt>
          <cx:pt idx="124">24</cx:pt>
          <cx:pt idx="125">18</cx:pt>
          <cx:pt idx="126">24</cx:pt>
          <cx:pt idx="127">24</cx:pt>
          <cx:pt idx="128">5</cx:pt>
          <cx:pt idx="129">18</cx:pt>
          <cx:pt idx="130">14</cx:pt>
          <cx:pt idx="131">7</cx:pt>
          <cx:pt idx="132">27</cx:pt>
          <cx:pt idx="133">21</cx:pt>
          <cx:pt idx="134">25</cx:pt>
          <cx:pt idx="135">6</cx:pt>
          <cx:pt idx="136">30</cx:pt>
          <cx:pt idx="137">18</cx:pt>
          <cx:pt idx="138">9</cx:pt>
          <cx:pt idx="139">28</cx:pt>
          <cx:pt idx="140">9</cx:pt>
          <cx:pt idx="141">18</cx:pt>
          <cx:pt idx="142">26</cx:pt>
          <cx:pt idx="143">11</cx:pt>
          <cx:pt idx="144">26</cx:pt>
          <cx:pt idx="145">16</cx:pt>
          <cx:pt idx="146">10</cx:pt>
          <cx:pt idx="147">20</cx:pt>
          <cx:pt idx="148">13</cx:pt>
          <cx:pt idx="149">17</cx:pt>
          <cx:pt idx="150">8</cx:pt>
          <cx:pt idx="151">27</cx:pt>
          <cx:pt idx="152">14</cx:pt>
          <cx:pt idx="153">10</cx:pt>
          <cx:pt idx="154">8</cx:pt>
          <cx:pt idx="155">26</cx:pt>
          <cx:pt idx="156">20</cx:pt>
          <cx:pt idx="157">17</cx:pt>
          <cx:pt idx="158">11</cx:pt>
          <cx:pt idx="159">14</cx:pt>
          <cx:pt idx="160">19</cx:pt>
          <cx:pt idx="161">20</cx:pt>
          <cx:pt idx="162">19</cx:pt>
          <cx:pt idx="163">10</cx:pt>
          <cx:pt idx="164">17</cx:pt>
          <cx:pt idx="165">6</cx:pt>
          <cx:pt idx="166">9</cx:pt>
          <cx:pt idx="167">13</cx:pt>
          <cx:pt idx="168">23</cx:pt>
          <cx:pt idx="169">16</cx:pt>
          <cx:pt idx="170">31</cx:pt>
          <cx:pt idx="171">25</cx:pt>
          <cx:pt idx="172">11</cx:pt>
          <cx:pt idx="173">28</cx:pt>
          <cx:pt idx="174">15</cx:pt>
          <cx:pt idx="175">26</cx:pt>
          <cx:pt idx="176">15</cx:pt>
          <cx:pt idx="177">15</cx:pt>
          <cx:pt idx="178">20</cx:pt>
          <cx:pt idx="179">24</cx:pt>
          <cx:pt idx="180">30</cx:pt>
          <cx:pt idx="181">28</cx:pt>
          <cx:pt idx="182">7</cx:pt>
          <cx:pt idx="183">7</cx:pt>
          <cx:pt idx="184">9</cx:pt>
          <cx:pt idx="185">13</cx:pt>
          <cx:pt idx="186">21</cx:pt>
          <cx:pt idx="187">25</cx:pt>
          <cx:pt idx="188">17</cx:pt>
          <cx:pt idx="189">10</cx:pt>
          <cx:pt idx="190">17</cx:pt>
          <cx:pt idx="191">21</cx:pt>
          <cx:pt idx="192">17</cx:pt>
          <cx:pt idx="193">5</cx:pt>
          <cx:pt idx="194">14</cx:pt>
          <cx:pt idx="195">18</cx:pt>
          <cx:pt idx="196">24</cx:pt>
          <cx:pt idx="197">18</cx:pt>
          <cx:pt idx="198">12</cx:pt>
          <cx:pt idx="199">24</cx:pt>
          <cx:pt idx="200">22</cx:pt>
          <cx:pt idx="201">14</cx:pt>
          <cx:pt idx="202">24</cx:pt>
          <cx:pt idx="203">10</cx:pt>
          <cx:pt idx="204">18</cx:pt>
          <cx:pt idx="205">15</cx:pt>
          <cx:pt idx="206">25</cx:pt>
          <cx:pt idx="207">13</cx:pt>
          <cx:pt idx="208">13</cx:pt>
          <cx:pt idx="209">10</cx:pt>
          <cx:pt idx="210">27</cx:pt>
          <cx:pt idx="211">18</cx:pt>
          <cx:pt idx="212">13</cx:pt>
          <cx:pt idx="213">17</cx:pt>
          <cx:pt idx="214">20</cx:pt>
          <cx:pt idx="215">16</cx:pt>
          <cx:pt idx="216">6</cx:pt>
          <cx:pt idx="217">14</cx:pt>
          <cx:pt idx="218">13</cx:pt>
          <cx:pt idx="219">14</cx:pt>
          <cx:pt idx="220">22</cx:pt>
          <cx:pt idx="221">10</cx:pt>
          <cx:pt idx="222">23</cx:pt>
          <cx:pt idx="223">15</cx:pt>
          <cx:pt idx="224">18</cx:pt>
          <cx:pt idx="225">11</cx:pt>
          <cx:pt idx="226">20</cx:pt>
          <cx:pt idx="227">15</cx:pt>
          <cx:pt idx="228">26</cx:pt>
          <cx:pt idx="229">8</cx:pt>
          <cx:pt idx="230">9</cx:pt>
          <cx:pt idx="231">31</cx:pt>
          <cx:pt idx="232">12</cx:pt>
          <cx:pt idx="233">31</cx:pt>
          <cx:pt idx="234">24</cx:pt>
          <cx:pt idx="235">16</cx:pt>
          <cx:pt idx="236">7</cx:pt>
          <cx:pt idx="237">13</cx:pt>
          <cx:pt idx="238">13</cx:pt>
          <cx:pt idx="239">12</cx:pt>
          <cx:pt idx="240">10</cx:pt>
          <cx:pt idx="241">21</cx:pt>
          <cx:pt idx="242">5</cx:pt>
          <cx:pt idx="243">20</cx:pt>
          <cx:pt idx="244">13</cx:pt>
          <cx:pt idx="245">20</cx:pt>
          <cx:pt idx="246">17</cx:pt>
          <cx:pt idx="247">17</cx:pt>
          <cx:pt idx="248">13</cx:pt>
          <cx:pt idx="249">20</cx:pt>
          <cx:pt idx="250">6</cx:pt>
          <cx:pt idx="251">19</cx:pt>
          <cx:pt idx="252">25</cx:pt>
          <cx:pt idx="253">25</cx:pt>
          <cx:pt idx="254">12</cx:pt>
          <cx:pt idx="255">19</cx:pt>
          <cx:pt idx="256">17</cx:pt>
          <cx:pt idx="257">21</cx:pt>
          <cx:pt idx="258">26</cx:pt>
          <cx:pt idx="259">22</cx:pt>
          <cx:pt idx="260">23</cx:pt>
          <cx:pt idx="261">15</cx:pt>
          <cx:pt idx="262">16</cx:pt>
          <cx:pt idx="263">24</cx:pt>
          <cx:pt idx="264">19</cx:pt>
          <cx:pt idx="265">6</cx:pt>
          <cx:pt idx="266">9</cx:pt>
          <cx:pt idx="267">10</cx:pt>
          <cx:pt idx="268">17</cx:pt>
          <cx:pt idx="269">9</cx:pt>
          <cx:pt idx="270">15</cx:pt>
          <cx:pt idx="271">27</cx:pt>
          <cx:pt idx="272">19</cx:pt>
          <cx:pt idx="273">13</cx:pt>
          <cx:pt idx="274">31</cx:pt>
          <cx:pt idx="275">15</cx:pt>
          <cx:pt idx="276">13</cx:pt>
          <cx:pt idx="277">16</cx:pt>
          <cx:pt idx="278">12</cx:pt>
          <cx:pt idx="279">7</cx:pt>
          <cx:pt idx="280">11</cx:pt>
          <cx:pt idx="281">19</cx:pt>
          <cx:pt idx="282">27</cx:pt>
          <cx:pt idx="283">18</cx:pt>
          <cx:pt idx="284">21</cx:pt>
          <cx:pt idx="285">13</cx:pt>
          <cx:pt idx="286">31</cx:pt>
          <cx:pt idx="287">20</cx:pt>
          <cx:pt idx="288">10</cx:pt>
          <cx:pt idx="289">15</cx:pt>
          <cx:pt idx="290">24</cx:pt>
          <cx:pt idx="291">8</cx:pt>
          <cx:pt idx="292">9</cx:pt>
          <cx:pt idx="293">13</cx:pt>
          <cx:pt idx="294">14</cx:pt>
          <cx:pt idx="295">8</cx:pt>
          <cx:pt idx="296">13</cx:pt>
          <cx:pt idx="297">14</cx:pt>
          <cx:pt idx="298">16</cx:pt>
          <cx:pt idx="299">26</cx:pt>
          <cx:pt idx="300">18</cx:pt>
          <cx:pt idx="301">10</cx:pt>
          <cx:pt idx="302">23</cx:pt>
          <cx:pt idx="303">22</cx:pt>
          <cx:pt idx="304">11</cx:pt>
          <cx:pt idx="305">9</cx:pt>
          <cx:pt idx="306">29</cx:pt>
          <cx:pt idx="307">13</cx:pt>
          <cx:pt idx="308">19</cx:pt>
          <cx:pt idx="309">7</cx:pt>
          <cx:pt idx="310">29</cx:pt>
          <cx:pt idx="311">29</cx:pt>
          <cx:pt idx="312">27</cx:pt>
          <cx:pt idx="313">21</cx:pt>
          <cx:pt idx="314">7</cx:pt>
          <cx:pt idx="315">29</cx:pt>
          <cx:pt idx="316">17</cx:pt>
          <cx:pt idx="317">20</cx:pt>
          <cx:pt idx="318">29</cx:pt>
          <cx:pt idx="319">8</cx:pt>
          <cx:pt idx="320">17</cx:pt>
          <cx:pt idx="321">7</cx:pt>
          <cx:pt idx="322">14</cx:pt>
          <cx:pt idx="323">9</cx:pt>
          <cx:pt idx="324">20</cx:pt>
          <cx:pt idx="325">10</cx:pt>
          <cx:pt idx="326">9</cx:pt>
          <cx:pt idx="327">13</cx:pt>
          <cx:pt idx="328">20</cx:pt>
          <cx:pt idx="329">12</cx:pt>
          <cx:pt idx="330">15</cx:pt>
          <cx:pt idx="331">10</cx:pt>
          <cx:pt idx="332">20</cx:pt>
          <cx:pt idx="333">14</cx:pt>
          <cx:pt idx="334">8</cx:pt>
          <cx:pt idx="335">9</cx:pt>
          <cx:pt idx="336">24</cx:pt>
          <cx:pt idx="337">8</cx:pt>
          <cx:pt idx="338">32</cx:pt>
          <cx:pt idx="339">16</cx:pt>
          <cx:pt idx="340">11</cx:pt>
          <cx:pt idx="341">17</cx:pt>
          <cx:pt idx="342">27</cx:pt>
          <cx:pt idx="343">6</cx:pt>
          <cx:pt idx="344">14</cx:pt>
          <cx:pt idx="345">18</cx:pt>
          <cx:pt idx="346">16</cx:pt>
          <cx:pt idx="347">9</cx:pt>
          <cx:pt idx="348">16</cx:pt>
          <cx:pt idx="349">6</cx:pt>
        </cx:lvl>
      </cx:numDim>
    </cx:data>
  </cx:chartData>
  <cx:chart>
    <cx:title pos="t" align="ctr" overlay="0">
      <cx:tx>
        <cx:txData>
          <cx:v>#of Movies Rented out by Genre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#of Movies Rented out by Genre</a:t>
          </a:r>
        </a:p>
      </cx:txPr>
    </cx:title>
    <cx:plotArea>
      <cx:plotAreaRegion>
        <cx:series layoutId="clusteredColumn" uniqueId="{1D78F457-43B4-5649-91C5-B2A874731D2A}">
          <cx:tx>
            <cx:txData>
              <cx:f>'Question 1'!$C$1</cx:f>
              <cx:v>rental_count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E823F588-43B7-B04B-A2BF-2DDF4AAF6D30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  <cx:spPr>
    <a:solidFill>
      <a:schemeClr val="accent5">
        <a:lumMod val="20000"/>
        <a:lumOff val="80000"/>
      </a:schemeClr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41D-47DC-42DA-B903-D909EE86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88B4A-F576-4B1F-AEC1-5771EBC25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0472-8559-4094-BB1A-90C4B018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4825-5910-4B0C-9AF6-058F5D5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5243-5425-4927-943A-E2CDF73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974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1B8A-53BA-4479-B56A-338BB2C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DBAB4-F394-46A5-AEEF-DF8C67FB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E00C-2DA6-4A70-A569-644BE9E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7298-2EA1-4A20-8597-CE22A073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398C-3E00-49F8-8484-E896A15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8067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11253-AA58-47D2-B699-D35194EC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B4C4-88DD-4867-A4DC-F9F345B0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BE1F-840A-48E5-9FD4-633EAC7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EB08-7B88-469D-878A-E35E2B6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773-55B1-45B4-96E5-27F0F2A8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3861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040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F3C0-2408-461C-A890-5B587B7B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0247-A42D-407D-9A1D-687E8CD6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57E-09F3-498A-905C-BEDDCCA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75DE-1F0D-4739-A6A6-4E772B0E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9C2-2532-4D71-B689-2BBD9A15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1270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7C74-7A71-47F5-A2A8-BB099673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FDD60-91D8-4E4A-87F4-42C91FFF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6865-7A22-4EC5-9239-4FCEC97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C287-C8E5-458C-8D2C-8C48062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4E70-A944-4FFD-BA4E-2D7636D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9450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DFD7-1275-4E20-9EE1-32E9471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40BA-DD03-463D-AD16-9DA75DEC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4462-044C-4945-81E9-C646E1E1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18B8-70EC-49B7-812F-9F718477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6506-E49C-448E-990B-F2F7B4E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DB61-80F7-457E-8E08-2AA1ACF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3707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30F3-C006-4AC3-BFCB-58D4FE3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429C-25CC-4D7C-9C96-A27A7980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452CB-16C1-447F-A470-C6A56D72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A453-8334-44C5-BE93-53ADCA08F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3EB0D-5CCA-4A59-B081-56D534EBD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DFFF7-85C4-4EEA-822D-F942058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EB401-ECB2-4D28-AEAA-D280ABB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744E5-1D48-42B8-81BD-D488A2D0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49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EBE7-A4C5-43FC-BA7C-8B653745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3402B-F162-4B54-9D51-035F67C9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0EB8-E99E-4234-9AF1-BEBDB8AD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664BA-673E-4229-BE07-C79152B2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6080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89A09-D396-4146-A4C6-89EDBE9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AD8B7-82DA-4270-A147-8FD9632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502B-0287-49E0-BF2D-85F0E04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4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FB27-0402-450B-B94E-E93F9F03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719A-4056-4D1D-838C-B378A147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1A244-1127-48BA-BE42-C1B1FAFD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8A283-1A6B-4857-A84A-90B89617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A8B3E-1929-41D6-B255-EC4ECE51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B1F6-727A-4EF1-AC8C-0216E6E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9898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A0D1-B626-464C-BF5B-C3DBE45C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62A63-DCCA-4D17-BA42-65AE1B3E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20CB-C0F5-454B-AA0A-DDD0DF70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92C9A-2989-45B3-824D-97BB0B94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6894-C4E1-4D34-872D-95F02BC2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CAA6-5DDA-4212-B8E8-F0BFCD3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6740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BA8BB-6A45-45FF-85A0-5238C075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0163-4446-4A24-BF28-8809EAF4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A798-F0C0-4C37-9395-BD43D755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CD8-907F-42A5-AF6C-F29C94D82314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9948-F17C-4641-A3AE-E0BF84FE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540C-AD70-42BC-9C9E-37624F318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2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152435"/>
            <a:ext cx="9144000" cy="93208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  Q1): How </a:t>
            </a:r>
            <a:r>
              <a:rPr lang="e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many</a:t>
            </a:r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 times 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each genre </a:t>
            </a:r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lang="en" sz="2800" dirty="0">
                <a:latin typeface="Open Sans"/>
                <a:ea typeface="Open Sans"/>
                <a:cs typeface="Open Sans"/>
                <a:sym typeface="Open Sans"/>
              </a:rPr>
              <a:t> rented out? </a:t>
            </a: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985800" cy="31748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 this chart we can see that Animation was rented out the most while Music genre was rented the least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&gt;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8072120"/>
                  </p:ext>
                </p:extLst>
              </p:nvPr>
            </p:nvGraphicFramePr>
            <p:xfrm>
              <a:off x="0" y="1418449"/>
              <a:ext cx="5158200" cy="31748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24B85EAF-93E4-9C4A-8CBD-BBCF83AB01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18449"/>
                <a:ext cx="5158200" cy="317481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127591"/>
            <a:ext cx="9144000" cy="79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Q 2)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What is the shortest and longest rental duration?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We can see from this graph that 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Shortest rental duration is three days while the longest is seven days. Also seen from the graph, same rental days can be categorized into either 1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st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or 2</a:t>
            </a:r>
            <a:r>
              <a:rPr lang="en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nd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quartile. &gt;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59D594-7610-3D47-9EE8-19AAFC348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980782"/>
              </p:ext>
            </p:extLst>
          </p:nvPr>
        </p:nvGraphicFramePr>
        <p:xfrm>
          <a:off x="3945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191386"/>
            <a:ext cx="9144000" cy="116791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Q 3): Which genre of movie were most checked out in the 4</a:t>
            </a:r>
            <a:r>
              <a:rPr lang="en" sz="2800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 of rental duration?</a:t>
            </a:r>
            <a:endParaRPr sz="28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 ‘Animation’ and ‘Family’ movies were the most popular genre 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in the 4</a:t>
            </a:r>
            <a:r>
              <a:rPr lang="en-US" baseline="300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th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quartile</a:t>
            </a:r>
            <a:endParaRPr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062E06-8B68-6B49-B006-D102DA00C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185329"/>
              </p:ext>
            </p:extLst>
          </p:nvPr>
        </p:nvGraphicFramePr>
        <p:xfrm>
          <a:off x="293859" y="1477600"/>
          <a:ext cx="486434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 </a:t>
            </a:r>
            <a:r>
              <a:rPr lang="en-I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Q 4) </a:t>
            </a:r>
            <a:r>
              <a:rPr lang="e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Rentals processed by each store in </a:t>
            </a:r>
            <a:r>
              <a:rPr lang="en-US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May</a:t>
            </a:r>
            <a:r>
              <a:rPr lang="en" sz="2800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and June of 2005? </a:t>
            </a:r>
            <a:endParaRPr sz="2800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&lt;</a:t>
            </a:r>
            <a:r>
              <a:rPr lang="en-US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Number of rentals are quite close for both stores  in May and June of 2005</a:t>
            </a:r>
            <a:r>
              <a:rPr lang="en" dirty="0"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D78B5D-84B9-40DA-AEE9-E3B222C16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28235"/>
              </p:ext>
            </p:extLst>
          </p:nvPr>
        </p:nvGraphicFramePr>
        <p:xfrm>
          <a:off x="394500" y="14978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197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Open Sans</vt:lpstr>
      <vt:lpstr>Calibri Light</vt:lpstr>
      <vt:lpstr>Office Theme</vt:lpstr>
      <vt:lpstr>  Q1): How many times each genre was rented out? </vt:lpstr>
      <vt:lpstr>  Q 2) What is the shortest and longest rental duration?</vt:lpstr>
      <vt:lpstr>  Q 3): Which genre of movie were most checked out in the 4th quartile of rental duration?</vt:lpstr>
      <vt:lpstr>  Q 4) Rentals processed by each store in May and June of 2005?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Q1: How many times were 'Family Movies’ rented out?</dc:title>
  <dc:creator>Bipin Loi</dc:creator>
  <cp:lastModifiedBy>Bipin Loi</cp:lastModifiedBy>
  <cp:revision>12</cp:revision>
  <dcterms:modified xsi:type="dcterms:W3CDTF">2020-06-29T06:30:19Z</dcterms:modified>
</cp:coreProperties>
</file>