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5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4643-883A-5144-BC5A-793B50ADD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C8111-4619-0A46-9ED4-A45F47D05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B71D8-2795-4649-97B8-BE0E3D85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95D6-8242-E84C-B14E-6888D2A965FC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C6765-8B6B-174F-930B-9B1E44AA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D18E7-05BD-CA46-B2FB-1FEF2729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F672-51AB-AB46-A359-DC32C6BF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0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A40F-6BC5-484E-8DC3-7D82A1E2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67761-A0BD-E946-B08C-55DFFB77D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9B9EA-3B1F-4A48-878C-A32286F9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95D6-8242-E84C-B14E-6888D2A965FC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2DDF4-5D3B-7F43-893E-E305F67B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CBE3C-A9CE-0942-AC53-5E486318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F672-51AB-AB46-A359-DC32C6BF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0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66A8E-B20F-9A4D-A521-91AB4528D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E91ED-C2CD-9B41-945C-E8BDBFDA4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ACEEB-9592-FB46-BAB7-415344C1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95D6-8242-E84C-B14E-6888D2A965FC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2FFC6-B7D9-434B-A678-2FA28CCB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93D51-FED7-FC46-B4CE-AA23BD89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F672-51AB-AB46-A359-DC32C6BF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4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AB62-4C95-6044-899D-E297F104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FB127-CAEC-A94A-9E7B-80B6F5DA8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2156-0F3A-5D4D-B698-10AF81F5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95D6-8242-E84C-B14E-6888D2A965FC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D7F27-6D4B-6041-96EC-1688CCF7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C3C8D-0AD0-2B49-B2B9-05B397A4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F672-51AB-AB46-A359-DC32C6BF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2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6CF8-F633-5841-9DDF-F7957A82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0C372-7A40-0E4E-85E4-DA13B1778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971B3-DE4F-3245-9436-0E8FAD66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95D6-8242-E84C-B14E-6888D2A965FC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A6D38-A1E5-EA49-8ED4-532CEA23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1D7FC-BE63-4C41-A8FB-BE88462B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F672-51AB-AB46-A359-DC32C6BF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8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10DD-B2F8-7D41-8077-8685E8A1F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4CC9-CE7D-A44D-935B-0773DFB7C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10154-5F50-1142-A14A-135E07A06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53B9C-0DF6-0A4D-BF6C-33F0190E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95D6-8242-E84C-B14E-6888D2A965FC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E0590-D96C-6E43-BF3C-029D53B1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E5604-22D7-9E4D-8753-779375B4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F672-51AB-AB46-A359-DC32C6BF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6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53AE-BCDA-EF42-948E-83C236B26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19F56-2D61-2D48-B5C9-0B1D41BF1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4BC8A-30EE-A746-8030-4153AB2D3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6229F-6292-964D-972E-74ECF313D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79E8F-C374-A144-B011-143FAD247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E0E9D1-C06B-A342-81BC-A8461C06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95D6-8242-E84C-B14E-6888D2A965FC}" type="datetimeFigureOut">
              <a:rPr lang="en-US" smtClean="0"/>
              <a:t>10/3/20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E73619-0845-8447-8739-F77ECD01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F96DD-1E26-F74F-B04D-4C0E1BBB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F672-51AB-AB46-A359-DC32C6BF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2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429F-EDE4-6F45-9A82-180B5234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EA0B7-2B51-7E47-80F8-6C9194FB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95D6-8242-E84C-B14E-6888D2A965FC}" type="datetimeFigureOut">
              <a:rPr lang="en-US" smtClean="0"/>
              <a:t>10/3/20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AA0CB-62C9-8249-B7C1-B74F75F7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7232B-F80F-6545-9BF9-2D0140D2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F672-51AB-AB46-A359-DC32C6BF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9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703BC-E501-AA48-A637-F0CA81F8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95D6-8242-E84C-B14E-6888D2A965FC}" type="datetimeFigureOut">
              <a:rPr lang="en-US" smtClean="0"/>
              <a:t>10/3/20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AA5BE-A919-2045-9782-36E55CBB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425A-2F20-F547-9BC8-9043CF79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F672-51AB-AB46-A359-DC32C6BF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4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DAAE-2DC1-7B44-9E9B-C1E827BB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35F1-711B-8B42-A6F4-4B623D8E1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884BC-DCF9-EC4E-A147-EE5888E0C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37684-3043-FC45-8839-B754767E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95D6-8242-E84C-B14E-6888D2A965FC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D956C-1FA4-274D-B4B6-5BB08A0E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FE0FD-4F82-8946-B647-59F2DC9C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F672-51AB-AB46-A359-DC32C6BF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1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103A-D5C3-A446-8714-157BE48F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088845-24B2-BD42-8DF6-039E22286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5E9C3-6D00-0A4D-8E08-2AE781926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23E15-2CCD-1B43-BD1B-87A6739D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95D6-8242-E84C-B14E-6888D2A965FC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8C5A8-0170-3B43-90C1-99992304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E1E39-B3C6-9E4A-A275-EE26F69F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F672-51AB-AB46-A359-DC32C6BF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7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5C7FE-9084-D442-9F62-C1A01238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A5D4-1C5F-1143-AA33-D8A6B19A8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1938D-D79B-1F43-BFB0-81B037C30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F95D6-8242-E84C-B14E-6888D2A965FC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E758F-854F-544D-8220-107F2633D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44B6A-5C2C-3C4B-AF57-3CC026A36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F672-51AB-AB46-A359-DC32C6BF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1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A5790B-1138-714F-91A8-9598EC3BA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73" y="0"/>
            <a:ext cx="919545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D756DE-0587-1643-924A-E60F59BC800E}"/>
              </a:ext>
            </a:extLst>
          </p:cNvPr>
          <p:cNvSpPr txBox="1"/>
          <p:nvPr/>
        </p:nvSpPr>
        <p:spPr>
          <a:xfrm>
            <a:off x="7166344" y="0"/>
            <a:ext cx="3527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Smart City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2684D-B811-F444-A3A0-3EEA8572F1EF}"/>
              </a:ext>
            </a:extLst>
          </p:cNvPr>
          <p:cNvSpPr txBox="1"/>
          <p:nvPr/>
        </p:nvSpPr>
        <p:spPr>
          <a:xfrm>
            <a:off x="4717309" y="4431837"/>
            <a:ext cx="1453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People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FDF8D2-0379-3F49-96E4-B680AECD18B8}"/>
              </a:ext>
            </a:extLst>
          </p:cNvPr>
          <p:cNvGrpSpPr/>
          <p:nvPr/>
        </p:nvGrpSpPr>
        <p:grpSpPr>
          <a:xfrm>
            <a:off x="3317359" y="1240489"/>
            <a:ext cx="1630325" cy="707886"/>
            <a:chOff x="3317359" y="1240489"/>
            <a:chExt cx="1630325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F1B7EA-3A4B-834A-A672-C888B726090A}"/>
                </a:ext>
              </a:extLst>
            </p:cNvPr>
            <p:cNvSpPr txBox="1"/>
            <p:nvPr/>
          </p:nvSpPr>
          <p:spPr>
            <a:xfrm>
              <a:off x="3494567" y="1240489"/>
              <a:ext cx="14531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IOT Device</a:t>
              </a:r>
            </a:p>
            <a:p>
              <a:r>
                <a:rPr lang="en-US" sz="2000" b="1" dirty="0"/>
                <a:t>(Vehicle)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5E8DAEF-BF60-B441-8B29-6DD6491790B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3317359" y="1594432"/>
              <a:ext cx="177208" cy="2875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1C32B9-0BD0-3E46-965E-CECFCF957F87}"/>
              </a:ext>
            </a:extLst>
          </p:cNvPr>
          <p:cNvGrpSpPr/>
          <p:nvPr/>
        </p:nvGrpSpPr>
        <p:grpSpPr>
          <a:xfrm>
            <a:off x="4338082" y="-21229"/>
            <a:ext cx="1630325" cy="707886"/>
            <a:chOff x="3317359" y="1240489"/>
            <a:chExt cx="1630325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19C0C0-A573-F14E-A1A8-681CCCA6B9C5}"/>
                </a:ext>
              </a:extLst>
            </p:cNvPr>
            <p:cNvSpPr txBox="1"/>
            <p:nvPr/>
          </p:nvSpPr>
          <p:spPr>
            <a:xfrm>
              <a:off x="3494567" y="1240489"/>
              <a:ext cx="14531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IOT Device</a:t>
              </a:r>
            </a:p>
            <a:p>
              <a:r>
                <a:rPr lang="en-US" sz="2000" b="1" dirty="0"/>
                <a:t>(Vehicle)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35A76A5-9E78-0844-8B97-239FCC7B578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3317359" y="1594432"/>
              <a:ext cx="177208" cy="2875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A1A386-34FB-5B4D-A118-86B8DC4560E7}"/>
              </a:ext>
            </a:extLst>
          </p:cNvPr>
          <p:cNvGrpSpPr/>
          <p:nvPr/>
        </p:nvGrpSpPr>
        <p:grpSpPr>
          <a:xfrm>
            <a:off x="3140150" y="4231782"/>
            <a:ext cx="1630325" cy="707886"/>
            <a:chOff x="3317359" y="1240489"/>
            <a:chExt cx="1630325" cy="707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FC47CD-21E1-7440-8219-F2C5228B412E}"/>
                </a:ext>
              </a:extLst>
            </p:cNvPr>
            <p:cNvSpPr txBox="1"/>
            <p:nvPr/>
          </p:nvSpPr>
          <p:spPr>
            <a:xfrm>
              <a:off x="3494567" y="1240489"/>
              <a:ext cx="14531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IOT Device</a:t>
              </a:r>
            </a:p>
            <a:p>
              <a:r>
                <a:rPr lang="en-US" sz="2000" b="1" dirty="0"/>
                <a:t>(Robot)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8A6502-0A14-0541-A61A-C6AF44D603A0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3317359" y="1594432"/>
              <a:ext cx="177208" cy="2875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s://lh3.googleusercontent.com/H4D_9PnWdGj3nlPsrQQqRJJZbY2f5jNedZWkmstNunhtHiFeb9p9iHsn4jHr5nCuwqk_yWg_hNtyNQVYZJbgLGFpC-kZhYl5ON6w5oeOHQiB7xUlIg1eZiMflpOFFjFyWBJn9HWk">
            <a:extLst>
              <a:ext uri="{FF2B5EF4-FFF2-40B4-BE49-F238E27FC236}">
                <a16:creationId xmlns:a16="http://schemas.microsoft.com/office/drawing/2014/main" id="{6561F4F3-513C-2C43-9E0C-EA085D063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061" y="946141"/>
            <a:ext cx="910467" cy="129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92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Loi Cheng</dc:creator>
  <cp:lastModifiedBy>Loi Cheng</cp:lastModifiedBy>
  <cp:revision>6</cp:revision>
  <dcterms:created xsi:type="dcterms:W3CDTF">2020-09-19T20:01:42Z</dcterms:created>
  <dcterms:modified xsi:type="dcterms:W3CDTF">2020-10-04T01:18:30Z</dcterms:modified>
</cp:coreProperties>
</file>