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8941F9-3141-4687-A855-98BFDCEBB43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1052736"/>
            <a:ext cx="7416824" cy="44323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-171399"/>
            <a:ext cx="59783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vi-V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</a:t>
            </a:r>
            <a:r>
              <a:rPr lang="vi-V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ava application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3239" y="1340768"/>
            <a:ext cx="34861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5400" b="1" cap="all" spc="0" dirty="0" smtClean="0">
                <a:ln w="0"/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</a:rPr>
              <a:t>Game</a:t>
            </a:r>
            <a:endParaRPr lang="en-US" sz="5400" b="1" cap="all" spc="0" dirty="0">
              <a:ln w="0"/>
              <a:solidFill>
                <a:srgbClr val="FFC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59937"/>
              </p:ext>
            </p:extLst>
          </p:nvPr>
        </p:nvGraphicFramePr>
        <p:xfrm>
          <a:off x="210876" y="4077072"/>
          <a:ext cx="4944726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687"/>
                <a:gridCol w="2178584"/>
                <a:gridCol w="1391455"/>
              </a:tblGrid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Giảng Viên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300" dirty="0">
                          <a:effectLst/>
                        </a:rPr>
                        <a:t>Mrs. Lê Mộng Thuý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>
                          <a:effectLst/>
                        </a:rPr>
                        <a:t>Học Kỳ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II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Mã </a:t>
                      </a:r>
                      <a:r>
                        <a:rPr lang="vi-VN" sz="1300" dirty="0" smtClean="0">
                          <a:effectLst/>
                        </a:rPr>
                        <a:t>Lớp - Nhóm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T1.190</a:t>
                      </a:r>
                      <a:r>
                        <a:rPr lang="vi-VN" sz="1300" dirty="0">
                          <a:effectLst/>
                        </a:rPr>
                        <a:t>7</a:t>
                      </a:r>
                      <a:r>
                        <a:rPr lang="vi-VN" sz="1300" dirty="0" smtClean="0">
                          <a:effectLst/>
                        </a:rPr>
                        <a:t>.M</a:t>
                      </a:r>
                      <a:r>
                        <a:rPr lang="en-US" sz="1300" dirty="0" smtClean="0">
                          <a:effectLst/>
                        </a:rPr>
                        <a:t>0</a:t>
                      </a:r>
                      <a:r>
                        <a:rPr lang="vi-VN" sz="1300" dirty="0" smtClean="0">
                          <a:effectLst/>
                        </a:rPr>
                        <a:t> – Nhóm</a:t>
                      </a:r>
                      <a:r>
                        <a:rPr lang="vi-VN" sz="1300" baseline="0" dirty="0" smtClean="0">
                          <a:effectLst/>
                        </a:rPr>
                        <a:t> 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Ngày</a:t>
                      </a:r>
                      <a:r>
                        <a:rPr lang="vi-VN" sz="1300" baseline="0" dirty="0" smtClean="0">
                          <a:effectLst/>
                        </a:rPr>
                        <a:t> thực hiện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  <a:r>
                        <a:rPr lang="vi-VN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– 26/06/2020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>
                          <a:effectLst/>
                        </a:rPr>
                        <a:t>Số TT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Tên Thành Viên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Mã Số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1.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Nguyễn Ngọc Thiên Kim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Student1218312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7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>
                          <a:effectLst/>
                        </a:rPr>
                        <a:t>2.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Lôi Bửu Bửu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Student1208484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7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3.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Lê Thanh Ân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Student1208504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21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305" y="0"/>
            <a:ext cx="9468306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52429" y="260648"/>
            <a:ext cx="3639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dirty="0" smtClean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Giới Thiệu</a:t>
            </a:r>
            <a:endParaRPr lang="en-US" sz="5400" b="1" cap="none" spc="0" dirty="0">
              <a:ln w="11430"/>
              <a:solidFill>
                <a:schemeClr val="accent5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340768"/>
            <a:ext cx="6912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Đuổi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HanoiTV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BHD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Vietstarmax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19h50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format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gameshow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"Catchphrase"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06/03/2004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12/01/2019.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688" y="4725144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Trả lời thành công sẽ được cộng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Kim Cương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Sử dụng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Kim Cương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 mua ô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Gợi Ý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909" y="3761506"/>
            <a:ext cx="46009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400" b="1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Nguyên tắc chơi</a:t>
            </a:r>
            <a:endParaRPr lang="en-US" sz="4400" b="1" cap="none" spc="0" dirty="0">
              <a:ln w="11430"/>
              <a:solidFill>
                <a:schemeClr val="accent5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63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84" y="26842"/>
            <a:ext cx="9247284" cy="69354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99792" y="601524"/>
            <a:ext cx="3474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2800" b="1" dirty="0" smtClean="0">
                <a:ln w="1143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5">
                        <a:lumMod val="5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Đối tượng sử </a:t>
            </a:r>
            <a:r>
              <a:rPr lang="vi-VN" sz="2800" b="1" dirty="0">
                <a:ln w="1143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5">
                        <a:lumMod val="5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dụng</a:t>
            </a:r>
            <a:endParaRPr lang="en-US" sz="2800" b="1" dirty="0">
              <a:ln w="11430"/>
              <a:gradFill>
                <a:gsLst>
                  <a:gs pos="0">
                    <a:schemeClr val="accent5">
                      <a:lumMod val="5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24744"/>
            <a:ext cx="7272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Nhà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phát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triển</a:t>
            </a: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Game: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3"/>
            <a:r>
              <a:rPr lang="en-US" dirty="0"/>
              <a:t>+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User, Admin, Score, Q&amp;A</a:t>
            </a:r>
            <a:r>
              <a:rPr lang="en-US" dirty="0" smtClean="0"/>
              <a:t>.</a:t>
            </a:r>
            <a:endParaRPr lang="vi-VN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chơi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game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/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Chơi</a:t>
            </a:r>
            <a:r>
              <a:rPr lang="en-US" dirty="0"/>
              <a:t> game.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highscores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ý &amp;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 smtClean="0"/>
              <a:t>nhân</a:t>
            </a:r>
            <a:endParaRPr lang="vi-VN" dirty="0" smtClean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03443" y="4705980"/>
            <a:ext cx="35990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5">
                        <a:lumMod val="5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5">
                        <a:lumMod val="5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Công nghệ sử dụng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5">
                      <a:lumMod val="5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5">
                      <a:lumMod val="5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22920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Netbean 8.2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Microsoft SQL Server Management Studio 18</a:t>
            </a:r>
          </a:p>
        </p:txBody>
      </p:sp>
    </p:spTree>
    <p:extLst>
      <p:ext uri="{BB962C8B-B14F-4D97-AF65-F5344CB8AC3E}">
        <p14:creationId xmlns:p14="http://schemas.microsoft.com/office/powerpoint/2010/main" val="2922896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83768" y="332656"/>
            <a:ext cx="384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Chức năng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1484784"/>
            <a:ext cx="27710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Players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3413922"/>
            <a:ext cx="16017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Admins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023680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Tạo tài khoản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Chơi Game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Nạp thẻ - Mua Kim Cương (Visa, Master, thẻ ABK)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Góp ý, đóng góp thêm câu hỏi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5905" y="3937142"/>
            <a:ext cx="5544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Tạo tài khoản quản trị viên (thêm, xóa, sửa, cập nhật thông tin)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Quản lý thư viện câu hỏi và câu trả lời </a:t>
            </a:r>
            <a:r>
              <a:rPr lang="vi-VN" dirty="0"/>
              <a:t>(thêm, xóa, sửa, cập nhật </a:t>
            </a:r>
            <a:r>
              <a:rPr lang="vi-VN" dirty="0" smtClean="0"/>
              <a:t>câu hỏi và câu trả lời)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Lưu trữ thông tin phản hồi từ người chơi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Quản lý toàn bộ tính năng game (chỉnh sửa âm thanh, hình ảnh, bố trí game, xếp hạng người chơi....)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1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708"/>
            <a:ext cx="9127030" cy="68297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5696" y="345430"/>
            <a:ext cx="5024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Sơ đồ quan hệ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1" y="1268760"/>
            <a:ext cx="7572864" cy="45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2" y="0"/>
            <a:ext cx="9166082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51048" y="555566"/>
            <a:ext cx="26821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Ưu điểm</a:t>
            </a:r>
            <a:endParaRPr 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1048" y="3140968"/>
            <a:ext cx="38411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Nhược điểm</a:t>
            </a:r>
            <a:endParaRPr 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222" y="1388444"/>
            <a:ext cx="6976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Mang tính giải trí – tư duy – trí tuệ- phát huy khả năng quan sát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Kho tàng câu hỏi phong phú, dễ sáng tạo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Tương tác đơn giản – dễ hiểu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Không giới hạn thời gian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Thích hợp mọi lứa tuổi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4222" y="4077072"/>
            <a:ext cx="726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Chưa liên kết được nhiều người chơi – chưa chơi online được.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Hệ thống mua kim cương nếu đưa vào thực tiễn chưa hoàn thiện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Chưa có hệ thống database trên server điện toán đám mây.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1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2927" y="260648"/>
            <a:ext cx="3518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Tasks List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61805"/>
              </p:ext>
            </p:extLst>
          </p:nvPr>
        </p:nvGraphicFramePr>
        <p:xfrm>
          <a:off x="1619673" y="1268760"/>
          <a:ext cx="6192688" cy="4832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6303"/>
                <a:gridCol w="3456385"/>
              </a:tblGrid>
              <a:tr h="328868">
                <a:tc>
                  <a:txBody>
                    <a:bodyPr/>
                    <a:lstStyle/>
                    <a:p>
                      <a:r>
                        <a:rPr lang="vi-VN" dirty="0" smtClean="0"/>
                        <a:t>Thành</a:t>
                      </a:r>
                      <a:r>
                        <a:rPr lang="vi-VN" baseline="0" dirty="0" smtClean="0"/>
                        <a:t> viên nhóm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Mô</a:t>
                      </a:r>
                      <a:r>
                        <a:rPr lang="vi-VN" baseline="0" dirty="0" smtClean="0"/>
                        <a:t> tả công việc</a:t>
                      </a:r>
                      <a:endParaRPr lang="en-US" dirty="0"/>
                    </a:p>
                  </a:txBody>
                  <a:tcPr/>
                </a:tc>
              </a:tr>
              <a:tr h="1297452">
                <a:tc>
                  <a:txBody>
                    <a:bodyPr/>
                    <a:lstStyle/>
                    <a:p>
                      <a:r>
                        <a:rPr lang="vi-VN" dirty="0" smtClean="0"/>
                        <a:t>Nguyễn</a:t>
                      </a:r>
                      <a:r>
                        <a:rPr lang="vi-VN" baseline="0" dirty="0" smtClean="0"/>
                        <a:t> Ngọc Thiên Kim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cài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đặt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endParaRPr lang="en-US" dirty="0"/>
                    </a:p>
                  </a:txBody>
                  <a:tcPr/>
                </a:tc>
              </a:tr>
              <a:tr h="1540724">
                <a:tc>
                  <a:txBody>
                    <a:bodyPr/>
                    <a:lstStyle/>
                    <a:p>
                      <a:r>
                        <a:rPr lang="vi-VN" dirty="0" smtClean="0"/>
                        <a:t>Lôi</a:t>
                      </a:r>
                      <a:r>
                        <a:rPr lang="vi-VN" baseline="0" dirty="0" smtClean="0"/>
                        <a:t> Bửu Bửu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góp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góp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97452">
                <a:tc>
                  <a:txBody>
                    <a:bodyPr/>
                    <a:lstStyle/>
                    <a:p>
                      <a:r>
                        <a:rPr lang="vi-VN" dirty="0" smtClean="0"/>
                        <a:t>Lê</a:t>
                      </a:r>
                      <a:r>
                        <a:rPr lang="vi-VN" baseline="0" dirty="0" smtClean="0"/>
                        <a:t> Thanh Ân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admin/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4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546" y="541"/>
            <a:ext cx="9275546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342</TotalTime>
  <Words>652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BuuBuu</dc:creator>
  <cp:lastModifiedBy>BuuBuu</cp:lastModifiedBy>
  <cp:revision>22</cp:revision>
  <dcterms:created xsi:type="dcterms:W3CDTF">2020-07-06T06:43:52Z</dcterms:created>
  <dcterms:modified xsi:type="dcterms:W3CDTF">2020-07-06T19:10:56Z</dcterms:modified>
</cp:coreProperties>
</file>