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ic Galland" initials="LG" lastIdx="1" clrIdx="0">
    <p:extLst>
      <p:ext uri="{19B8F6BF-5375-455C-9EA6-DF929625EA0E}">
        <p15:presenceInfo xmlns:p15="http://schemas.microsoft.com/office/powerpoint/2012/main" userId="Loic Gal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5294-B26B-4596-B97E-417613005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828" y="2057286"/>
            <a:ext cx="6882343" cy="2743427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423827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BF5F-F625-4A37-8E19-30E52F1F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5271"/>
          </a:xfrm>
        </p:spPr>
        <p:txBody>
          <a:bodyPr/>
          <a:lstStyle/>
          <a:p>
            <a:r>
              <a:rPr lang="en-GB" dirty="0"/>
              <a:t>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5B39-4C54-40A1-8923-BAF687F5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9010"/>
            <a:ext cx="9905999" cy="34009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AutoNum type="arabicPeriod"/>
            </a:pPr>
            <a:r>
              <a:rPr lang="en-GB" dirty="0"/>
              <a:t>Present the result</a:t>
            </a:r>
          </a:p>
          <a:p>
            <a:pPr lvl="1"/>
            <a:r>
              <a:rPr lang="en-GB" dirty="0"/>
              <a:t>Risks of cloud storage</a:t>
            </a:r>
          </a:p>
          <a:p>
            <a:pPr lvl="1"/>
            <a:r>
              <a:rPr lang="en-GB" dirty="0"/>
              <a:t>How to limit the risks</a:t>
            </a:r>
          </a:p>
          <a:p>
            <a:pPr marL="457200" indent="-457200">
              <a:buAutoNum type="arabicPeriod"/>
            </a:pPr>
            <a:r>
              <a:rPr lang="en-GB" dirty="0"/>
              <a:t>Discussion of result and Conclusion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3A47-7658-4742-830E-39A320CD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A5A4E-BDCE-4BE9-BE54-4ECD7B64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3" y="1981200"/>
            <a:ext cx="6244732" cy="39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3BE9-4151-47DC-AA6F-12D38E40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Storage: 5 main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E7D7-35EF-4FF6-A2A1-44792285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data + computer power without human intervention</a:t>
            </a:r>
          </a:p>
          <a:p>
            <a:r>
              <a:rPr lang="en-GB" dirty="0"/>
              <a:t>Access to data everywhere with internet connection</a:t>
            </a:r>
          </a:p>
          <a:p>
            <a:r>
              <a:rPr lang="en-GB" dirty="0"/>
              <a:t>Shared Storage (friends / families)</a:t>
            </a:r>
          </a:p>
          <a:p>
            <a:r>
              <a:rPr lang="en-GB" dirty="0"/>
              <a:t>Easy + user-friendly</a:t>
            </a:r>
          </a:p>
          <a:p>
            <a:r>
              <a:rPr lang="en-GB" dirty="0"/>
              <a:t>No need for physical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18B59-4254-4D8B-A110-1C92D5F66172}"/>
              </a:ext>
            </a:extLst>
          </p:cNvPr>
          <p:cNvSpPr txBox="1"/>
          <p:nvPr/>
        </p:nvSpPr>
        <p:spPr>
          <a:xfrm>
            <a:off x="1292469" y="647993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163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0444-D0DB-4FF8-9030-07F51BA3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&amp;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04FE-04CA-4631-AEFD-2A7BF6FE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: </a:t>
            </a:r>
          </a:p>
          <a:p>
            <a:pPr marL="0" indent="0">
              <a:buNone/>
            </a:pPr>
            <a:r>
              <a:rPr lang="en-GB" dirty="0"/>
              <a:t>Evaluate if the cloud storage technology is safe enough for users</a:t>
            </a:r>
          </a:p>
          <a:p>
            <a:r>
              <a:rPr lang="en-GB" dirty="0"/>
              <a:t>Research Questions:</a:t>
            </a:r>
          </a:p>
          <a:p>
            <a:pPr lvl="1"/>
            <a:r>
              <a:rPr lang="en-GB" dirty="0"/>
              <a:t>What are the possible danger of storing information with cloud storage technology?</a:t>
            </a:r>
          </a:p>
          <a:p>
            <a:pPr lvl="1"/>
            <a:r>
              <a:rPr lang="en-GB" dirty="0"/>
              <a:t>What can the user do to limit risks?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9155B-D197-4002-AE14-445890B5FDFD}"/>
              </a:ext>
            </a:extLst>
          </p:cNvPr>
          <p:cNvSpPr txBox="1"/>
          <p:nvPr/>
        </p:nvSpPr>
        <p:spPr>
          <a:xfrm>
            <a:off x="1292469" y="647993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62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5294-B26B-4596-B97E-417613005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828" y="1362750"/>
            <a:ext cx="6882343" cy="1371713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2. results</a:t>
            </a:r>
          </a:p>
        </p:txBody>
      </p:sp>
    </p:spTree>
    <p:extLst>
      <p:ext uri="{BB962C8B-B14F-4D97-AF65-F5344CB8AC3E}">
        <p14:creationId xmlns:p14="http://schemas.microsoft.com/office/powerpoint/2010/main" val="24948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E223-E04B-4399-9845-A656633B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8" y="1222268"/>
            <a:ext cx="1812802" cy="646331"/>
          </a:xfrm>
        </p:spPr>
        <p:txBody>
          <a:bodyPr/>
          <a:lstStyle/>
          <a:p>
            <a:r>
              <a:rPr lang="en-GB" dirty="0" err="1"/>
              <a:t>tRUST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84291-87EC-40AF-87F2-E234E734646E}"/>
              </a:ext>
            </a:extLst>
          </p:cNvPr>
          <p:cNvSpPr txBox="1"/>
          <p:nvPr/>
        </p:nvSpPr>
        <p:spPr>
          <a:xfrm>
            <a:off x="1292468" y="6479931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/ Possible threats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98134-9291-47E6-89C3-8575DE9889CB}"/>
              </a:ext>
            </a:extLst>
          </p:cNvPr>
          <p:cNvSpPr txBox="1"/>
          <p:nvPr/>
        </p:nvSpPr>
        <p:spPr>
          <a:xfrm>
            <a:off x="1055077" y="183292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Trusting cloud storage’s company &amp; their outsourcing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Multi-tenancy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8BC86-162B-4390-A0ED-217A352C7E85}"/>
              </a:ext>
            </a:extLst>
          </p:cNvPr>
          <p:cNvSpPr txBox="1"/>
          <p:nvPr/>
        </p:nvSpPr>
        <p:spPr>
          <a:xfrm>
            <a:off x="1371600" y="298938"/>
            <a:ext cx="84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Possible Threats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FA7CBB-C948-4532-812C-C986376D6EF2}"/>
              </a:ext>
            </a:extLst>
          </p:cNvPr>
          <p:cNvSpPr txBox="1">
            <a:spLocks/>
          </p:cNvSpPr>
          <p:nvPr/>
        </p:nvSpPr>
        <p:spPr>
          <a:xfrm>
            <a:off x="1202958" y="2899441"/>
            <a:ext cx="324595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SERVICE AVAILIBILITY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22DB9-2D5A-4413-BAE6-938DD4225818}"/>
              </a:ext>
            </a:extLst>
          </p:cNvPr>
          <p:cNvSpPr txBox="1"/>
          <p:nvPr/>
        </p:nvSpPr>
        <p:spPr>
          <a:xfrm>
            <a:off x="1202958" y="3613638"/>
            <a:ext cx="478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Information might not be available when you need it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61D692-6820-4BA8-9FE9-34A3E7B1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0" y="2706308"/>
            <a:ext cx="4621823" cy="2984090"/>
          </a:xfrm>
        </p:spPr>
      </p:pic>
    </p:spTree>
    <p:extLst>
      <p:ext uri="{BB962C8B-B14F-4D97-AF65-F5344CB8AC3E}">
        <p14:creationId xmlns:p14="http://schemas.microsoft.com/office/powerpoint/2010/main" val="90808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CE7DDA-93EC-41FE-B1FD-4E50E987B9DA}"/>
              </a:ext>
            </a:extLst>
          </p:cNvPr>
          <p:cNvSpPr/>
          <p:nvPr/>
        </p:nvSpPr>
        <p:spPr>
          <a:xfrm>
            <a:off x="1336603" y="6488668"/>
            <a:ext cx="2218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Results / Limit the risks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9879F-556B-4253-AC3E-C68C5D3C5F64}"/>
              </a:ext>
            </a:extLst>
          </p:cNvPr>
          <p:cNvSpPr txBox="1"/>
          <p:nvPr/>
        </p:nvSpPr>
        <p:spPr>
          <a:xfrm>
            <a:off x="1141413" y="1978269"/>
            <a:ext cx="4954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ENCRYPT EVERYTHING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TWO-FACTOR AUTHENTIFICATION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E2C17-9C0E-409B-A453-CAAE6D5E32B8}"/>
              </a:ext>
            </a:extLst>
          </p:cNvPr>
          <p:cNvSpPr txBox="1"/>
          <p:nvPr/>
        </p:nvSpPr>
        <p:spPr>
          <a:xfrm>
            <a:off x="1141413" y="2470638"/>
            <a:ext cx="47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strong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BAE3C-1B20-4B09-9F73-B74641587FCC}"/>
              </a:ext>
            </a:extLst>
          </p:cNvPr>
          <p:cNvSpPr txBox="1"/>
          <p:nvPr/>
        </p:nvSpPr>
        <p:spPr>
          <a:xfrm>
            <a:off x="1336603" y="285351"/>
            <a:ext cx="84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How To Limit the Risks?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9DF41D-30AE-4A74-BE12-E78259D0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60" y="1331216"/>
            <a:ext cx="2861993" cy="1939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5586F-BCFA-48E8-A074-0EEE05B5E73A}"/>
              </a:ext>
            </a:extLst>
          </p:cNvPr>
          <p:cNvSpPr txBox="1"/>
          <p:nvPr/>
        </p:nvSpPr>
        <p:spPr>
          <a:xfrm>
            <a:off x="1141413" y="4053254"/>
            <a:ext cx="3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 token through SMS</a:t>
            </a:r>
          </a:p>
        </p:txBody>
      </p:sp>
    </p:spTree>
    <p:extLst>
      <p:ext uri="{BB962C8B-B14F-4D97-AF65-F5344CB8AC3E}">
        <p14:creationId xmlns:p14="http://schemas.microsoft.com/office/powerpoint/2010/main" val="49436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19D77-F04E-4BD0-8BFF-A0B4EF2E7BD8}"/>
              </a:ext>
            </a:extLst>
          </p:cNvPr>
          <p:cNvSpPr txBox="1"/>
          <p:nvPr/>
        </p:nvSpPr>
        <p:spPr>
          <a:xfrm>
            <a:off x="1406941" y="373275"/>
            <a:ext cx="941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3. DISCUTION &amp; CONCLUSION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9ED98-0737-47F1-B1D8-BBBB277C6452}"/>
              </a:ext>
            </a:extLst>
          </p:cNvPr>
          <p:cNvSpPr txBox="1"/>
          <p:nvPr/>
        </p:nvSpPr>
        <p:spPr>
          <a:xfrm>
            <a:off x="1591408" y="1969477"/>
            <a:ext cx="941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can use cloud storages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 careful of what kind of information you are storing</a:t>
            </a:r>
          </a:p>
        </p:txBody>
      </p:sp>
    </p:spTree>
    <p:extLst>
      <p:ext uri="{BB962C8B-B14F-4D97-AF65-F5344CB8AC3E}">
        <p14:creationId xmlns:p14="http://schemas.microsoft.com/office/powerpoint/2010/main" val="224610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850</TotalTime>
  <Words>179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Cloud storage</vt:lpstr>
      <vt:lpstr>Plan:</vt:lpstr>
      <vt:lpstr>1. Introduction</vt:lpstr>
      <vt:lpstr>Cloud Storage: 5 main attributes</vt:lpstr>
      <vt:lpstr>Aim &amp; research questions</vt:lpstr>
      <vt:lpstr>2. results</vt:lpstr>
      <vt:lpstr>tRUST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creator>Loic Galland</dc:creator>
  <cp:lastModifiedBy>Loic Galland</cp:lastModifiedBy>
  <cp:revision>13</cp:revision>
  <dcterms:created xsi:type="dcterms:W3CDTF">2018-12-16T08:17:38Z</dcterms:created>
  <dcterms:modified xsi:type="dcterms:W3CDTF">2018-12-17T11:18:15Z</dcterms:modified>
</cp:coreProperties>
</file>