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81150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7EC2-8CD4-4855-9804-6332C39CE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99730"/>
            <a:ext cx="8825658" cy="3329581"/>
          </a:xfrm>
        </p:spPr>
        <p:txBody>
          <a:bodyPr/>
          <a:lstStyle/>
          <a:p>
            <a:pPr algn="ctr"/>
            <a:r>
              <a:rPr lang="en-GB" sz="4800" b="1" dirty="0"/>
              <a:t>Testing and Quality Validation for AI Software–Perspectives, Issues, and Practices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94DB2-2EE5-48E4-879F-EF75A5DE7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>
                <a:hlinkClick r:id="rId2"/>
              </a:rPr>
              <a:t>https://ieeexplore.ieee.org/document/8811507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4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63C3-4317-4EB6-84CF-58E6771E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 are the author(s)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B1B9-F908-4628-876A-45EEB518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of AI software.</a:t>
            </a:r>
          </a:p>
          <a:p>
            <a:pPr lvl="1"/>
            <a:r>
              <a:rPr lang="en-GB" b="1" i="1" dirty="0"/>
              <a:t>Uncertainty in system outputs.</a:t>
            </a:r>
          </a:p>
          <a:p>
            <a:pPr lvl="1"/>
            <a:r>
              <a:rPr lang="en-GB" b="1" i="1" dirty="0"/>
              <a:t>Data-driven learning features</a:t>
            </a:r>
          </a:p>
          <a:p>
            <a:pPr lvl="1"/>
            <a:r>
              <a:rPr lang="en-GB" b="1" i="1" dirty="0"/>
              <a:t>Limited data training and validation</a:t>
            </a:r>
          </a:p>
          <a:p>
            <a:pPr lvl="1"/>
            <a:r>
              <a:rPr lang="en-GB" b="1" i="1" dirty="0"/>
              <a:t>Scientific-based development instead of engineering-based development</a:t>
            </a:r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25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157E-72C1-4D60-B554-BF0B796B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method has been used to answer the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8DCA-25C9-416C-8C57-CBD3BBC9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of a face recognition software</a:t>
            </a:r>
          </a:p>
          <a:p>
            <a:pPr lvl="1"/>
            <a:r>
              <a:rPr lang="en-GB" dirty="0"/>
              <a:t>Metamorphic testing method</a:t>
            </a:r>
          </a:p>
        </p:txBody>
      </p:sp>
    </p:spTree>
    <p:extLst>
      <p:ext uri="{BB962C8B-B14F-4D97-AF65-F5344CB8AC3E}">
        <p14:creationId xmlns:p14="http://schemas.microsoft.com/office/powerpoint/2010/main" val="280671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7079-F903-4CBB-82A7-F3FA8E1E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result from the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DF9D-CE96-4671-9FEE-8FAD9B0B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performance in Robustness if the rotation angle is kept unchanged. </a:t>
            </a:r>
          </a:p>
          <a:p>
            <a:r>
              <a:rPr lang="en-GB" dirty="0"/>
              <a:t>Good robustness in image translation. </a:t>
            </a:r>
          </a:p>
          <a:p>
            <a:r>
              <a:rPr lang="en-GB" dirty="0"/>
              <a:t>Not accurate when performing image non-uniform scaling.</a:t>
            </a:r>
          </a:p>
        </p:txBody>
      </p:sp>
    </p:spTree>
    <p:extLst>
      <p:ext uri="{BB962C8B-B14F-4D97-AF65-F5344CB8AC3E}">
        <p14:creationId xmlns:p14="http://schemas.microsoft.com/office/powerpoint/2010/main" val="199882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B11E-F4A8-4406-8E49-1A5D5C8D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 validity of the result according to the author?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72EB-129A-4A36-9957-3B340B92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Shows exactly where the software is good and where it is lacking. </a:t>
            </a:r>
          </a:p>
        </p:txBody>
      </p:sp>
    </p:spTree>
    <p:extLst>
      <p:ext uri="{BB962C8B-B14F-4D97-AF65-F5344CB8AC3E}">
        <p14:creationId xmlns:p14="http://schemas.microsoft.com/office/powerpoint/2010/main" val="85400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8BAC-AE16-4DED-96C8-DC248677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the research solve the problem/answer the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3B85-660A-4504-B516-667AE4C8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Shows a way of testing AI software.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4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C7B5-47D5-4EB1-A61F-AC9E7E09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to be done next? future work?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CAEB-FE6F-494A-BECD-B606211C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this method with other software.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7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EC20-E30B-4AF1-A2D1-61AE2E4C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think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08EC-97C6-443F-B9B5-F07195B0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approach. </a:t>
            </a:r>
          </a:p>
          <a:p>
            <a:r>
              <a:rPr lang="en-GB" dirty="0"/>
              <a:t>Not the only possible approach.</a:t>
            </a:r>
          </a:p>
        </p:txBody>
      </p:sp>
    </p:spTree>
    <p:extLst>
      <p:ext uri="{BB962C8B-B14F-4D97-AF65-F5344CB8AC3E}">
        <p14:creationId xmlns:p14="http://schemas.microsoft.com/office/powerpoint/2010/main" val="3657336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185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Testing and Quality Validation for AI Software–Perspectives, Issues, and Practices</vt:lpstr>
      <vt:lpstr>What problem are the author(s) trying to solve?</vt:lpstr>
      <vt:lpstr>What method has been used to answer the question?</vt:lpstr>
      <vt:lpstr>What is the result from the method?</vt:lpstr>
      <vt:lpstr>What is the validity of the result according to the author?</vt:lpstr>
      <vt:lpstr>Does the research solve the problem/answer the question?</vt:lpstr>
      <vt:lpstr>What are to be done next? future work? and why?</vt:lpstr>
      <vt:lpstr>What do I think and 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 Quality Validation for AI Software–Perspectives, Issues, and Practices</dc:title>
  <dc:creator>Loic Galland</dc:creator>
  <cp:lastModifiedBy>Loic Galland</cp:lastModifiedBy>
  <cp:revision>9</cp:revision>
  <dcterms:created xsi:type="dcterms:W3CDTF">2020-01-07T10:26:52Z</dcterms:created>
  <dcterms:modified xsi:type="dcterms:W3CDTF">2020-01-07T13:03:37Z</dcterms:modified>
</cp:coreProperties>
</file>