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49F28-841D-4499-ABFD-A79DD18DED66}" v="764" dt="2023-04-04T07:48:59.409"/>
    <p1510:client id="{536665DF-38C7-2EC0-1923-19814C38EED0}" v="223" dt="2023-04-03T15:24:50.73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rPr err="1"/>
              <a:t>Titre</a:t>
            </a:r>
            <a:r>
              <a:t> de la </a:t>
            </a:r>
            <a:r>
              <a:rPr err="1"/>
              <a:t>présentation</a:t>
            </a:r>
            <a:endParaRPr/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</a:t>
            </a:r>
            <a:r>
              <a:rPr err="1"/>
              <a:t>titre</a:t>
            </a:r>
            <a:r>
              <a:t> de la </a:t>
            </a:r>
            <a:r>
              <a:rPr err="1"/>
              <a:t>présentation</a:t>
            </a:r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ue extérieure en contre-plongée de la façade d’un bâtiment moderne couverte de disques d’aluminium sous un ciel bleu et clair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Vue en contre-plongée d’un bâtiment moderne en courbes sous un ciel nuageux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Vue depuis l’intérieur d’un bâtiment moderne blanc doté de panneaux en verre, regardant vers le ciel, clair et partiellement nuageux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ue en contre-plongée de la Azadi Tower à Téhéran, en Iran, avec un ciel bleu et clair en arrière-plan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bâtiment blanc moderne doté de panneaux de verre avec un ciel bleu et clair en arrière-plan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etite section d’un pont moderne à Qingdao, Shandong, en Chine, en dessous d’un ciel partiellement nuageux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l’agenda</a:t>
            </a:r>
          </a:p>
        </p:txBody>
      </p:sp>
      <p:sp>
        <p:nvSpPr>
          <p:cNvPr id="89" name="Sous-titre de l’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l’agenda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732367" y="38421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" name="Auteur et date">
            <a:extLst>
              <a:ext uri="{FF2B5EF4-FFF2-40B4-BE49-F238E27FC236}">
                <a16:creationId xmlns:a16="http://schemas.microsoft.com/office/drawing/2014/main" id="{27C7E519-A9A1-AEEF-6B9C-041DA39CD8AD}"/>
              </a:ext>
            </a:extLst>
          </p:cNvPr>
          <p:cNvSpPr txBox="1">
            <a:spLocks/>
          </p:cNvSpPr>
          <p:nvPr userDrawn="1"/>
        </p:nvSpPr>
        <p:spPr>
          <a:xfrm>
            <a:off x="19470782" y="12452136"/>
            <a:ext cx="4913218" cy="1297989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marR="0" indent="0" algn="l" defTabSz="2438338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r" hangingPunct="1"/>
            <a:r>
              <a:rPr lang="fr-FR" err="1">
                <a:solidFill>
                  <a:schemeClr val="tx1"/>
                </a:solidFill>
              </a:rPr>
              <a:t>Missigbeto</a:t>
            </a:r>
            <a:r>
              <a:rPr lang="fr-FR">
                <a:solidFill>
                  <a:schemeClr val="tx1"/>
                </a:solidFill>
              </a:rPr>
              <a:t> Loïc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FD81FE5-8A12-31EC-B087-50E3AD5EBF70}"/>
              </a:ext>
            </a:extLst>
          </p:cNvPr>
          <p:cNvCxnSpPr/>
          <p:nvPr userDrawn="1"/>
        </p:nvCxnSpPr>
        <p:spPr>
          <a:xfrm flipV="1">
            <a:off x="20770468" y="12452136"/>
            <a:ext cx="3613532" cy="3674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uteur et date">
            <a:extLst>
              <a:ext uri="{FF2B5EF4-FFF2-40B4-BE49-F238E27FC236}">
                <a16:creationId xmlns:a16="http://schemas.microsoft.com/office/drawing/2014/main" id="{C60F6C98-A63A-BD21-8236-30B19361A5C1}"/>
              </a:ext>
            </a:extLst>
          </p:cNvPr>
          <p:cNvSpPr txBox="1">
            <a:spLocks/>
          </p:cNvSpPr>
          <p:nvPr userDrawn="1"/>
        </p:nvSpPr>
        <p:spPr>
          <a:xfrm>
            <a:off x="19470782" y="12916222"/>
            <a:ext cx="4913218" cy="1297989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marR="0" indent="0" algn="l" defTabSz="2438338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r" hangingPunct="1"/>
            <a:r>
              <a:rPr lang="fr-FR" err="1">
                <a:solidFill>
                  <a:schemeClr val="tx1"/>
                </a:solidFill>
              </a:rPr>
              <a:t>Ménahëze</a:t>
            </a:r>
            <a:r>
              <a:rPr lang="fr-FR">
                <a:solidFill>
                  <a:schemeClr val="tx1"/>
                </a:solidFill>
              </a:rPr>
              <a:t> Ewan</a:t>
            </a:r>
          </a:p>
        </p:txBody>
      </p:sp>
      <p:pic>
        <p:nvPicPr>
          <p:cNvPr id="8" name="Picture 2" descr="Association des ingénieurs ISEN - Accueil">
            <a:extLst>
              <a:ext uri="{FF2B5EF4-FFF2-40B4-BE49-F238E27FC236}">
                <a16:creationId xmlns:a16="http://schemas.microsoft.com/office/drawing/2014/main" id="{E36E5332-72FF-9D36-069B-78D585F809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75"/>
            <a:ext cx="79057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re de la présen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fr-FR"/>
              <a:t>Projet-</a:t>
            </a:r>
            <a:r>
              <a:rPr lang="fr-FR" err="1"/>
              <a:t>Pixelwar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302A0B-4196-2B3D-9433-2B1FA4F1F742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/>
              <a:t>1</a:t>
            </a:r>
            <a:endParaRPr kumimoji="0" lang="fr-FR" sz="4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2093D-6533-2573-1487-6A4D8DCA21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E4C32A-D887-7BB2-7FE0-B48351D86036}"/>
              </a:ext>
            </a:extLst>
          </p:cNvPr>
          <p:cNvSpPr txBox="1"/>
          <p:nvPr/>
        </p:nvSpPr>
        <p:spPr>
          <a:xfrm>
            <a:off x="22213162" y="4794207"/>
            <a:ext cx="2743200" cy="4571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re de diapositive"/>
          <p:cNvSpPr txBox="1">
            <a:spLocks noGrp="1"/>
          </p:cNvSpPr>
          <p:nvPr>
            <p:ph type="title"/>
          </p:nvPr>
        </p:nvSpPr>
        <p:spPr>
          <a:xfrm>
            <a:off x="7270031" y="3066512"/>
            <a:ext cx="9779000" cy="120010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/>
              <a:t>Sommaire</a:t>
            </a:r>
          </a:p>
        </p:txBody>
      </p:sp>
      <p:sp>
        <p:nvSpPr>
          <p:cNvPr id="157" name="Sous-titre de diapositive"/>
          <p:cNvSpPr txBox="1">
            <a:spLocks noGrp="1"/>
          </p:cNvSpPr>
          <p:nvPr>
            <p:ph type="body" sz="quarter" idx="1"/>
          </p:nvPr>
        </p:nvSpPr>
        <p:spPr>
          <a:xfrm>
            <a:off x="7251767" y="5636011"/>
            <a:ext cx="9779000" cy="5385424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algn="ctr"/>
            <a:r>
              <a:rPr lang="fr-FR" sz="4800" b="0"/>
              <a:t>1-Sujet</a:t>
            </a:r>
          </a:p>
          <a:p>
            <a:pPr algn="ctr"/>
            <a:r>
              <a:rPr lang="fr-FR" sz="4800" b="0"/>
              <a:t>2-Architecture</a:t>
            </a:r>
          </a:p>
          <a:p>
            <a:pPr algn="ctr"/>
            <a:r>
              <a:rPr lang="fr-FR" sz="4800" b="0"/>
              <a:t>3-Fonctionnement</a:t>
            </a:r>
          </a:p>
          <a:p>
            <a:pPr algn="ctr"/>
            <a:r>
              <a:rPr lang="fr-FR" sz="4800" b="0"/>
              <a:t>4-Gestion de projet</a:t>
            </a:r>
          </a:p>
          <a:p>
            <a:pPr algn="ctr"/>
            <a:r>
              <a:rPr lang="fr-FR" sz="4800" b="0"/>
              <a:t>5-Conclusion</a:t>
            </a:r>
          </a:p>
          <a:p>
            <a:pPr algn="ctr"/>
            <a:r>
              <a:rPr lang="fr-FR" sz="4800" b="0"/>
              <a:t>6-Démonstration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628EF-BA7C-3153-D5F1-C407DA0F1F52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re de l’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fr-FR"/>
              <a:t>Sujet du Projet</a:t>
            </a: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4B8388-0D8A-B93D-5868-4811C54EF1FB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C7F7EE-C92F-FCAD-9319-CFE514660115}"/>
              </a:ext>
            </a:extLst>
          </p:cNvPr>
          <p:cNvSpPr txBox="1"/>
          <p:nvPr/>
        </p:nvSpPr>
        <p:spPr>
          <a:xfrm>
            <a:off x="707138" y="4015136"/>
            <a:ext cx="10802111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fr-FR" sz="4800" b="0" i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Pixel </a:t>
            </a:r>
            <a:r>
              <a:rPr lang="fr-FR" sz="4800" b="0" i="0" err="1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War</a:t>
            </a:r>
            <a:r>
              <a:rPr lang="fr-FR" sz="4800" b="0" i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 est un jeu multijoueur dans lequel les joueurs doivent "peindre" une matrice à deux dimensions. </a:t>
            </a:r>
          </a:p>
          <a:p>
            <a:pPr algn="l"/>
            <a:endParaRPr lang="fr-FR" sz="4800" b="0" i="0">
              <a:solidFill>
                <a:schemeClr val="bg2">
                  <a:lumMod val="1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fr-FR" sz="4800" b="0" i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Ce dépôt contient le code du serveur Pixel </a:t>
            </a:r>
            <a:r>
              <a:rPr lang="fr-FR" sz="4800" b="0" i="0" err="1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War</a:t>
            </a:r>
            <a:r>
              <a:rPr lang="fr-FR" sz="4800" b="0" i="0">
                <a:solidFill>
                  <a:schemeClr val="bg2">
                    <a:lumMod val="10000"/>
                  </a:schemeClr>
                </a:solidFill>
                <a:effectLst/>
                <a:latin typeface="-apple-system"/>
              </a:rPr>
              <a:t> écrit en C.</a:t>
            </a:r>
            <a:endParaRPr lang="fr-FR" sz="4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FD0250-D518-E4D5-23F9-16B8FFE1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753" y="3990311"/>
            <a:ext cx="4448939" cy="45491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al version of /r/place : r/place">
            <a:extLst>
              <a:ext uri="{FF2B5EF4-FFF2-40B4-BE49-F238E27FC236}">
                <a16:creationId xmlns:a16="http://schemas.microsoft.com/office/drawing/2014/main" id="{1C48CF69-969C-B5A2-5E76-42FD0F6A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95" y="3990311"/>
            <a:ext cx="4549140" cy="45491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100 %"/>
          <p:cNvSpPr txBox="1">
            <a:spLocks noGrp="1"/>
          </p:cNvSpPr>
          <p:nvPr>
            <p:ph type="body" idx="1"/>
          </p:nvPr>
        </p:nvSpPr>
        <p:spPr>
          <a:xfrm>
            <a:off x="1206500" y="1280161"/>
            <a:ext cx="21971000" cy="17155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8500"/>
              <a:t>Architecture</a:t>
            </a:r>
            <a:endParaRPr sz="85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E883E1-9C2D-37BD-06BE-1360008B02AF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</a:p>
        </p:txBody>
      </p:sp>
      <p:pic>
        <p:nvPicPr>
          <p:cNvPr id="14" name="Image 1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F48E530C-8090-0D70-02A3-7DD5C64B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57" y="3946982"/>
            <a:ext cx="12380595" cy="7138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E74CA51-324D-32D1-0F7E-4AC2224D1DD3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79BA176-68E5-9144-97DF-3F02E1DB1A8E}"/>
              </a:ext>
            </a:extLst>
          </p:cNvPr>
          <p:cNvSpPr txBox="1"/>
          <p:nvPr/>
        </p:nvSpPr>
        <p:spPr>
          <a:xfrm>
            <a:off x="6129528" y="1109145"/>
            <a:ext cx="12124944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8500" b="1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Fonctionnement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8AAD30-A24E-58BF-A7C1-CA3F9FF55D8C}"/>
              </a:ext>
            </a:extLst>
          </p:cNvPr>
          <p:cNvSpPr txBox="1"/>
          <p:nvPr/>
        </p:nvSpPr>
        <p:spPr>
          <a:xfrm>
            <a:off x="4516492" y="4578413"/>
            <a:ext cx="59631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Lancement du socket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835832-A452-C121-47A6-681C05F8913E}"/>
              </a:ext>
            </a:extLst>
          </p:cNvPr>
          <p:cNvSpPr txBox="1"/>
          <p:nvPr/>
        </p:nvSpPr>
        <p:spPr>
          <a:xfrm>
            <a:off x="6385594" y="5521037"/>
            <a:ext cx="222496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Select()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FFDFE6-6AC6-A16E-A12F-87C24E7AEB97}"/>
              </a:ext>
            </a:extLst>
          </p:cNvPr>
          <p:cNvSpPr txBox="1"/>
          <p:nvPr/>
        </p:nvSpPr>
        <p:spPr>
          <a:xfrm>
            <a:off x="6299833" y="6463661"/>
            <a:ext cx="239649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Accept</a:t>
            </a: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4F1EC2-71D4-BF94-1D36-B749E47A8D64}"/>
              </a:ext>
            </a:extLst>
          </p:cNvPr>
          <p:cNvSpPr txBox="1"/>
          <p:nvPr/>
        </p:nvSpPr>
        <p:spPr>
          <a:xfrm>
            <a:off x="12901680" y="4679781"/>
            <a:ext cx="608990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Lancement du Client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34B13-E6E0-C094-5389-4EA6C08FFBAB}"/>
              </a:ext>
            </a:extLst>
          </p:cNvPr>
          <p:cNvSpPr txBox="1"/>
          <p:nvPr/>
        </p:nvSpPr>
        <p:spPr>
          <a:xfrm>
            <a:off x="12466444" y="5617667"/>
            <a:ext cx="661399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Demande de connexion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725D5A-6DE7-ACFF-77A3-DBF4DC5B2AAE}"/>
              </a:ext>
            </a:extLst>
          </p:cNvPr>
          <p:cNvSpPr txBox="1"/>
          <p:nvPr/>
        </p:nvSpPr>
        <p:spPr>
          <a:xfrm>
            <a:off x="10367332" y="8059818"/>
            <a:ext cx="25343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Dialogue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5C2402-CA46-AB92-E6A0-21F6B40D387B}"/>
              </a:ext>
            </a:extLst>
          </p:cNvPr>
          <p:cNvSpPr txBox="1"/>
          <p:nvPr/>
        </p:nvSpPr>
        <p:spPr>
          <a:xfrm>
            <a:off x="5959997" y="3635789"/>
            <a:ext cx="307616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sng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SERVEUR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CA8339-3AA5-7998-DC9E-7F8DF0E5436A}"/>
              </a:ext>
            </a:extLst>
          </p:cNvPr>
          <p:cNvSpPr txBox="1"/>
          <p:nvPr/>
        </p:nvSpPr>
        <p:spPr>
          <a:xfrm>
            <a:off x="14800485" y="3737157"/>
            <a:ext cx="22922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sng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re de diapositive"/>
          <p:cNvSpPr txBox="1">
            <a:spLocks noGrp="1"/>
          </p:cNvSpPr>
          <p:nvPr>
            <p:ph type="title"/>
          </p:nvPr>
        </p:nvSpPr>
        <p:spPr>
          <a:xfrm>
            <a:off x="1206499" y="1117031"/>
            <a:ext cx="21971000" cy="14331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/>
              <a:t>Gestion de projet</a:t>
            </a:r>
            <a:endParaRPr/>
          </a:p>
        </p:txBody>
      </p:sp>
      <p:sp>
        <p:nvSpPr>
          <p:cNvPr id="176" name="Sous-titre de diapositive"/>
          <p:cNvSpPr txBox="1">
            <a:spLocks noGrp="1"/>
          </p:cNvSpPr>
          <p:nvPr>
            <p:ph type="body" idx="21"/>
          </p:nvPr>
        </p:nvSpPr>
        <p:spPr>
          <a:xfrm>
            <a:off x="4626356" y="1626720"/>
            <a:ext cx="21971000" cy="934780"/>
          </a:xfrm>
          <a:prstGeom prst="rect">
            <a:avLst/>
          </a:prstGeom>
        </p:spPr>
        <p:txBody>
          <a:bodyPr/>
          <a:lstStyle/>
          <a:p>
            <a:endParaRPr lang="fr-FR"/>
          </a:p>
          <a:p>
            <a:endParaRPr/>
          </a:p>
        </p:txBody>
      </p:sp>
      <p:sp>
        <p:nvSpPr>
          <p:cNvPr id="177" name="Texte de puce de diapositive"/>
          <p:cNvSpPr txBox="1">
            <a:spLocks noGrp="1"/>
          </p:cNvSpPr>
          <p:nvPr>
            <p:ph type="body" idx="1"/>
          </p:nvPr>
        </p:nvSpPr>
        <p:spPr>
          <a:xfrm>
            <a:off x="15776869" y="4330995"/>
            <a:ext cx="6765713" cy="93478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Diagramme de Gantt</a:t>
            </a:r>
          </a:p>
          <a:p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55C0E6-6B1A-4A89-530E-D83FF7EB664E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740D2B-79A6-4BC8-7E7B-8E27018E3F1D}"/>
              </a:ext>
            </a:extLst>
          </p:cNvPr>
          <p:cNvSpPr txBox="1"/>
          <p:nvPr/>
        </p:nvSpPr>
        <p:spPr>
          <a:xfrm>
            <a:off x="6327648" y="6874056"/>
            <a:ext cx="1265529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1E07DC-EC55-D8F9-4215-C4045F051951}"/>
              </a:ext>
            </a:extLst>
          </p:cNvPr>
          <p:cNvSpPr txBox="1"/>
          <p:nvPr/>
        </p:nvSpPr>
        <p:spPr>
          <a:xfrm>
            <a:off x="6327648" y="6874056"/>
            <a:ext cx="1265529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fr-FR"/>
          </a:p>
        </p:txBody>
      </p:sp>
      <p:pic>
        <p:nvPicPr>
          <p:cNvPr id="2052" name="Picture 4" descr="Logo github - Icônes des médias sociaux gratuites">
            <a:extLst>
              <a:ext uri="{FF2B5EF4-FFF2-40B4-BE49-F238E27FC236}">
                <a16:creationId xmlns:a16="http://schemas.microsoft.com/office/drawing/2014/main" id="{3818F2B0-0FB5-A895-DFD9-9FA84AB3E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296" y="5955270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Teams — Wikipédia">
            <a:extLst>
              <a:ext uri="{FF2B5EF4-FFF2-40B4-BE49-F238E27FC236}">
                <a16:creationId xmlns:a16="http://schemas.microsoft.com/office/drawing/2014/main" id="{F6BEA794-E826-D0A8-FA58-A8963A3A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54" y="6092346"/>
            <a:ext cx="2160000" cy="2002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cône Microsoft Excel 2019 dans le style Color">
            <a:extLst>
              <a:ext uri="{FF2B5EF4-FFF2-40B4-BE49-F238E27FC236}">
                <a16:creationId xmlns:a16="http://schemas.microsoft.com/office/drawing/2014/main" id="{8EDC47E7-2B94-A7B7-DD51-D076C707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156" y="5955270"/>
            <a:ext cx="2160000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E3BADC-EC4F-9F28-18B6-9C295CA4F0E6}"/>
              </a:ext>
            </a:extLst>
          </p:cNvPr>
          <p:cNvSpPr txBox="1"/>
          <p:nvPr/>
        </p:nvSpPr>
        <p:spPr>
          <a:xfrm>
            <a:off x="5543573" y="4283396"/>
            <a:ext cx="460504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Communication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A51D7B-ED07-DB9C-F511-EBC22599A9FD}"/>
              </a:ext>
            </a:extLst>
          </p:cNvPr>
          <p:cNvSpPr txBox="1"/>
          <p:nvPr/>
        </p:nvSpPr>
        <p:spPr>
          <a:xfrm>
            <a:off x="11171828" y="4281638"/>
            <a:ext cx="460504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Versioning</a:t>
            </a:r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4E71BE1B-2B5B-A026-6CB2-91B92480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0" y="5872854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0F6E20C-9BEA-5FE6-A1B1-AA84D9BECE53}"/>
              </a:ext>
            </a:extLst>
          </p:cNvPr>
          <p:cNvSpPr txBox="1"/>
          <p:nvPr/>
        </p:nvSpPr>
        <p:spPr>
          <a:xfrm>
            <a:off x="2508375" y="4281638"/>
            <a:ext cx="11285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IDE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E49BE-711D-3A6D-61AF-F3EEBDD8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F5B2C6-AA2E-B351-BBC6-B8FE1124E8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8739" y="2852136"/>
            <a:ext cx="21971000" cy="934780"/>
          </a:xfrm>
        </p:spPr>
        <p:txBody>
          <a:bodyPr>
            <a:normAutofit/>
          </a:bodyPr>
          <a:lstStyle/>
          <a:p>
            <a:r>
              <a:rPr lang="fr-FR" sz="4800" b="0" u="sng">
                <a:solidFill>
                  <a:schemeClr val="bg2">
                    <a:lumMod val="10000"/>
                  </a:schemeClr>
                </a:solidFill>
              </a:rPr>
              <a:t>Difficultés rencontrées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85A000-AA16-F243-D99F-77615AC1EFFF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/>
              <a:t>7</a:t>
            </a:r>
            <a:endParaRPr kumimoji="0" lang="fr-FR" sz="4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21EBF6A9-EFE5-18A1-58E3-1FC5D702B0E3}"/>
              </a:ext>
            </a:extLst>
          </p:cNvPr>
          <p:cNvSpPr txBox="1">
            <a:spLocks/>
          </p:cNvSpPr>
          <p:nvPr/>
        </p:nvSpPr>
        <p:spPr>
          <a:xfrm>
            <a:off x="12903352" y="2721523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fr-FR" sz="4800" b="0" u="sng">
                <a:solidFill>
                  <a:schemeClr val="bg2">
                    <a:lumMod val="10000"/>
                  </a:schemeClr>
                </a:solidFill>
              </a:rPr>
              <a:t>Points Positifs :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48EC81C-B9E8-DF87-6B86-C6C17E3916F7}"/>
              </a:ext>
            </a:extLst>
          </p:cNvPr>
          <p:cNvSpPr txBox="1">
            <a:spLocks/>
          </p:cNvSpPr>
          <p:nvPr/>
        </p:nvSpPr>
        <p:spPr>
          <a:xfrm>
            <a:off x="1028739" y="7204734"/>
            <a:ext cx="643575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fr-FR" sz="4800" b="0" u="sng">
                <a:solidFill>
                  <a:schemeClr val="bg2">
                    <a:lumMod val="10000"/>
                  </a:schemeClr>
                </a:solidFill>
              </a:rPr>
              <a:t>Axes d’améliorations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591C87-D0F4-C82C-99AF-CC493FB22EC7}"/>
              </a:ext>
            </a:extLst>
          </p:cNvPr>
          <p:cNvSpPr txBox="1"/>
          <p:nvPr/>
        </p:nvSpPr>
        <p:spPr>
          <a:xfrm>
            <a:off x="1028739" y="4735231"/>
            <a:ext cx="840894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Encoder en Base64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E6AE64-CB05-DA51-1AB7-4BB598EA6D6A}"/>
              </a:ext>
            </a:extLst>
          </p:cNvPr>
          <p:cNvSpPr txBox="1"/>
          <p:nvPr/>
        </p:nvSpPr>
        <p:spPr>
          <a:xfrm>
            <a:off x="1028739" y="8153049"/>
            <a:ext cx="407643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Ihm</a:t>
            </a: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coté client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1E5101-BD80-25AE-628F-1BD97D3DDBF3}"/>
              </a:ext>
            </a:extLst>
          </p:cNvPr>
          <p:cNvSpPr txBox="1"/>
          <p:nvPr/>
        </p:nvSpPr>
        <p:spPr>
          <a:xfrm>
            <a:off x="-5592593" y="3786916"/>
            <a:ext cx="2287623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chemeClr val="bg2">
                    <a:lumMod val="10000"/>
                  </a:schemeClr>
                </a:solidFill>
              </a:rPr>
              <a:t>Transfert de données</a:t>
            </a: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client-serveur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930310-A053-CE14-8754-B1FE6C95911B}"/>
              </a:ext>
            </a:extLst>
          </p:cNvPr>
          <p:cNvSpPr txBox="1"/>
          <p:nvPr/>
        </p:nvSpPr>
        <p:spPr>
          <a:xfrm>
            <a:off x="1028739" y="9007840"/>
            <a:ext cx="99338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Gestion des erreurs plus complexes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DC3A65-1BE8-A9A6-5CA9-BB5CC94A856C}"/>
              </a:ext>
            </a:extLst>
          </p:cNvPr>
          <p:cNvSpPr txBox="1"/>
          <p:nvPr/>
        </p:nvSpPr>
        <p:spPr>
          <a:xfrm>
            <a:off x="12903352" y="3786916"/>
            <a:ext cx="47240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Utilisation socket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7EB73C-1246-3C3F-E3D6-703D8CFFBA75}"/>
              </a:ext>
            </a:extLst>
          </p:cNvPr>
          <p:cNvSpPr txBox="1"/>
          <p:nvPr/>
        </p:nvSpPr>
        <p:spPr>
          <a:xfrm>
            <a:off x="12903352" y="4714866"/>
            <a:ext cx="29126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Bon projet</a:t>
            </a:r>
          </a:p>
        </p:txBody>
      </p:sp>
    </p:spTree>
    <p:extLst>
      <p:ext uri="{BB962C8B-B14F-4D97-AF65-F5344CB8AC3E}">
        <p14:creationId xmlns:p14="http://schemas.microsoft.com/office/powerpoint/2010/main" val="3806070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6E4C5-96BE-41E7-C3FD-59D06098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5386170"/>
            <a:ext cx="21971000" cy="1433163"/>
          </a:xfrm>
        </p:spPr>
        <p:txBody>
          <a:bodyPr/>
          <a:lstStyle/>
          <a:p>
            <a:pPr algn="ctr"/>
            <a:r>
              <a:rPr lang="fr-FR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C47448-76B1-C6F4-F697-223A996FD0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6819333"/>
            <a:ext cx="21971000" cy="934780"/>
          </a:xfrm>
        </p:spPr>
        <p:txBody>
          <a:bodyPr>
            <a:normAutofit/>
          </a:bodyPr>
          <a:lstStyle/>
          <a:p>
            <a:pPr algn="ctr"/>
            <a:r>
              <a:rPr lang="fr-FR" sz="4800" b="0"/>
              <a:t>Merci de votre écoute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EA53EC-88ED-E3D2-45E1-DE833F122205}"/>
              </a:ext>
            </a:extLst>
          </p:cNvPr>
          <p:cNvSpPr txBox="1"/>
          <p:nvPr/>
        </p:nvSpPr>
        <p:spPr>
          <a:xfrm>
            <a:off x="23888852" y="11668722"/>
            <a:ext cx="141543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/>
              <a:t>8</a:t>
            </a:r>
            <a:endParaRPr kumimoji="0" lang="fr-FR" sz="4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368242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Personnalisé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-apple-system</vt:lpstr>
      <vt:lpstr>Helvetica Neue</vt:lpstr>
      <vt:lpstr>Helvetica Neue Medium</vt:lpstr>
      <vt:lpstr>33_DynamicLight</vt:lpstr>
      <vt:lpstr>Projet-Pixelwar</vt:lpstr>
      <vt:lpstr>Sommaire</vt:lpstr>
      <vt:lpstr>Sujet du Projet</vt:lpstr>
      <vt:lpstr>Présentation PowerPoint</vt:lpstr>
      <vt:lpstr>Présentation PowerPoint</vt:lpstr>
      <vt:lpstr>Gestion de projet</vt:lpstr>
      <vt:lpstr>Conclusion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Ewan Menaheze</dc:creator>
  <cp:lastModifiedBy>Ewan MENAHEZE</cp:lastModifiedBy>
  <cp:revision>2</cp:revision>
  <dcterms:modified xsi:type="dcterms:W3CDTF">2023-04-04T07:51:28Z</dcterms:modified>
</cp:coreProperties>
</file>