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7dd3ebf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7dd3eb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7dd3eb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7dd3eb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7dd3eb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7dd3eb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Technique S4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Fidae, Siham, Ewan, Samir et Loïc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90250" y="526350"/>
            <a:ext cx="6198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comptons nous y arriver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2637000" y="12075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Arduino (sans toi rien n’est possible)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Capteurs : infrarouge, ultrasons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Webcam</a:t>
            </a:r>
            <a:endParaRPr sz="1600"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L’électronique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2628850" y="9955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langage de programmation Arduino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Framework reconnaissance faciale : TensorFlow,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Framework analyse de mouvement : OpenPose</a:t>
            </a:r>
            <a:endParaRPr sz="1600"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logiciel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3" y="3380838"/>
            <a:ext cx="28289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 projet s’inscrit dans le thème demandé.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L’utilisation de la technologie apporte une véritable plus-value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83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Comment par l’apport de la technologie, gamifier la pratique du sport dans les établissements primaires afin de la rendre plus ludique ?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Projet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vidéo illustrative svp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Move Master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qu’on résout ?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faible dimension ludique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manque de feedback et de suivi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enseignants non qualifiés sur le sujet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EPS : désert technologique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ennui et manque d’implication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Capter et analyser les mouvements des élèves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Feedback immédiat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Suivi de la pratique de chaque élève grâce à la reconnaissance faciale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t/>
            </a:r>
            <a:endParaRPr sz="16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1996" r="2006" t="0"/>
          <a:stretch/>
        </p:blipFill>
        <p:spPr>
          <a:xfrm>
            <a:off x="4705200" y="2336175"/>
            <a:ext cx="4127100" cy="24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99" y="224674"/>
            <a:ext cx="2035800" cy="20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125" y="386075"/>
            <a:ext cx="2347575" cy="19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ue en plongée de divers accessoires masculins, y compris un grand casque audio, un nœud papillon et une montre-bracelet" id="101" name="Google Shape;101;p20"/>
          <p:cNvPicPr preferRelativeResize="0"/>
          <p:nvPr/>
        </p:nvPicPr>
        <p:blipFill rotWithShape="1">
          <a:blip r:embed="rId3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25825" y="420612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588850" y="89700"/>
            <a:ext cx="5998800" cy="14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Reconnaissance des mouvements effectués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Analyse des mouvements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Feedback immédiat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de “score”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88850" y="2321975"/>
            <a:ext cx="469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Par la suite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Reconnaissance faciale et suivi individuel des élèves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Ajout de minis-jeux interactifs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