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6"/>
  </p:notesMasterIdLst>
  <p:sldIdLst>
    <p:sldId id="256" r:id="rId2"/>
    <p:sldId id="380" r:id="rId3"/>
    <p:sldId id="378" r:id="rId4"/>
    <p:sldId id="381" r:id="rId5"/>
    <p:sldId id="382" r:id="rId6"/>
    <p:sldId id="383" r:id="rId7"/>
    <p:sldId id="384" r:id="rId8"/>
    <p:sldId id="385" r:id="rId9"/>
    <p:sldId id="386" r:id="rId10"/>
    <p:sldId id="390" r:id="rId11"/>
    <p:sldId id="389" r:id="rId12"/>
    <p:sldId id="387" r:id="rId13"/>
    <p:sldId id="388" r:id="rId14"/>
    <p:sldId id="33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9620F2-5BEC-47A4-87B8-A1ABA21FD4FA}">
          <p14:sldIdLst>
            <p14:sldId id="256"/>
          </p14:sldIdLst>
        </p14:section>
        <p14:section name="Planning" id="{61497111-46D5-431F-9C8A-03F5323DDFF7}">
          <p14:sldIdLst>
            <p14:sldId id="380"/>
          </p14:sldIdLst>
        </p14:section>
        <p14:section name="Projet" id="{25EED623-0B52-446F-8FB6-D94777B5E4FE}">
          <p14:sldIdLst>
            <p14:sldId id="378"/>
            <p14:sldId id="381"/>
            <p14:sldId id="382"/>
            <p14:sldId id="383"/>
            <p14:sldId id="384"/>
            <p14:sldId id="385"/>
            <p14:sldId id="386"/>
            <p14:sldId id="390"/>
            <p14:sldId id="389"/>
            <p14:sldId id="387"/>
            <p14:sldId id="388"/>
          </p14:sldIdLst>
        </p14:section>
        <p14:section name="Other" id="{10CD6C74-F507-435D-B38F-95F801C34353}">
          <p14:sldIdLst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71742-7337-4608-9195-B7A9B77F00B0}" v="646" dt="2023-03-09T17:16:1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81" autoAdjust="0"/>
  </p:normalViewPr>
  <p:slideViewPr>
    <p:cSldViewPr snapToGrid="0">
      <p:cViewPr varScale="1">
        <p:scale>
          <a:sx n="83" d="100"/>
          <a:sy n="83" d="100"/>
        </p:scale>
        <p:origin x="1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ANANES" userId="ca52fff7-9f7f-4bcb-a35e-10d127b6d279" providerId="ADAL" clId="{8474582F-F7C6-4D8A-A3A8-C29DB6798FAA}"/>
    <pc:docChg chg="undo custSel addSld delSld modSld sldOrd addSection delSection modSection">
      <pc:chgData name="Florian SANANES" userId="ca52fff7-9f7f-4bcb-a35e-10d127b6d279" providerId="ADAL" clId="{8474582F-F7C6-4D8A-A3A8-C29DB6798FAA}" dt="2022-03-28T08:56:05.475" v="1051" actId="20577"/>
      <pc:docMkLst>
        <pc:docMk/>
      </pc:docMkLst>
      <pc:sldChg chg="modSp mod">
        <pc:chgData name="Florian SANANES" userId="ca52fff7-9f7f-4bcb-a35e-10d127b6d279" providerId="ADAL" clId="{8474582F-F7C6-4D8A-A3A8-C29DB6798FAA}" dt="2022-03-28T08:37:44.243" v="1028" actId="20577"/>
        <pc:sldMkLst>
          <pc:docMk/>
          <pc:sldMk cId="637095659" sldId="256"/>
        </pc:sldMkLst>
        <pc:spChg chg="mod">
          <ac:chgData name="Florian SANANES" userId="ca52fff7-9f7f-4bcb-a35e-10d127b6d279" providerId="ADAL" clId="{8474582F-F7C6-4D8A-A3A8-C29DB6798FAA}" dt="2022-03-28T08:37:44.243" v="1028" actId="20577"/>
          <ac:spMkLst>
            <pc:docMk/>
            <pc:sldMk cId="637095659" sldId="256"/>
            <ac:spMk id="3" creationId="{FF37E9BD-0B84-4BF9-A28B-A05FF23C1947}"/>
          </ac:spMkLst>
        </pc:spChg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4233361016" sldId="257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937460376" sldId="312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1481448288" sldId="313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279655931" sldId="314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958276910" sldId="315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3241312867" sldId="316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3259395766" sldId="317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2890816302" sldId="318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496655154" sldId="319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3668337798" sldId="320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96404045" sldId="321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1790102561" sldId="322"/>
        </pc:sldMkLst>
      </pc:sldChg>
      <pc:sldChg chg="del">
        <pc:chgData name="Florian SANANES" userId="ca52fff7-9f7f-4bcb-a35e-10d127b6d279" providerId="ADAL" clId="{8474582F-F7C6-4D8A-A3A8-C29DB6798FAA}" dt="2022-03-28T06:46:50.687" v="7" actId="47"/>
        <pc:sldMkLst>
          <pc:docMk/>
          <pc:sldMk cId="3812089319" sldId="323"/>
        </pc:sldMkLst>
      </pc:sldChg>
      <pc:sldChg chg="modSp mod modAnim">
        <pc:chgData name="Florian SANANES" userId="ca52fff7-9f7f-4bcb-a35e-10d127b6d279" providerId="ADAL" clId="{8474582F-F7C6-4D8A-A3A8-C29DB6798FAA}" dt="2022-03-28T07:34:59.418" v="633" actId="114"/>
        <pc:sldMkLst>
          <pc:docMk/>
          <pc:sldMk cId="119275034" sldId="324"/>
        </pc:sldMkLst>
        <pc:spChg chg="mod">
          <ac:chgData name="Florian SANANES" userId="ca52fff7-9f7f-4bcb-a35e-10d127b6d279" providerId="ADAL" clId="{8474582F-F7C6-4D8A-A3A8-C29DB6798FAA}" dt="2022-03-28T06:48:29.805" v="42" actId="20577"/>
          <ac:spMkLst>
            <pc:docMk/>
            <pc:sldMk cId="119275034" sldId="32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4:59.418" v="633" actId="114"/>
          <ac:spMkLst>
            <pc:docMk/>
            <pc:sldMk cId="119275034" sldId="324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2589747950" sldId="326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3612302687" sldId="327"/>
        </pc:sldMkLst>
      </pc:sldChg>
      <pc:sldChg chg="del">
        <pc:chgData name="Florian SANANES" userId="ca52fff7-9f7f-4bcb-a35e-10d127b6d279" providerId="ADAL" clId="{8474582F-F7C6-4D8A-A3A8-C29DB6798FAA}" dt="2022-03-28T06:46:50.687" v="7" actId="47"/>
        <pc:sldMkLst>
          <pc:docMk/>
          <pc:sldMk cId="3810873831" sldId="328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2560824492" sldId="329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3036824359" sldId="330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1954480475" sldId="331"/>
        </pc:sldMkLst>
      </pc:sldChg>
      <pc:sldChg chg="modSp mod">
        <pc:chgData name="Florian SANANES" userId="ca52fff7-9f7f-4bcb-a35e-10d127b6d279" providerId="ADAL" clId="{8474582F-F7C6-4D8A-A3A8-C29DB6798FAA}" dt="2022-03-28T06:47:49.161" v="21" actId="14100"/>
        <pc:sldMkLst>
          <pc:docMk/>
          <pc:sldMk cId="250562280" sldId="332"/>
        </pc:sldMkLst>
        <pc:spChg chg="mod">
          <ac:chgData name="Florian SANANES" userId="ca52fff7-9f7f-4bcb-a35e-10d127b6d279" providerId="ADAL" clId="{8474582F-F7C6-4D8A-A3A8-C29DB6798FAA}" dt="2022-03-28T06:47:49.161" v="21" actId="14100"/>
          <ac:spMkLst>
            <pc:docMk/>
            <pc:sldMk cId="250562280" sldId="332"/>
            <ac:spMk id="2" creationId="{D6252963-5A1B-4E49-9B73-97FFA253ED1F}"/>
          </ac:spMkLst>
        </pc:spChg>
      </pc:sldChg>
      <pc:sldChg chg="del">
        <pc:chgData name="Florian SANANES" userId="ca52fff7-9f7f-4bcb-a35e-10d127b6d279" providerId="ADAL" clId="{8474582F-F7C6-4D8A-A3A8-C29DB6798FAA}" dt="2022-03-28T07:25:05.080" v="295" actId="47"/>
        <pc:sldMkLst>
          <pc:docMk/>
          <pc:sldMk cId="25851360" sldId="333"/>
        </pc:sldMkLst>
      </pc:sldChg>
      <pc:sldChg chg="del">
        <pc:chgData name="Florian SANANES" userId="ca52fff7-9f7f-4bcb-a35e-10d127b6d279" providerId="ADAL" clId="{8474582F-F7C6-4D8A-A3A8-C29DB6798FAA}" dt="2022-03-28T07:25:08.619" v="296" actId="47"/>
        <pc:sldMkLst>
          <pc:docMk/>
          <pc:sldMk cId="3854406023" sldId="334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2589012010" sldId="336"/>
        </pc:sldMkLst>
      </pc:sldChg>
      <pc:sldChg chg="del">
        <pc:chgData name="Florian SANANES" userId="ca52fff7-9f7f-4bcb-a35e-10d127b6d279" providerId="ADAL" clId="{8474582F-F7C6-4D8A-A3A8-C29DB6798FAA}" dt="2022-03-28T07:25:10.876" v="297" actId="47"/>
        <pc:sldMkLst>
          <pc:docMk/>
          <pc:sldMk cId="3307543767" sldId="337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949698827" sldId="341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525345886" sldId="342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2107269995" sldId="343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1937754242" sldId="344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2657634197" sldId="345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708670604" sldId="346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3048024433" sldId="347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3747629507" sldId="348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2950642477" sldId="349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3558591655" sldId="35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758092251" sldId="351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2123161670" sldId="352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4046144147" sldId="353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966725484" sldId="354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2167482408" sldId="355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767085470" sldId="356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1245725327" sldId="357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1979951096" sldId="358"/>
        </pc:sldMkLst>
      </pc:sldChg>
      <pc:sldChg chg="modSp mod modAnim">
        <pc:chgData name="Florian SANANES" userId="ca52fff7-9f7f-4bcb-a35e-10d127b6d279" providerId="ADAL" clId="{8474582F-F7C6-4D8A-A3A8-C29DB6798FAA}" dt="2022-03-28T08:51:29.938" v="1037" actId="20577"/>
        <pc:sldMkLst>
          <pc:docMk/>
          <pc:sldMk cId="1282902297" sldId="359"/>
        </pc:sldMkLst>
        <pc:spChg chg="mod">
          <ac:chgData name="Florian SANANES" userId="ca52fff7-9f7f-4bcb-a35e-10d127b6d279" providerId="ADAL" clId="{8474582F-F7C6-4D8A-A3A8-C29DB6798FAA}" dt="2022-03-28T08:51:29.938" v="1037" actId="20577"/>
          <ac:spMkLst>
            <pc:docMk/>
            <pc:sldMk cId="1282902297" sldId="359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26:27.347" v="387" actId="20577"/>
          <ac:spMkLst>
            <pc:docMk/>
            <pc:sldMk cId="1282902297" sldId="359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8:11:21.857" v="907" actId="47"/>
        <pc:sldMkLst>
          <pc:docMk/>
          <pc:sldMk cId="707914170" sldId="36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3867541042" sldId="36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543658102" sldId="361"/>
        </pc:sldMkLst>
      </pc:sldChg>
      <pc:sldChg chg="add del">
        <pc:chgData name="Florian SANANES" userId="ca52fff7-9f7f-4bcb-a35e-10d127b6d279" providerId="ADAL" clId="{8474582F-F7C6-4D8A-A3A8-C29DB6798FAA}" dt="2022-03-28T08:11:22.712" v="908" actId="47"/>
        <pc:sldMkLst>
          <pc:docMk/>
          <pc:sldMk cId="583564882" sldId="361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553366240" sldId="362"/>
        </pc:sldMkLst>
      </pc:sldChg>
      <pc:sldChg chg="add del">
        <pc:chgData name="Florian SANANES" userId="ca52fff7-9f7f-4bcb-a35e-10d127b6d279" providerId="ADAL" clId="{8474582F-F7C6-4D8A-A3A8-C29DB6798FAA}" dt="2022-03-28T08:11:23.160" v="909" actId="47"/>
        <pc:sldMkLst>
          <pc:docMk/>
          <pc:sldMk cId="2510028944" sldId="362"/>
        </pc:sldMkLst>
      </pc:sldChg>
      <pc:sldChg chg="add del">
        <pc:chgData name="Florian SANANES" userId="ca52fff7-9f7f-4bcb-a35e-10d127b6d279" providerId="ADAL" clId="{8474582F-F7C6-4D8A-A3A8-C29DB6798FAA}" dt="2022-03-28T07:06:03.320" v="55"/>
        <pc:sldMkLst>
          <pc:docMk/>
          <pc:sldMk cId="616182153" sldId="363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835970962" sldId="363"/>
        </pc:sldMkLst>
      </pc:sldChg>
      <pc:sldChg chg="modSp add mod modAnim">
        <pc:chgData name="Florian SANANES" userId="ca52fff7-9f7f-4bcb-a35e-10d127b6d279" providerId="ADAL" clId="{8474582F-F7C6-4D8A-A3A8-C29DB6798FAA}" dt="2022-03-28T08:16:40.762" v="980"/>
        <pc:sldMkLst>
          <pc:docMk/>
          <pc:sldMk cId="1355919467" sldId="363"/>
        </pc:sldMkLst>
        <pc:spChg chg="mod">
          <ac:chgData name="Florian SANANES" userId="ca52fff7-9f7f-4bcb-a35e-10d127b6d279" providerId="ADAL" clId="{8474582F-F7C6-4D8A-A3A8-C29DB6798FAA}" dt="2022-03-28T07:08:04.378" v="64"/>
          <ac:spMkLst>
            <pc:docMk/>
            <pc:sldMk cId="1355919467" sldId="363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2:44.449" v="204" actId="20577"/>
          <ac:spMkLst>
            <pc:docMk/>
            <pc:sldMk cId="1355919467" sldId="363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7:06:02.767" v="54"/>
        <pc:sldMkLst>
          <pc:docMk/>
          <pc:sldMk cId="2151648914" sldId="364"/>
        </pc:sldMkLst>
      </pc:sldChg>
      <pc:sldChg chg="modSp add mod modAnim">
        <pc:chgData name="Florian SANANES" userId="ca52fff7-9f7f-4bcb-a35e-10d127b6d279" providerId="ADAL" clId="{8474582F-F7C6-4D8A-A3A8-C29DB6798FAA}" dt="2022-03-28T08:16:46.174" v="981"/>
        <pc:sldMkLst>
          <pc:docMk/>
          <pc:sldMk cId="3296196935" sldId="364"/>
        </pc:sldMkLst>
        <pc:spChg chg="mod">
          <ac:chgData name="Florian SANANES" userId="ca52fff7-9f7f-4bcb-a35e-10d127b6d279" providerId="ADAL" clId="{8474582F-F7C6-4D8A-A3A8-C29DB6798FAA}" dt="2022-03-28T07:08:05.980" v="65"/>
          <ac:spMkLst>
            <pc:docMk/>
            <pc:sldMk cId="3296196935" sldId="36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3:14.316" v="212"/>
          <ac:spMkLst>
            <pc:docMk/>
            <pc:sldMk cId="3296196935" sldId="364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444282027" sldId="364"/>
        </pc:sldMkLst>
      </pc:sldChg>
      <pc:sldChg chg="add del">
        <pc:chgData name="Florian SANANES" userId="ca52fff7-9f7f-4bcb-a35e-10d127b6d279" providerId="ADAL" clId="{8474582F-F7C6-4D8A-A3A8-C29DB6798FAA}" dt="2022-03-28T07:06:02.419" v="53"/>
        <pc:sldMkLst>
          <pc:docMk/>
          <pc:sldMk cId="1260509351" sldId="365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384098407" sldId="365"/>
        </pc:sldMkLst>
      </pc:sldChg>
      <pc:sldChg chg="modSp add mod modAnim">
        <pc:chgData name="Florian SANANES" userId="ca52fff7-9f7f-4bcb-a35e-10d127b6d279" providerId="ADAL" clId="{8474582F-F7C6-4D8A-A3A8-C29DB6798FAA}" dt="2022-03-28T08:16:50.001" v="982"/>
        <pc:sldMkLst>
          <pc:docMk/>
          <pc:sldMk cId="2363755323" sldId="365"/>
        </pc:sldMkLst>
        <pc:spChg chg="mod">
          <ac:chgData name="Florian SANANES" userId="ca52fff7-9f7f-4bcb-a35e-10d127b6d279" providerId="ADAL" clId="{8474582F-F7C6-4D8A-A3A8-C29DB6798FAA}" dt="2022-03-28T07:08:10.673" v="66"/>
          <ac:spMkLst>
            <pc:docMk/>
            <pc:sldMk cId="2363755323" sldId="365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5:58.165" v="226"/>
          <ac:spMkLst>
            <pc:docMk/>
            <pc:sldMk cId="2363755323" sldId="365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16:52.961" v="983"/>
        <pc:sldMkLst>
          <pc:docMk/>
          <pc:sldMk cId="608348000" sldId="366"/>
        </pc:sldMkLst>
        <pc:spChg chg="mod">
          <ac:chgData name="Florian SANANES" userId="ca52fff7-9f7f-4bcb-a35e-10d127b6d279" providerId="ADAL" clId="{8474582F-F7C6-4D8A-A3A8-C29DB6798FAA}" dt="2022-03-28T07:20:59.175" v="278" actId="20577"/>
          <ac:spMkLst>
            <pc:docMk/>
            <pc:sldMk cId="608348000" sldId="366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3.001" v="1" actId="47"/>
        <pc:sldMkLst>
          <pc:docMk/>
          <pc:sldMk cId="4173326070" sldId="366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87265038" sldId="367"/>
        </pc:sldMkLst>
      </pc:sldChg>
      <pc:sldChg chg="modSp add mod modAnim">
        <pc:chgData name="Florian SANANES" userId="ca52fff7-9f7f-4bcb-a35e-10d127b6d279" providerId="ADAL" clId="{8474582F-F7C6-4D8A-A3A8-C29DB6798FAA}" dt="2022-03-28T08:16:58.001" v="984"/>
        <pc:sldMkLst>
          <pc:docMk/>
          <pc:sldMk cId="3138970683" sldId="367"/>
        </pc:sldMkLst>
        <pc:spChg chg="mod">
          <ac:chgData name="Florian SANANES" userId="ca52fff7-9f7f-4bcb-a35e-10d127b6d279" providerId="ADAL" clId="{8474582F-F7C6-4D8A-A3A8-C29DB6798FAA}" dt="2022-03-28T07:18:20.592" v="252" actId="20577"/>
          <ac:spMkLst>
            <pc:docMk/>
            <pc:sldMk cId="3138970683" sldId="367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9:46.873" v="268" actId="255"/>
          <ac:spMkLst>
            <pc:docMk/>
            <pc:sldMk cId="3138970683" sldId="367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3.001" v="1" actId="47"/>
        <pc:sldMkLst>
          <pc:docMk/>
          <pc:sldMk cId="1060528085" sldId="368"/>
        </pc:sldMkLst>
      </pc:sldChg>
      <pc:sldChg chg="modSp add mod modAnim">
        <pc:chgData name="Florian SANANES" userId="ca52fff7-9f7f-4bcb-a35e-10d127b6d279" providerId="ADAL" clId="{8474582F-F7C6-4D8A-A3A8-C29DB6798FAA}" dt="2022-03-28T08:17:08.865" v="985"/>
        <pc:sldMkLst>
          <pc:docMk/>
          <pc:sldMk cId="1745913826" sldId="368"/>
        </pc:sldMkLst>
        <pc:spChg chg="mod">
          <ac:chgData name="Florian SANANES" userId="ca52fff7-9f7f-4bcb-a35e-10d127b6d279" providerId="ADAL" clId="{8474582F-F7C6-4D8A-A3A8-C29DB6798FAA}" dt="2022-03-28T07:21:02.467" v="279" actId="20577"/>
          <ac:spMkLst>
            <pc:docMk/>
            <pc:sldMk cId="1745913826" sldId="368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7:24:05.807" v="280" actId="47"/>
        <pc:sldMkLst>
          <pc:docMk/>
          <pc:sldMk cId="491205486" sldId="369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304260431" sldId="369"/>
        </pc:sldMkLst>
      </pc:sldChg>
      <pc:sldChg chg="modSp add mod modAnim">
        <pc:chgData name="Florian SANANES" userId="ca52fff7-9f7f-4bcb-a35e-10d127b6d279" providerId="ADAL" clId="{8474582F-F7C6-4D8A-A3A8-C29DB6798FAA}" dt="2022-03-28T08:51:25.490" v="1036" actId="20577"/>
        <pc:sldMkLst>
          <pc:docMk/>
          <pc:sldMk cId="3452237992" sldId="369"/>
        </pc:sldMkLst>
        <pc:spChg chg="mod">
          <ac:chgData name="Florian SANANES" userId="ca52fff7-9f7f-4bcb-a35e-10d127b6d279" providerId="ADAL" clId="{8474582F-F7C6-4D8A-A3A8-C29DB6798FAA}" dt="2022-03-28T08:51:25.490" v="1036" actId="20577"/>
          <ac:spMkLst>
            <pc:docMk/>
            <pc:sldMk cId="3452237992" sldId="369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27:38.557" v="426" actId="20577"/>
          <ac:spMkLst>
            <pc:docMk/>
            <pc:sldMk cId="3452237992" sldId="369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22.470" v="1035" actId="20577"/>
        <pc:sldMkLst>
          <pc:docMk/>
          <pc:sldMk cId="311236274" sldId="370"/>
        </pc:sldMkLst>
        <pc:spChg chg="mod">
          <ac:chgData name="Florian SANANES" userId="ca52fff7-9f7f-4bcb-a35e-10d127b6d279" providerId="ADAL" clId="{8474582F-F7C6-4D8A-A3A8-C29DB6798FAA}" dt="2022-03-28T08:51:22.470" v="1035" actId="20577"/>
          <ac:spMkLst>
            <pc:docMk/>
            <pc:sldMk cId="311236274" sldId="370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1:11.449" v="514" actId="20577"/>
          <ac:spMkLst>
            <pc:docMk/>
            <pc:sldMk cId="311236274" sldId="370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20.002" v="1034" actId="20577"/>
        <pc:sldMkLst>
          <pc:docMk/>
          <pc:sldMk cId="474190352" sldId="371"/>
        </pc:sldMkLst>
        <pc:spChg chg="mod">
          <ac:chgData name="Florian SANANES" userId="ca52fff7-9f7f-4bcb-a35e-10d127b6d279" providerId="ADAL" clId="{8474582F-F7C6-4D8A-A3A8-C29DB6798FAA}" dt="2022-03-28T08:51:20.002" v="1034" actId="20577"/>
          <ac:spMkLst>
            <pc:docMk/>
            <pc:sldMk cId="474190352" sldId="371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3:26.809" v="594" actId="20577"/>
          <ac:spMkLst>
            <pc:docMk/>
            <pc:sldMk cId="474190352" sldId="371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16.944" v="1033" actId="20577"/>
        <pc:sldMkLst>
          <pc:docMk/>
          <pc:sldMk cId="755371202" sldId="372"/>
        </pc:sldMkLst>
        <pc:spChg chg="mod">
          <ac:chgData name="Florian SANANES" userId="ca52fff7-9f7f-4bcb-a35e-10d127b6d279" providerId="ADAL" clId="{8474582F-F7C6-4D8A-A3A8-C29DB6798FAA}" dt="2022-03-28T08:51:16.944" v="1033" actId="20577"/>
          <ac:spMkLst>
            <pc:docMk/>
            <pc:sldMk cId="755371202" sldId="372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4:28.241" v="631" actId="20577"/>
          <ac:spMkLst>
            <pc:docMk/>
            <pc:sldMk cId="755371202" sldId="372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000968095" sldId="372"/>
        </pc:sldMkLst>
      </pc:sldChg>
      <pc:sldChg chg="modSp add mod modAnim">
        <pc:chgData name="Florian SANANES" userId="ca52fff7-9f7f-4bcb-a35e-10d127b6d279" providerId="ADAL" clId="{8474582F-F7C6-4D8A-A3A8-C29DB6798FAA}" dt="2022-03-28T08:50:56.751" v="1030" actId="20577"/>
        <pc:sldMkLst>
          <pc:docMk/>
          <pc:sldMk cId="1983341386" sldId="373"/>
        </pc:sldMkLst>
        <pc:spChg chg="mod">
          <ac:chgData name="Florian SANANES" userId="ca52fff7-9f7f-4bcb-a35e-10d127b6d279" providerId="ADAL" clId="{8474582F-F7C6-4D8A-A3A8-C29DB6798FAA}" dt="2022-03-28T08:50:56.751" v="1030" actId="20577"/>
          <ac:spMkLst>
            <pc:docMk/>
            <pc:sldMk cId="1983341386" sldId="373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6:31.773" v="659" actId="6549"/>
          <ac:spMkLst>
            <pc:docMk/>
            <pc:sldMk cId="1983341386" sldId="373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603509917" sldId="373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367010795" sldId="374"/>
        </pc:sldMkLst>
      </pc:sldChg>
      <pc:sldChg chg="modSp add mod ord modAnim">
        <pc:chgData name="Florian SANANES" userId="ca52fff7-9f7f-4bcb-a35e-10d127b6d279" providerId="ADAL" clId="{8474582F-F7C6-4D8A-A3A8-C29DB6798FAA}" dt="2022-03-28T08:51:13.505" v="1032" actId="20577"/>
        <pc:sldMkLst>
          <pc:docMk/>
          <pc:sldMk cId="1535853027" sldId="374"/>
        </pc:sldMkLst>
        <pc:spChg chg="mod">
          <ac:chgData name="Florian SANANES" userId="ca52fff7-9f7f-4bcb-a35e-10d127b6d279" providerId="ADAL" clId="{8474582F-F7C6-4D8A-A3A8-C29DB6798FAA}" dt="2022-03-28T08:51:13.505" v="1032" actId="20577"/>
          <ac:spMkLst>
            <pc:docMk/>
            <pc:sldMk cId="1535853027" sldId="37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9:01.625" v="728" actId="20577"/>
          <ac:spMkLst>
            <pc:docMk/>
            <pc:sldMk cId="1535853027" sldId="374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35:47.739" v="1026" actId="20577"/>
        <pc:sldMkLst>
          <pc:docMk/>
          <pc:sldMk cId="2365520235" sldId="375"/>
        </pc:sldMkLst>
        <pc:spChg chg="mod">
          <ac:chgData name="Florian SANANES" userId="ca52fff7-9f7f-4bcb-a35e-10d127b6d279" providerId="ADAL" clId="{8474582F-F7C6-4D8A-A3A8-C29DB6798FAA}" dt="2022-03-28T07:56:31.394" v="762" actId="20577"/>
          <ac:spMkLst>
            <pc:docMk/>
            <pc:sldMk cId="2365520235" sldId="375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8:35:47.739" v="1026" actId="20577"/>
          <ac:spMkLst>
            <pc:docMk/>
            <pc:sldMk cId="2365520235" sldId="375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6:05.475" v="1051" actId="20577"/>
        <pc:sldMkLst>
          <pc:docMk/>
          <pc:sldMk cId="1147463945" sldId="376"/>
        </pc:sldMkLst>
        <pc:spChg chg="mod">
          <ac:chgData name="Florian SANANES" userId="ca52fff7-9f7f-4bcb-a35e-10d127b6d279" providerId="ADAL" clId="{8474582F-F7C6-4D8A-A3A8-C29DB6798FAA}" dt="2022-03-28T08:56:05.475" v="1051" actId="20577"/>
          <ac:spMkLst>
            <pc:docMk/>
            <pc:sldMk cId="1147463945" sldId="376"/>
            <ac:spMk id="3" creationId="{AC235249-3BA3-417A-91D1-EABA8FE1E24D}"/>
          </ac:spMkLst>
        </pc:spChg>
      </pc:sldChg>
      <pc:sldChg chg="modSp add mod ord">
        <pc:chgData name="Florian SANANES" userId="ca52fff7-9f7f-4bcb-a35e-10d127b6d279" providerId="ADAL" clId="{8474582F-F7C6-4D8A-A3A8-C29DB6798FAA}" dt="2022-03-28T08:51:31.790" v="1038" actId="20577"/>
        <pc:sldMkLst>
          <pc:docMk/>
          <pc:sldMk cId="811072438" sldId="377"/>
        </pc:sldMkLst>
        <pc:spChg chg="mod">
          <ac:chgData name="Florian SANANES" userId="ca52fff7-9f7f-4bcb-a35e-10d127b6d279" providerId="ADAL" clId="{8474582F-F7C6-4D8A-A3A8-C29DB6798FAA}" dt="2022-03-28T08:51:31.790" v="1038" actId="20577"/>
          <ac:spMkLst>
            <pc:docMk/>
            <pc:sldMk cId="811072438" sldId="377"/>
            <ac:spMk id="2" creationId="{D6252963-5A1B-4E49-9B73-97FFA253ED1F}"/>
          </ac:spMkLst>
        </pc:spChg>
      </pc:sldChg>
      <pc:sldChg chg="modSp add mod ord">
        <pc:chgData name="Florian SANANES" userId="ca52fff7-9f7f-4bcb-a35e-10d127b6d279" providerId="ADAL" clId="{8474582F-F7C6-4D8A-A3A8-C29DB6798FAA}" dt="2022-03-28T08:50:53.128" v="1029" actId="20577"/>
        <pc:sldMkLst>
          <pc:docMk/>
          <pc:sldMk cId="2061563917" sldId="378"/>
        </pc:sldMkLst>
        <pc:spChg chg="mod">
          <ac:chgData name="Florian SANANES" userId="ca52fff7-9f7f-4bcb-a35e-10d127b6d279" providerId="ADAL" clId="{8474582F-F7C6-4D8A-A3A8-C29DB6798FAA}" dt="2022-03-28T08:50:53.128" v="1029" actId="20577"/>
          <ac:spMkLst>
            <pc:docMk/>
            <pc:sldMk cId="2061563917" sldId="378"/>
            <ac:spMk id="2" creationId="{D6252963-5A1B-4E49-9B73-97FFA253ED1F}"/>
          </ac:spMkLst>
        </pc:spChg>
      </pc:sldChg>
    </pc:docChg>
  </pc:docChgLst>
  <pc:docChgLst>
    <pc:chgData name="Florian SANANES" userId="ca52fff7-9f7f-4bcb-a35e-10d127b6d279" providerId="ADAL" clId="{F0471742-7337-4608-9195-B7A9B77F00B0}"/>
    <pc:docChg chg="undo custSel addSld delSld modSld">
      <pc:chgData name="Florian SANANES" userId="ca52fff7-9f7f-4bcb-a35e-10d127b6d279" providerId="ADAL" clId="{F0471742-7337-4608-9195-B7A9B77F00B0}" dt="2023-03-09T17:16:17.624" v="691" actId="20577"/>
      <pc:docMkLst>
        <pc:docMk/>
      </pc:docMkLst>
      <pc:sldChg chg="modSp mod">
        <pc:chgData name="Florian SANANES" userId="ca52fff7-9f7f-4bcb-a35e-10d127b6d279" providerId="ADAL" clId="{F0471742-7337-4608-9195-B7A9B77F00B0}" dt="2023-03-06T11:00:33.020" v="22" actId="20577"/>
        <pc:sldMkLst>
          <pc:docMk/>
          <pc:sldMk cId="2061563917" sldId="378"/>
        </pc:sldMkLst>
        <pc:spChg chg="mod">
          <ac:chgData name="Florian SANANES" userId="ca52fff7-9f7f-4bcb-a35e-10d127b6d279" providerId="ADAL" clId="{F0471742-7337-4608-9195-B7A9B77F00B0}" dt="2023-03-06T11:00:33.020" v="22" actId="20577"/>
          <ac:spMkLst>
            <pc:docMk/>
            <pc:sldMk cId="2061563917" sldId="378"/>
            <ac:spMk id="2" creationId="{D6252963-5A1B-4E49-9B73-97FFA253ED1F}"/>
          </ac:spMkLst>
        </pc:spChg>
      </pc:sldChg>
      <pc:sldChg chg="modSp modAnim">
        <pc:chgData name="Florian SANANES" userId="ca52fff7-9f7f-4bcb-a35e-10d127b6d279" providerId="ADAL" clId="{F0471742-7337-4608-9195-B7A9B77F00B0}" dt="2023-03-09T17:16:17.624" v="691" actId="20577"/>
        <pc:sldMkLst>
          <pc:docMk/>
          <pc:sldMk cId="946375180" sldId="380"/>
        </pc:sldMkLst>
        <pc:spChg chg="mod">
          <ac:chgData name="Florian SANANES" userId="ca52fff7-9f7f-4bcb-a35e-10d127b6d279" providerId="ADAL" clId="{F0471742-7337-4608-9195-B7A9B77F00B0}" dt="2023-03-09T17:16:17.624" v="691" actId="20577"/>
          <ac:spMkLst>
            <pc:docMk/>
            <pc:sldMk cId="946375180" sldId="380"/>
            <ac:spMk id="3" creationId="{AC235249-3BA3-417A-91D1-EABA8FE1E24D}"/>
          </ac:spMkLst>
        </pc:spChg>
      </pc:sldChg>
      <pc:sldChg chg="modSp mod">
        <pc:chgData name="Florian SANANES" userId="ca52fff7-9f7f-4bcb-a35e-10d127b6d279" providerId="ADAL" clId="{F0471742-7337-4608-9195-B7A9B77F00B0}" dt="2023-03-06T11:14:09.460" v="612" actId="20577"/>
        <pc:sldMkLst>
          <pc:docMk/>
          <pc:sldMk cId="826466739" sldId="386"/>
        </pc:sldMkLst>
        <pc:spChg chg="mod">
          <ac:chgData name="Florian SANANES" userId="ca52fff7-9f7f-4bcb-a35e-10d127b6d279" providerId="ADAL" clId="{F0471742-7337-4608-9195-B7A9B77F00B0}" dt="2023-03-06T11:12:08.205" v="489" actId="20577"/>
          <ac:spMkLst>
            <pc:docMk/>
            <pc:sldMk cId="826466739" sldId="386"/>
            <ac:spMk id="2" creationId="{65B1A085-BA06-4A51-AF23-87A014196E0D}"/>
          </ac:spMkLst>
        </pc:spChg>
        <pc:spChg chg="mod">
          <ac:chgData name="Florian SANANES" userId="ca52fff7-9f7f-4bcb-a35e-10d127b6d279" providerId="ADAL" clId="{F0471742-7337-4608-9195-B7A9B77F00B0}" dt="2023-03-06T11:14:09.460" v="612" actId="20577"/>
          <ac:spMkLst>
            <pc:docMk/>
            <pc:sldMk cId="826466739" sldId="386"/>
            <ac:spMk id="3" creationId="{AC235249-3BA3-417A-91D1-EABA8FE1E24D}"/>
          </ac:spMkLst>
        </pc:spChg>
      </pc:sldChg>
      <pc:sldChg chg="modSp mod modAnim">
        <pc:chgData name="Florian SANANES" userId="ca52fff7-9f7f-4bcb-a35e-10d127b6d279" providerId="ADAL" clId="{F0471742-7337-4608-9195-B7A9B77F00B0}" dt="2023-03-06T11:05:31.478" v="82" actId="6549"/>
        <pc:sldMkLst>
          <pc:docMk/>
          <pc:sldMk cId="3102542048" sldId="387"/>
        </pc:sldMkLst>
        <pc:spChg chg="mod">
          <ac:chgData name="Florian SANANES" userId="ca52fff7-9f7f-4bcb-a35e-10d127b6d279" providerId="ADAL" clId="{F0471742-7337-4608-9195-B7A9B77F00B0}" dt="2023-03-06T11:05:31.478" v="82" actId="6549"/>
          <ac:spMkLst>
            <pc:docMk/>
            <pc:sldMk cId="3102542048" sldId="387"/>
            <ac:spMk id="3" creationId="{AC235249-3BA3-417A-91D1-EABA8FE1E24D}"/>
          </ac:spMkLst>
        </pc:spChg>
      </pc:sldChg>
      <pc:sldChg chg="modSp">
        <pc:chgData name="Florian SANANES" userId="ca52fff7-9f7f-4bcb-a35e-10d127b6d279" providerId="ADAL" clId="{F0471742-7337-4608-9195-B7A9B77F00B0}" dt="2023-03-06T11:04:07.183" v="28" actId="114"/>
        <pc:sldMkLst>
          <pc:docMk/>
          <pc:sldMk cId="4265973636" sldId="388"/>
        </pc:sldMkLst>
        <pc:spChg chg="mod">
          <ac:chgData name="Florian SANANES" userId="ca52fff7-9f7f-4bcb-a35e-10d127b6d279" providerId="ADAL" clId="{F0471742-7337-4608-9195-B7A9B77F00B0}" dt="2023-03-06T11:04:07.183" v="28" actId="114"/>
          <ac:spMkLst>
            <pc:docMk/>
            <pc:sldMk cId="4265973636" sldId="388"/>
            <ac:spMk id="3" creationId="{AC235249-3BA3-417A-91D1-EABA8FE1E24D}"/>
          </ac:spMkLst>
        </pc:spChg>
      </pc:sldChg>
      <pc:sldChg chg="modSp">
        <pc:chgData name="Florian SANANES" userId="ca52fff7-9f7f-4bcb-a35e-10d127b6d279" providerId="ADAL" clId="{F0471742-7337-4608-9195-B7A9B77F00B0}" dt="2023-03-06T11:11:20.100" v="488" actId="20577"/>
        <pc:sldMkLst>
          <pc:docMk/>
          <pc:sldMk cId="3041737308" sldId="389"/>
        </pc:sldMkLst>
        <pc:spChg chg="mod">
          <ac:chgData name="Florian SANANES" userId="ca52fff7-9f7f-4bcb-a35e-10d127b6d279" providerId="ADAL" clId="{F0471742-7337-4608-9195-B7A9B77F00B0}" dt="2023-03-06T11:11:20.100" v="488" actId="20577"/>
          <ac:spMkLst>
            <pc:docMk/>
            <pc:sldMk cId="3041737308" sldId="389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F0471742-7337-4608-9195-B7A9B77F00B0}" dt="2023-03-06T11:12:42.322" v="532"/>
        <pc:sldMkLst>
          <pc:docMk/>
          <pc:sldMk cId="1179780412" sldId="390"/>
        </pc:sldMkLst>
        <pc:spChg chg="mod">
          <ac:chgData name="Florian SANANES" userId="ca52fff7-9f7f-4bcb-a35e-10d127b6d279" providerId="ADAL" clId="{F0471742-7337-4608-9195-B7A9B77F00B0}" dt="2023-03-06T11:12:36.200" v="531" actId="20577"/>
          <ac:spMkLst>
            <pc:docMk/>
            <pc:sldMk cId="1179780412" sldId="390"/>
            <ac:spMk id="2" creationId="{65B1A085-BA06-4A51-AF23-87A014196E0D}"/>
          </ac:spMkLst>
        </pc:spChg>
        <pc:spChg chg="mod">
          <ac:chgData name="Florian SANANES" userId="ca52fff7-9f7f-4bcb-a35e-10d127b6d279" providerId="ADAL" clId="{F0471742-7337-4608-9195-B7A9B77F00B0}" dt="2023-03-06T11:10:21.672" v="366" actId="20577"/>
          <ac:spMkLst>
            <pc:docMk/>
            <pc:sldMk cId="1179780412" sldId="390"/>
            <ac:spMk id="3" creationId="{AC235249-3BA3-417A-91D1-EABA8FE1E24D}"/>
          </ac:spMkLst>
        </pc:spChg>
      </pc:sldChg>
      <pc:sldChg chg="addSp delSp add del setBg delDesignElem">
        <pc:chgData name="Florian SANANES" userId="ca52fff7-9f7f-4bcb-a35e-10d127b6d279" providerId="ADAL" clId="{F0471742-7337-4608-9195-B7A9B77F00B0}" dt="2023-03-06T11:06:09.622" v="95"/>
        <pc:sldMkLst>
          <pc:docMk/>
          <pc:sldMk cId="2645233806" sldId="390"/>
        </pc:sldMkLst>
        <pc:spChg chg="add del">
          <ac:chgData name="Florian SANANES" userId="ca52fff7-9f7f-4bcb-a35e-10d127b6d279" providerId="ADAL" clId="{F0471742-7337-4608-9195-B7A9B77F00B0}" dt="2023-03-06T11:06:09.622" v="95"/>
          <ac:spMkLst>
            <pc:docMk/>
            <pc:sldMk cId="2645233806" sldId="390"/>
            <ac:spMk id="9" creationId="{74CD14DB-BB81-479F-A1FC-1C75640E9F84}"/>
          </ac:spMkLst>
        </pc:spChg>
        <pc:spChg chg="add del">
          <ac:chgData name="Florian SANANES" userId="ca52fff7-9f7f-4bcb-a35e-10d127b6d279" providerId="ADAL" clId="{F0471742-7337-4608-9195-B7A9B77F00B0}" dt="2023-03-06T11:06:09.622" v="95"/>
          <ac:spMkLst>
            <pc:docMk/>
            <pc:sldMk cId="2645233806" sldId="390"/>
            <ac:spMk id="11" creationId="{C943A91B-7CA7-4592-A975-73B1BF8C4C74}"/>
          </ac:spMkLst>
        </pc:spChg>
        <pc:spChg chg="add del">
          <ac:chgData name="Florian SANANES" userId="ca52fff7-9f7f-4bcb-a35e-10d127b6d279" providerId="ADAL" clId="{F0471742-7337-4608-9195-B7A9B77F00B0}" dt="2023-03-06T11:06:09.622" v="95"/>
          <ac:spMkLst>
            <pc:docMk/>
            <pc:sldMk cId="2645233806" sldId="390"/>
            <ac:spMk id="13" creationId="{EC471314-E46A-414B-8D91-74880E84F187}"/>
          </ac:spMkLst>
        </pc:spChg>
        <pc:spChg chg="add del">
          <ac:chgData name="Florian SANANES" userId="ca52fff7-9f7f-4bcb-a35e-10d127b6d279" providerId="ADAL" clId="{F0471742-7337-4608-9195-B7A9B77F00B0}" dt="2023-03-06T11:06:09.622" v="95"/>
          <ac:spMkLst>
            <pc:docMk/>
            <pc:sldMk cId="2645233806" sldId="390"/>
            <ac:spMk id="15" creationId="{6A681326-1C9D-44A3-A627-3871BDAE4127}"/>
          </ac:spMkLst>
        </pc:spChg>
      </pc:sldChg>
    </pc:docChg>
  </pc:docChgLst>
  <pc:docChgLst>
    <pc:chgData name="Florian SANANES" userId="ca52fff7-9f7f-4bcb-a35e-10d127b6d279" providerId="ADAL" clId="{DD4F3EEF-9C7C-455B-9C5B-A4C34044F518}"/>
    <pc:docChg chg="delSld modSld delSection modSection">
      <pc:chgData name="Florian SANANES" userId="ca52fff7-9f7f-4bcb-a35e-10d127b6d279" providerId="ADAL" clId="{DD4F3EEF-9C7C-455B-9C5B-A4C34044F518}" dt="2022-08-30T12:54:37.524" v="8" actId="20577"/>
      <pc:docMkLst>
        <pc:docMk/>
      </pc:docMkLst>
      <pc:sldChg chg="del">
        <pc:chgData name="Florian SANANES" userId="ca52fff7-9f7f-4bcb-a35e-10d127b6d279" providerId="ADAL" clId="{DD4F3EEF-9C7C-455B-9C5B-A4C34044F518}" dt="2022-08-30T12:54:06.968" v="0" actId="47"/>
        <pc:sldMkLst>
          <pc:docMk/>
          <pc:sldMk cId="119275034" sldId="324"/>
        </pc:sldMkLst>
      </pc:sldChg>
      <pc:sldChg chg="del">
        <pc:chgData name="Florian SANANES" userId="ca52fff7-9f7f-4bcb-a35e-10d127b6d279" providerId="ADAL" clId="{DD4F3EEF-9C7C-455B-9C5B-A4C34044F518}" dt="2022-08-30T12:54:06.968" v="0" actId="47"/>
        <pc:sldMkLst>
          <pc:docMk/>
          <pc:sldMk cId="250562280" sldId="332"/>
        </pc:sldMkLst>
      </pc:sldChg>
      <pc:sldChg chg="del">
        <pc:chgData name="Florian SANANES" userId="ca52fff7-9f7f-4bcb-a35e-10d127b6d279" providerId="ADAL" clId="{DD4F3EEF-9C7C-455B-9C5B-A4C34044F518}" dt="2022-08-30T12:54:06.968" v="0" actId="47"/>
        <pc:sldMkLst>
          <pc:docMk/>
          <pc:sldMk cId="1846196194" sldId="379"/>
        </pc:sldMkLst>
      </pc:sldChg>
      <pc:sldChg chg="modSp">
        <pc:chgData name="Florian SANANES" userId="ca52fff7-9f7f-4bcb-a35e-10d127b6d279" providerId="ADAL" clId="{DD4F3EEF-9C7C-455B-9C5B-A4C34044F518}" dt="2022-08-30T12:54:37.524" v="8" actId="20577"/>
        <pc:sldMkLst>
          <pc:docMk/>
          <pc:sldMk cId="946375180" sldId="380"/>
        </pc:sldMkLst>
        <pc:spChg chg="mod">
          <ac:chgData name="Florian SANANES" userId="ca52fff7-9f7f-4bcb-a35e-10d127b6d279" providerId="ADAL" clId="{DD4F3EEF-9C7C-455B-9C5B-A4C34044F518}" dt="2022-08-30T12:54:37.524" v="8" actId="20577"/>
          <ac:spMkLst>
            <pc:docMk/>
            <pc:sldMk cId="946375180" sldId="380"/>
            <ac:spMk id="3" creationId="{AC235249-3BA3-417A-91D1-EABA8FE1E24D}"/>
          </ac:spMkLst>
        </pc:spChg>
      </pc:sldChg>
    </pc:docChg>
  </pc:docChgLst>
  <pc:docChgLst>
    <pc:chgData name="Florian SANANES" userId="ca52fff7-9f7f-4bcb-a35e-10d127b6d279" providerId="ADAL" clId="{141413FE-7AA4-4981-B1F1-41FA20C2DB2A}"/>
    <pc:docChg chg="modSld">
      <pc:chgData name="Florian SANANES" userId="ca52fff7-9f7f-4bcb-a35e-10d127b6d279" providerId="ADAL" clId="{141413FE-7AA4-4981-B1F1-41FA20C2DB2A}" dt="2022-05-06T06:48:51.699" v="3" actId="20577"/>
      <pc:docMkLst>
        <pc:docMk/>
      </pc:docMkLst>
      <pc:sldChg chg="modSp">
        <pc:chgData name="Florian SANANES" userId="ca52fff7-9f7f-4bcb-a35e-10d127b6d279" providerId="ADAL" clId="{141413FE-7AA4-4981-B1F1-41FA20C2DB2A}" dt="2022-05-06T06:48:51.699" v="3" actId="20577"/>
        <pc:sldMkLst>
          <pc:docMk/>
          <pc:sldMk cId="3102542048" sldId="387"/>
        </pc:sldMkLst>
        <pc:spChg chg="mod">
          <ac:chgData name="Florian SANANES" userId="ca52fff7-9f7f-4bcb-a35e-10d127b6d279" providerId="ADAL" clId="{141413FE-7AA4-4981-B1F1-41FA20C2DB2A}" dt="2022-05-06T06:48:51.699" v="3" actId="20577"/>
          <ac:spMkLst>
            <pc:docMk/>
            <pc:sldMk cId="3102542048" sldId="387"/>
            <ac:spMk id="3" creationId="{AC235249-3BA3-417A-91D1-EABA8FE1E24D}"/>
          </ac:spMkLst>
        </pc:spChg>
      </pc:sldChg>
    </pc:docChg>
  </pc:docChgLst>
  <pc:docChgLst>
    <pc:chgData name="Florian SANANES" userId="ca52fff7-9f7f-4bcb-a35e-10d127b6d279" providerId="ADAL" clId="{381D7CB2-D2DB-408D-AC2F-8605AFAFDA03}"/>
    <pc:docChg chg="undo redo custSel addSld delSld modSld addSection delSection modSection">
      <pc:chgData name="Florian SANANES" userId="ca52fff7-9f7f-4bcb-a35e-10d127b6d279" providerId="ADAL" clId="{381D7CB2-D2DB-408D-AC2F-8605AFAFDA03}" dt="2022-04-04T12:36:58.734" v="2450" actId="47"/>
      <pc:docMkLst>
        <pc:docMk/>
      </pc:docMkLst>
      <pc:sldChg chg="modSp mod">
        <pc:chgData name="Florian SANANES" userId="ca52fff7-9f7f-4bcb-a35e-10d127b6d279" providerId="ADAL" clId="{381D7CB2-D2DB-408D-AC2F-8605AFAFDA03}" dt="2022-04-04T12:04:51.320" v="2021" actId="20577"/>
        <pc:sldMkLst>
          <pc:docMk/>
          <pc:sldMk cId="637095659" sldId="256"/>
        </pc:sldMkLst>
        <pc:spChg chg="mod">
          <ac:chgData name="Florian SANANES" userId="ca52fff7-9f7f-4bcb-a35e-10d127b6d279" providerId="ADAL" clId="{381D7CB2-D2DB-408D-AC2F-8605AFAFDA03}" dt="2022-04-04T12:04:51.320" v="2021" actId="20577"/>
          <ac:spMkLst>
            <pc:docMk/>
            <pc:sldMk cId="637095659" sldId="256"/>
            <ac:spMk id="3" creationId="{FF37E9BD-0B84-4BF9-A28B-A05FF23C1947}"/>
          </ac:spMkLst>
        </pc:spChg>
      </pc:sldChg>
      <pc:sldChg chg="modSp mod modAnim">
        <pc:chgData name="Florian SANANES" userId="ca52fff7-9f7f-4bcb-a35e-10d127b6d279" providerId="ADAL" clId="{381D7CB2-D2DB-408D-AC2F-8605AFAFDA03}" dt="2022-04-04T11:01:21.841" v="39" actId="20577"/>
        <pc:sldMkLst>
          <pc:docMk/>
          <pc:sldMk cId="119275034" sldId="324"/>
        </pc:sldMkLst>
        <pc:spChg chg="mod">
          <ac:chgData name="Florian SANANES" userId="ca52fff7-9f7f-4bcb-a35e-10d127b6d279" providerId="ADAL" clId="{381D7CB2-D2DB-408D-AC2F-8605AFAFDA03}" dt="2022-04-04T11:01:04.611" v="37" actId="20577"/>
          <ac:spMkLst>
            <pc:docMk/>
            <pc:sldMk cId="119275034" sldId="324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01:21.841" v="39" actId="20577"/>
          <ac:spMkLst>
            <pc:docMk/>
            <pc:sldMk cId="119275034" sldId="324"/>
            <ac:spMk id="3" creationId="{AC235249-3BA3-417A-91D1-EABA8FE1E24D}"/>
          </ac:spMkLst>
        </pc:spChg>
      </pc:sldChg>
      <pc:sldChg chg="modSp mod">
        <pc:chgData name="Florian SANANES" userId="ca52fff7-9f7f-4bcb-a35e-10d127b6d279" providerId="ADAL" clId="{381D7CB2-D2DB-408D-AC2F-8605AFAFDA03}" dt="2022-04-04T11:00:08.354" v="19" actId="14100"/>
        <pc:sldMkLst>
          <pc:docMk/>
          <pc:sldMk cId="250562280" sldId="332"/>
        </pc:sldMkLst>
        <pc:spChg chg="mod">
          <ac:chgData name="Florian SANANES" userId="ca52fff7-9f7f-4bcb-a35e-10d127b6d279" providerId="ADAL" clId="{381D7CB2-D2DB-408D-AC2F-8605AFAFDA03}" dt="2022-04-04T11:00:08.354" v="19" actId="14100"/>
          <ac:spMkLst>
            <pc:docMk/>
            <pc:sldMk cId="250562280" sldId="332"/>
            <ac:spMk id="2" creationId="{D6252963-5A1B-4E49-9B73-97FFA253ED1F}"/>
          </ac:spMkLst>
        </pc:spChg>
      </pc:sldChg>
      <pc:sldChg chg="modSp mod">
        <pc:chgData name="Florian SANANES" userId="ca52fff7-9f7f-4bcb-a35e-10d127b6d279" providerId="ADAL" clId="{381D7CB2-D2DB-408D-AC2F-8605AFAFDA03}" dt="2022-04-04T11:57:32.049" v="1989" actId="20577"/>
        <pc:sldMkLst>
          <pc:docMk/>
          <pc:sldMk cId="1794647552" sldId="338"/>
        </pc:sldMkLst>
        <pc:spChg chg="mod">
          <ac:chgData name="Florian SANANES" userId="ca52fff7-9f7f-4bcb-a35e-10d127b6d279" providerId="ADAL" clId="{381D7CB2-D2DB-408D-AC2F-8605AFAFDA03}" dt="2022-04-04T11:57:32.049" v="1989" actId="20577"/>
          <ac:spMkLst>
            <pc:docMk/>
            <pc:sldMk cId="1794647552" sldId="338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34:24.954" v="792" actId="5793"/>
          <ac:spMkLst>
            <pc:docMk/>
            <pc:sldMk cId="1794647552" sldId="338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282902297" sldId="359"/>
        </pc:sldMkLst>
      </pc:sldChg>
      <pc:sldChg chg="del">
        <pc:chgData name="Florian SANANES" userId="ca52fff7-9f7f-4bcb-a35e-10d127b6d279" providerId="ADAL" clId="{381D7CB2-D2DB-408D-AC2F-8605AFAFDA03}" dt="2022-04-04T11:04:24.915" v="56" actId="47"/>
        <pc:sldMkLst>
          <pc:docMk/>
          <pc:sldMk cId="1355919467" sldId="363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3296196935" sldId="364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2363755323" sldId="365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608348000" sldId="366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3138970683" sldId="367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1745913826" sldId="368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3452237992" sldId="369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311236274" sldId="370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474190352" sldId="371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755371202" sldId="372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983341386" sldId="373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535853027" sldId="374"/>
        </pc:sldMkLst>
      </pc:sldChg>
      <pc:sldChg chg="del">
        <pc:chgData name="Florian SANANES" userId="ca52fff7-9f7f-4bcb-a35e-10d127b6d279" providerId="ADAL" clId="{381D7CB2-D2DB-408D-AC2F-8605AFAFDA03}" dt="2022-04-04T11:10:45.109" v="172" actId="47"/>
        <pc:sldMkLst>
          <pc:docMk/>
          <pc:sldMk cId="2365520235" sldId="375"/>
        </pc:sldMkLst>
      </pc:sldChg>
      <pc:sldChg chg="del">
        <pc:chgData name="Florian SANANES" userId="ca52fff7-9f7f-4bcb-a35e-10d127b6d279" providerId="ADAL" clId="{381D7CB2-D2DB-408D-AC2F-8605AFAFDA03}" dt="2022-04-04T11:10:46.133" v="173" actId="47"/>
        <pc:sldMkLst>
          <pc:docMk/>
          <pc:sldMk cId="1147463945" sldId="376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811072438" sldId="377"/>
        </pc:sldMkLst>
      </pc:sldChg>
      <pc:sldChg chg="modSp mod">
        <pc:chgData name="Florian SANANES" userId="ca52fff7-9f7f-4bcb-a35e-10d127b6d279" providerId="ADAL" clId="{381D7CB2-D2DB-408D-AC2F-8605AFAFDA03}" dt="2022-04-04T11:05:03.222" v="67" actId="20577"/>
        <pc:sldMkLst>
          <pc:docMk/>
          <pc:sldMk cId="2061563917" sldId="378"/>
        </pc:sldMkLst>
        <pc:spChg chg="mod">
          <ac:chgData name="Florian SANANES" userId="ca52fff7-9f7f-4bcb-a35e-10d127b6d279" providerId="ADAL" clId="{381D7CB2-D2DB-408D-AC2F-8605AFAFDA03}" dt="2022-04-04T11:05:03.222" v="67" actId="20577"/>
          <ac:spMkLst>
            <pc:docMk/>
            <pc:sldMk cId="2061563917" sldId="378"/>
            <ac:spMk id="2" creationId="{D6252963-5A1B-4E49-9B73-97FFA253ED1F}"/>
          </ac:spMkLst>
        </pc:spChg>
      </pc:sldChg>
      <pc:sldChg chg="modSp add modAnim">
        <pc:chgData name="Florian SANANES" userId="ca52fff7-9f7f-4bcb-a35e-10d127b6d279" providerId="ADAL" clId="{381D7CB2-D2DB-408D-AC2F-8605AFAFDA03}" dt="2022-04-04T11:03:53.022" v="54" actId="5793"/>
        <pc:sldMkLst>
          <pc:docMk/>
          <pc:sldMk cId="1846196194" sldId="379"/>
        </pc:sldMkLst>
        <pc:spChg chg="mod">
          <ac:chgData name="Florian SANANES" userId="ca52fff7-9f7f-4bcb-a35e-10d127b6d279" providerId="ADAL" clId="{381D7CB2-D2DB-408D-AC2F-8605AFAFDA03}" dt="2022-04-04T11:03:53.022" v="54" actId="5793"/>
          <ac:spMkLst>
            <pc:docMk/>
            <pc:sldMk cId="1846196194" sldId="379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8:40.121" v="2011" actId="20577"/>
        <pc:sldMkLst>
          <pc:docMk/>
          <pc:sldMk cId="946375180" sldId="380"/>
        </pc:sldMkLst>
        <pc:spChg chg="mod">
          <ac:chgData name="Florian SANANES" userId="ca52fff7-9f7f-4bcb-a35e-10d127b6d279" providerId="ADAL" clId="{381D7CB2-D2DB-408D-AC2F-8605AFAFDA03}" dt="2022-04-04T11:05:30.215" v="78" actId="20577"/>
          <ac:spMkLst>
            <pc:docMk/>
            <pc:sldMk cId="946375180" sldId="380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8:40.121" v="2011" actId="20577"/>
          <ac:spMkLst>
            <pc:docMk/>
            <pc:sldMk cId="946375180" sldId="380"/>
            <ac:spMk id="3" creationId="{AC235249-3BA3-417A-91D1-EABA8FE1E24D}"/>
          </ac:spMkLst>
        </pc:spChg>
      </pc:sldChg>
      <pc:sldChg chg="addSp delSp modSp add mod modAnim">
        <pc:chgData name="Florian SANANES" userId="ca52fff7-9f7f-4bcb-a35e-10d127b6d279" providerId="ADAL" clId="{381D7CB2-D2DB-408D-AC2F-8605AFAFDA03}" dt="2022-04-04T12:07:40.351" v="2152" actId="20577"/>
        <pc:sldMkLst>
          <pc:docMk/>
          <pc:sldMk cId="3696117933" sldId="381"/>
        </pc:sldMkLst>
        <pc:spChg chg="mod">
          <ac:chgData name="Florian SANANES" userId="ca52fff7-9f7f-4bcb-a35e-10d127b6d279" providerId="ADAL" clId="{381D7CB2-D2DB-408D-AC2F-8605AFAFDA03}" dt="2022-04-04T11:14:02.943" v="286" actId="20577"/>
          <ac:spMkLst>
            <pc:docMk/>
            <pc:sldMk cId="3696117933" sldId="381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2:07:40.351" v="2152" actId="20577"/>
          <ac:spMkLst>
            <pc:docMk/>
            <pc:sldMk cId="3696117933" sldId="381"/>
            <ac:spMk id="3" creationId="{AC235249-3BA3-417A-91D1-EABA8FE1E24D}"/>
          </ac:spMkLst>
        </pc:spChg>
        <pc:spChg chg="add del mod">
          <ac:chgData name="Florian SANANES" userId="ca52fff7-9f7f-4bcb-a35e-10d127b6d279" providerId="ADAL" clId="{381D7CB2-D2DB-408D-AC2F-8605AFAFDA03}" dt="2022-04-04T11:34:02.943" v="788" actId="478"/>
          <ac:spMkLst>
            <pc:docMk/>
            <pc:sldMk cId="3696117933" sldId="381"/>
            <ac:spMk id="5" creationId="{8518D733-6BEE-406E-B344-32D4B8568634}"/>
          </ac:spMkLst>
        </pc:spChg>
        <pc:picChg chg="add mod">
          <ac:chgData name="Florian SANANES" userId="ca52fff7-9f7f-4bcb-a35e-10d127b6d279" providerId="ADAL" clId="{381D7CB2-D2DB-408D-AC2F-8605AFAFDA03}" dt="2022-04-04T12:07:12.965" v="2113" actId="14100"/>
          <ac:picMkLst>
            <pc:docMk/>
            <pc:sldMk cId="3696117933" sldId="381"/>
            <ac:picMk id="7" creationId="{C8E3BBEC-FE83-4ACA-886F-AB93EAF480F5}"/>
          </ac:picMkLst>
        </pc:picChg>
      </pc:sldChg>
      <pc:sldChg chg="modSp add mod modAnim">
        <pc:chgData name="Florian SANANES" userId="ca52fff7-9f7f-4bcb-a35e-10d127b6d279" providerId="ADAL" clId="{381D7CB2-D2DB-408D-AC2F-8605AFAFDA03}" dt="2022-04-04T11:35:14.788" v="803" actId="114"/>
        <pc:sldMkLst>
          <pc:docMk/>
          <pc:sldMk cId="1622816551" sldId="382"/>
        </pc:sldMkLst>
        <pc:spChg chg="mod">
          <ac:chgData name="Florian SANANES" userId="ca52fff7-9f7f-4bcb-a35e-10d127b6d279" providerId="ADAL" clId="{381D7CB2-D2DB-408D-AC2F-8605AFAFDA03}" dt="2022-04-04T11:20:02.228" v="365" actId="20577"/>
          <ac:spMkLst>
            <pc:docMk/>
            <pc:sldMk cId="1622816551" sldId="382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35:14.788" v="803" actId="114"/>
          <ac:spMkLst>
            <pc:docMk/>
            <pc:sldMk cId="1622816551" sldId="382"/>
            <ac:spMk id="3" creationId="{AC235249-3BA3-417A-91D1-EABA8FE1E24D}"/>
          </ac:spMkLst>
        </pc:spChg>
      </pc:sldChg>
      <pc:sldChg chg="addSp delSp modSp add mod">
        <pc:chgData name="Florian SANANES" userId="ca52fff7-9f7f-4bcb-a35e-10d127b6d279" providerId="ADAL" clId="{381D7CB2-D2DB-408D-AC2F-8605AFAFDA03}" dt="2022-04-04T11:33:57.069" v="787" actId="478"/>
        <pc:sldMkLst>
          <pc:docMk/>
          <pc:sldMk cId="4073171366" sldId="383"/>
        </pc:sldMkLst>
        <pc:spChg chg="mod">
          <ac:chgData name="Florian SANANES" userId="ca52fff7-9f7f-4bcb-a35e-10d127b6d279" providerId="ADAL" clId="{381D7CB2-D2DB-408D-AC2F-8605AFAFDA03}" dt="2022-04-04T11:26:05.231" v="728" actId="20577"/>
          <ac:spMkLst>
            <pc:docMk/>
            <pc:sldMk cId="4073171366" sldId="383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5:57.493" v="718"/>
          <ac:spMkLst>
            <pc:docMk/>
            <pc:sldMk cId="4073171366" sldId="383"/>
            <ac:spMk id="3" creationId="{AC235249-3BA3-417A-91D1-EABA8FE1E24D}"/>
          </ac:spMkLst>
        </pc:spChg>
        <pc:spChg chg="add del mod">
          <ac:chgData name="Florian SANANES" userId="ca52fff7-9f7f-4bcb-a35e-10d127b6d279" providerId="ADAL" clId="{381D7CB2-D2DB-408D-AC2F-8605AFAFDA03}" dt="2022-04-04T11:33:57.069" v="787" actId="478"/>
          <ac:spMkLst>
            <pc:docMk/>
            <pc:sldMk cId="4073171366" sldId="383"/>
            <ac:spMk id="12" creationId="{9989A667-1C2C-4299-B1D5-F89985EB5C68}"/>
          </ac:spMkLst>
        </pc:spChg>
        <pc:picChg chg="add mod">
          <ac:chgData name="Florian SANANES" userId="ca52fff7-9f7f-4bcb-a35e-10d127b6d279" providerId="ADAL" clId="{381D7CB2-D2DB-408D-AC2F-8605AFAFDA03}" dt="2022-04-04T11:25:59.297" v="720" actId="962"/>
          <ac:picMkLst>
            <pc:docMk/>
            <pc:sldMk cId="4073171366" sldId="383"/>
            <ac:picMk id="6" creationId="{7127CA5A-00CC-4FD5-BB4A-1FAD22C0F78A}"/>
          </ac:picMkLst>
        </pc:picChg>
      </pc:sldChg>
      <pc:sldChg chg="addSp delSp modSp add mod">
        <pc:chgData name="Florian SANANES" userId="ca52fff7-9f7f-4bcb-a35e-10d127b6d279" providerId="ADAL" clId="{381D7CB2-D2DB-408D-AC2F-8605AFAFDA03}" dt="2022-04-04T11:28:47.306" v="749" actId="962"/>
        <pc:sldMkLst>
          <pc:docMk/>
          <pc:sldMk cId="1534939779" sldId="384"/>
        </pc:sldMkLst>
        <pc:spChg chg="mod">
          <ac:chgData name="Florian SANANES" userId="ca52fff7-9f7f-4bcb-a35e-10d127b6d279" providerId="ADAL" clId="{381D7CB2-D2DB-408D-AC2F-8605AFAFDA03}" dt="2022-04-04T11:28:39.343" v="746" actId="20577"/>
          <ac:spMkLst>
            <pc:docMk/>
            <pc:sldMk cId="1534939779" sldId="384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8:44.533" v="747"/>
          <ac:spMkLst>
            <pc:docMk/>
            <pc:sldMk cId="1534939779" sldId="384"/>
            <ac:spMk id="3" creationId="{AC235249-3BA3-417A-91D1-EABA8FE1E24D}"/>
          </ac:spMkLst>
        </pc:spChg>
        <pc:picChg chg="add mod">
          <ac:chgData name="Florian SANANES" userId="ca52fff7-9f7f-4bcb-a35e-10d127b6d279" providerId="ADAL" clId="{381D7CB2-D2DB-408D-AC2F-8605AFAFDA03}" dt="2022-04-04T11:28:47.306" v="749" actId="962"/>
          <ac:picMkLst>
            <pc:docMk/>
            <pc:sldMk cId="1534939779" sldId="384"/>
            <ac:picMk id="6" creationId="{8C0C0592-08D0-41DE-88DA-87D18AC91579}"/>
          </ac:picMkLst>
        </pc:picChg>
      </pc:sldChg>
      <pc:sldChg chg="addSp delSp modSp add mod">
        <pc:chgData name="Florian SANANES" userId="ca52fff7-9f7f-4bcb-a35e-10d127b6d279" providerId="ADAL" clId="{381D7CB2-D2DB-408D-AC2F-8605AFAFDA03}" dt="2022-04-04T11:29:28.975" v="757" actId="1076"/>
        <pc:sldMkLst>
          <pc:docMk/>
          <pc:sldMk cId="3166659996" sldId="385"/>
        </pc:sldMkLst>
        <pc:spChg chg="mod">
          <ac:chgData name="Florian SANANES" userId="ca52fff7-9f7f-4bcb-a35e-10d127b6d279" providerId="ADAL" clId="{381D7CB2-D2DB-408D-AC2F-8605AFAFDA03}" dt="2022-04-04T11:28:53.718" v="750"/>
          <ac:spMkLst>
            <pc:docMk/>
            <pc:sldMk cId="3166659996" sldId="385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9:14.197" v="752"/>
          <ac:spMkLst>
            <pc:docMk/>
            <pc:sldMk cId="3166659996" sldId="385"/>
            <ac:spMk id="3" creationId="{AC235249-3BA3-417A-91D1-EABA8FE1E24D}"/>
          </ac:spMkLst>
        </pc:spChg>
        <pc:picChg chg="add mod">
          <ac:chgData name="Florian SANANES" userId="ca52fff7-9f7f-4bcb-a35e-10d127b6d279" providerId="ADAL" clId="{381D7CB2-D2DB-408D-AC2F-8605AFAFDA03}" dt="2022-04-04T11:29:28.975" v="757" actId="1076"/>
          <ac:picMkLst>
            <pc:docMk/>
            <pc:sldMk cId="3166659996" sldId="385"/>
            <ac:picMk id="6" creationId="{D4B4BCF1-2EFD-4525-906B-611D8C23C286}"/>
          </ac:picMkLst>
        </pc:picChg>
      </pc:sldChg>
      <pc:sldChg chg="modSp add mod modAnim">
        <pc:chgData name="Florian SANANES" userId="ca52fff7-9f7f-4bcb-a35e-10d127b6d279" providerId="ADAL" clId="{381D7CB2-D2DB-408D-AC2F-8605AFAFDA03}" dt="2022-04-04T11:57:06.041" v="1986"/>
        <pc:sldMkLst>
          <pc:docMk/>
          <pc:sldMk cId="826466739" sldId="386"/>
        </pc:sldMkLst>
        <pc:spChg chg="mod">
          <ac:chgData name="Florian SANANES" userId="ca52fff7-9f7f-4bcb-a35e-10d127b6d279" providerId="ADAL" clId="{381D7CB2-D2DB-408D-AC2F-8605AFAFDA03}" dt="2022-04-04T11:38:08.544" v="974" actId="20577"/>
          <ac:spMkLst>
            <pc:docMk/>
            <pc:sldMk cId="826466739" sldId="386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46:38.808" v="1355" actId="20577"/>
          <ac:spMkLst>
            <pc:docMk/>
            <pc:sldMk cId="826466739" sldId="386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7:08.114" v="1987"/>
        <pc:sldMkLst>
          <pc:docMk/>
          <pc:sldMk cId="3102542048" sldId="387"/>
        </pc:sldMkLst>
        <pc:spChg chg="mod">
          <ac:chgData name="Florian SANANES" userId="ca52fff7-9f7f-4bcb-a35e-10d127b6d279" providerId="ADAL" clId="{381D7CB2-D2DB-408D-AC2F-8605AFAFDA03}" dt="2022-04-04T11:50:17.620" v="1623" actId="20577"/>
          <ac:spMkLst>
            <pc:docMk/>
            <pc:sldMk cId="3102542048" sldId="387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1:43.694" v="1728" actId="20577"/>
          <ac:spMkLst>
            <pc:docMk/>
            <pc:sldMk cId="3102542048" sldId="387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7:10.265" v="1988"/>
        <pc:sldMkLst>
          <pc:docMk/>
          <pc:sldMk cId="4265973636" sldId="388"/>
        </pc:sldMkLst>
        <pc:spChg chg="mod">
          <ac:chgData name="Florian SANANES" userId="ca52fff7-9f7f-4bcb-a35e-10d127b6d279" providerId="ADAL" clId="{381D7CB2-D2DB-408D-AC2F-8605AFAFDA03}" dt="2022-04-04T11:51:55.717" v="1735" actId="20577"/>
          <ac:spMkLst>
            <pc:docMk/>
            <pc:sldMk cId="4265973636" sldId="388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6:06.313" v="1985" actId="114"/>
          <ac:spMkLst>
            <pc:docMk/>
            <pc:sldMk cId="4265973636" sldId="388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2:22:34.371" v="2402" actId="20577"/>
        <pc:sldMkLst>
          <pc:docMk/>
          <pc:sldMk cId="3041737308" sldId="389"/>
        </pc:sldMkLst>
        <pc:spChg chg="mod">
          <ac:chgData name="Florian SANANES" userId="ca52fff7-9f7f-4bcb-a35e-10d127b6d279" providerId="ADAL" clId="{381D7CB2-D2DB-408D-AC2F-8605AFAFDA03}" dt="2022-04-04T12:20:57.303" v="2162" actId="20577"/>
          <ac:spMkLst>
            <pc:docMk/>
            <pc:sldMk cId="3041737308" sldId="389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2:22:34.371" v="2402" actId="20577"/>
          <ac:spMkLst>
            <pc:docMk/>
            <pc:sldMk cId="3041737308" sldId="389"/>
            <ac:spMk id="3" creationId="{AC235249-3BA3-417A-91D1-EABA8FE1E24D}"/>
          </ac:spMkLst>
        </pc:spChg>
      </pc:sldChg>
      <pc:sldChg chg="modSp add del modAnim">
        <pc:chgData name="Florian SANANES" userId="ca52fff7-9f7f-4bcb-a35e-10d127b6d279" providerId="ADAL" clId="{381D7CB2-D2DB-408D-AC2F-8605AFAFDA03}" dt="2022-04-04T12:36:58.734" v="2450" actId="47"/>
        <pc:sldMkLst>
          <pc:docMk/>
          <pc:sldMk cId="3061115836" sldId="390"/>
        </pc:sldMkLst>
        <pc:spChg chg="mod">
          <ac:chgData name="Florian SANANES" userId="ca52fff7-9f7f-4bcb-a35e-10d127b6d279" providerId="ADAL" clId="{381D7CB2-D2DB-408D-AC2F-8605AFAFDA03}" dt="2022-04-04T12:36:45.161" v="2449" actId="20577"/>
          <ac:spMkLst>
            <pc:docMk/>
            <pc:sldMk cId="3061115836" sldId="390"/>
            <ac:spMk id="3" creationId="{AC235249-3BA3-417A-91D1-EABA8FE1E2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C084A-F756-4AC2-AC69-ADF3D44E38C6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266E-375D-4D39-B40A-E7BECD98E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9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3AA-1216-4E90-81AA-2E00D0E363B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AE49-8B15-412E-A57F-73C78B820A1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C3AA-335E-4563-BF3A-69FDBB2B12C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B285-5BD3-4257-A95A-A9F267713CB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8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9125-82B2-4735-8C43-51591A28700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CC6F-A886-45CB-B2D0-63125D8BCC11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E32-1EE7-4966-A6B7-4E97198478D9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119E-A2DE-4781-AA0E-B57B9CD29F7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70E3-B76E-41F6-8805-507E49FD44C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ACE-1B95-4EF0-B89C-89B7184F301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AC9C-10D3-442D-BD12-5E3FE49C876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ACA-EF9F-4CE6-A552-C28BEA444A2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CA92-D0CD-4826-9E88-9B16A886F236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85AC-57D9-497A-B69F-7ABFF21FDE7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095A-E335-479D-BD95-5F02822B2F5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B573-C855-4818-945C-4F858E1A2DA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357-E9CD-458D-8FB9-D4560FCA24C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767B20-C958-4D65-96B7-32E42A6D317E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analyticsinsight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4BC288-E8FC-4F8D-B314-CFB456AC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297" y="2080620"/>
            <a:ext cx="3352375" cy="963387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rgbClr val="EBEBEB"/>
                </a:solidFill>
              </a:rPr>
              <a:t>Python</a:t>
            </a:r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FD53E-DA61-48D0-94EE-DD6D0F32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41B7F4-E1B5-453D-AF76-C5CADC48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6057"/>
            <a:ext cx="1401943" cy="1401943"/>
          </a:xfrm>
          <a:prstGeom prst="rect">
            <a:avLst/>
          </a:prstGeom>
          <a:effectLst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6F072A-C58D-4420-A21C-CECEEC83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53" y="1143000"/>
            <a:ext cx="4410656" cy="4410656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BB0CADB3-FA11-4BFA-B56F-D65F634ADC0A}"/>
              </a:ext>
            </a:extLst>
          </p:cNvPr>
          <p:cNvSpPr txBox="1">
            <a:spLocks/>
          </p:cNvSpPr>
          <p:nvPr/>
        </p:nvSpPr>
        <p:spPr>
          <a:xfrm>
            <a:off x="8493509" y="4061211"/>
            <a:ext cx="2697230" cy="52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fr-FR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Florian Sananes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7E9BD-0B84-4BF9-A28B-A05FF23C1947}"/>
              </a:ext>
            </a:extLst>
          </p:cNvPr>
          <p:cNvSpPr txBox="1"/>
          <p:nvPr/>
        </p:nvSpPr>
        <p:spPr>
          <a:xfrm>
            <a:off x="9405425" y="3044007"/>
            <a:ext cx="131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63709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Algorithme simple.</a:t>
            </a:r>
          </a:p>
          <a:p>
            <a:pPr lvl="1"/>
            <a:r>
              <a:rPr lang="fr-FR" dirty="0"/>
              <a:t>Apprentissage non supervisé.</a:t>
            </a:r>
          </a:p>
          <a:p>
            <a:r>
              <a:rPr lang="fr-FR" dirty="0"/>
              <a:t>Inconvénients :</a:t>
            </a:r>
          </a:p>
          <a:p>
            <a:pPr lvl="1"/>
            <a:r>
              <a:rPr lang="fr-FR" dirty="0"/>
              <a:t>Le nombre de clusters doit être connu.</a:t>
            </a:r>
          </a:p>
          <a:p>
            <a:pPr lvl="1"/>
            <a:r>
              <a:rPr lang="fr-FR" dirty="0"/>
              <a:t>Très sensible aux conditions initiales.</a:t>
            </a:r>
          </a:p>
          <a:p>
            <a:pPr lvl="1"/>
            <a:r>
              <a:rPr lang="fr-FR" dirty="0"/>
              <a:t>Peu échouer si un centroïde n’a aucun point qui lui est assigné.</a:t>
            </a:r>
          </a:p>
          <a:p>
            <a:pPr lvl="1"/>
            <a:r>
              <a:rPr lang="fr-FR" dirty="0"/>
              <a:t>Sépare mal les clusters allongés.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78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Le partitionnement final dépend largement des conditions initiales, il est donc conseillé de lancer plusieurs fois l’algorithme pour obtenir le meilleur résultat possible.</a:t>
            </a:r>
          </a:p>
          <a:p>
            <a:r>
              <a:rPr lang="fr-FR" dirty="0"/>
              <a:t>Pour juger de la qualité d’un partitionnement, on calcule la moyenne des distances entre les données et leur centroïde le plus proche. Plus la valeur est basse, mieux c’est.</a:t>
            </a:r>
          </a:p>
        </p:txBody>
      </p:sp>
    </p:spTree>
    <p:extLst>
      <p:ext uri="{BB962C8B-B14F-4D97-AF65-F5344CB8AC3E}">
        <p14:creationId xmlns:p14="http://schemas.microsoft.com/office/powerpoint/2010/main" val="304173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Lecture de données au format csv, afin d’y appliquer l’algorithme k-means.</a:t>
            </a:r>
          </a:p>
          <a:p>
            <a:r>
              <a:rPr lang="fr-FR" dirty="0"/>
              <a:t>Implémentation de l’algorithme k-means en 2 et 3 dimensions.</a:t>
            </a:r>
          </a:p>
          <a:p>
            <a:r>
              <a:rPr lang="fr-FR" dirty="0"/>
              <a:t>Écriture du partitionnement au format csv, en suivant des spécifications données.</a:t>
            </a:r>
          </a:p>
          <a:p>
            <a:r>
              <a:rPr lang="fr-FR" dirty="0"/>
              <a:t>Affichage des résultats par un code qui vous sera fournit.</a:t>
            </a:r>
          </a:p>
          <a:p>
            <a:r>
              <a:rPr lang="fr-FR" dirty="0"/>
              <a:t>Bonus: voir le document sur les spécifications.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54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Pas de copier-coller entre groupe, ou depuis internet.</a:t>
            </a:r>
          </a:p>
          <a:p>
            <a:r>
              <a:rPr lang="fr-FR" dirty="0"/>
              <a:t>Pas de librairie Python non standard utilisée, à l’exception éventuelle de </a:t>
            </a:r>
            <a:r>
              <a:rPr lang="fr-FR" i="1" dirty="0"/>
              <a:t>numpy</a:t>
            </a:r>
            <a:r>
              <a:rPr lang="fr-FR" dirty="0"/>
              <a:t> pour des calculs simples (e.g distance) et </a:t>
            </a:r>
            <a:r>
              <a:rPr lang="fr-FR" i="1" dirty="0"/>
              <a:t>matplotlib</a:t>
            </a:r>
            <a:r>
              <a:rPr lang="fr-FR" dirty="0"/>
              <a:t> ou </a:t>
            </a:r>
            <a:r>
              <a:rPr lang="fr-FR" i="1" dirty="0"/>
              <a:t>pyqtgraph</a:t>
            </a:r>
            <a:r>
              <a:rPr lang="fr-FR" dirty="0"/>
              <a:t> pour la visualisation.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973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Crédits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https://www.researchgate.net/</a:t>
            </a:r>
          </a:p>
          <a:p>
            <a:r>
              <a:rPr lang="fr-FR" dirty="0">
                <a:hlinkClick r:id="rId2"/>
              </a:rPr>
              <a:t>https://analyticsinsights.io</a:t>
            </a:r>
            <a:endParaRPr lang="fr-FR" dirty="0"/>
          </a:p>
          <a:p>
            <a:r>
              <a:rPr lang="fr-FR" dirty="0">
                <a:hlinkClick r:id="rId3"/>
              </a:rPr>
              <a:t>https://towardsdatascience.com/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64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01/05 à minuit: Rendu du projet (par </a:t>
            </a:r>
            <a:r>
              <a:rPr lang="fr-FR"/>
              <a:t>mail)</a:t>
            </a:r>
            <a:endParaRPr lang="fr-FR" dirty="0"/>
          </a:p>
          <a:p>
            <a:r>
              <a:rPr lang="fr-FR" dirty="0"/>
              <a:t>02/05 de 15h à 17h: Soutenance du projet</a:t>
            </a:r>
          </a:p>
          <a:p>
            <a:r>
              <a:rPr lang="fr-FR" dirty="0"/>
              <a:t>26/05 de 10h à 12h: Examen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37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252963-5A1B-4E49-9B73-97FFA253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43" y="2353009"/>
            <a:ext cx="7984334" cy="19588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Projet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4C4B10-3747-4539-A455-305B6FDA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6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2523646"/>
            <a:ext cx="6420019" cy="3881636"/>
          </a:xfrm>
        </p:spPr>
        <p:txBody>
          <a:bodyPr>
            <a:normAutofit/>
          </a:bodyPr>
          <a:lstStyle/>
          <a:p>
            <a:r>
              <a:rPr lang="fr-FR" dirty="0"/>
              <a:t>Projet de groupe (n≈3)</a:t>
            </a:r>
          </a:p>
          <a:p>
            <a:r>
              <a:rPr lang="fr-FR" dirty="0"/>
              <a:t>Thème: machine learning</a:t>
            </a:r>
          </a:p>
          <a:p>
            <a:r>
              <a:rPr lang="fr-FR" dirty="0"/>
              <a:t>But: clustering (partitionnement) non supervisé.</a:t>
            </a:r>
          </a:p>
          <a:p>
            <a:r>
              <a:rPr lang="fr-FR" dirty="0"/>
              <a:t>Application: découverte des caractéristiques des données, classification.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E3BBEC-FE83-4ACA-886F-AB93EAF4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87" y="2682975"/>
            <a:ext cx="5014307" cy="3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Algorithme: </a:t>
            </a:r>
            <a:r>
              <a:rPr lang="fr-FR" i="1" dirty="0"/>
              <a:t>k-means</a:t>
            </a:r>
          </a:p>
          <a:p>
            <a:r>
              <a:rPr lang="fr-FR" dirty="0"/>
              <a:t>Entrées: collections de </a:t>
            </a:r>
            <a:r>
              <a:rPr lang="fr-FR" i="1" dirty="0"/>
              <a:t>n</a:t>
            </a:r>
            <a:r>
              <a:rPr lang="fr-FR" dirty="0"/>
              <a:t> points en dimension </a:t>
            </a:r>
            <a:r>
              <a:rPr lang="fr-FR" i="1" dirty="0"/>
              <a:t>d</a:t>
            </a:r>
            <a:r>
              <a:rPr lang="fr-FR" dirty="0"/>
              <a:t>.</a:t>
            </a:r>
          </a:p>
          <a:p>
            <a:r>
              <a:rPr lang="fr-FR" dirty="0"/>
              <a:t>Paramètres: nombre </a:t>
            </a:r>
            <a:r>
              <a:rPr lang="fr-FR" i="1" dirty="0"/>
              <a:t>k</a:t>
            </a:r>
            <a:r>
              <a:rPr lang="fr-FR" dirty="0"/>
              <a:t> de </a:t>
            </a:r>
            <a:r>
              <a:rPr lang="fr-FR" i="1" dirty="0"/>
              <a:t>clusters</a:t>
            </a:r>
            <a:r>
              <a:rPr lang="fr-FR" dirty="0"/>
              <a:t> (i.e. amas).</a:t>
            </a:r>
          </a:p>
          <a:p>
            <a:r>
              <a:rPr lang="fr-FR" dirty="0"/>
              <a:t>Optionnel: nombre maximum d’itérations.</a:t>
            </a:r>
          </a:p>
          <a:p>
            <a:r>
              <a:rPr lang="fr-FR" dirty="0"/>
              <a:t>Sortie: une liste de points appelés </a:t>
            </a:r>
            <a:r>
              <a:rPr lang="fr-FR" i="1" dirty="0"/>
              <a:t>centroïdes</a:t>
            </a:r>
            <a:r>
              <a:rPr lang="fr-FR" dirty="0"/>
              <a:t>, et un partitionnement des points d’entrées par rapport à chaque centroïde.</a:t>
            </a:r>
          </a:p>
        </p:txBody>
      </p:sp>
    </p:spTree>
    <p:extLst>
      <p:ext uri="{BB962C8B-B14F-4D97-AF65-F5344CB8AC3E}">
        <p14:creationId xmlns:p14="http://schemas.microsoft.com/office/powerpoint/2010/main" val="162281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K-means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27CA5A-00CC-4FD5-BB4A-1FAD22C0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2605087"/>
            <a:ext cx="9305925" cy="3876675"/>
          </a:xfrm>
        </p:spPr>
      </p:pic>
    </p:spTree>
    <p:extLst>
      <p:ext uri="{BB962C8B-B14F-4D97-AF65-F5344CB8AC3E}">
        <p14:creationId xmlns:p14="http://schemas.microsoft.com/office/powerpoint/2010/main" val="407317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Fonctionnement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C0C0592-08D0-41DE-88DA-87D18AC91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31" y="2638425"/>
            <a:ext cx="10706100" cy="3810000"/>
          </a:xfrm>
        </p:spPr>
      </p:pic>
    </p:spTree>
    <p:extLst>
      <p:ext uri="{BB962C8B-B14F-4D97-AF65-F5344CB8AC3E}">
        <p14:creationId xmlns:p14="http://schemas.microsoft.com/office/powerpoint/2010/main" val="153493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Fonctionnement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D4B4BCF1-2EFD-4525-906B-611D8C23C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485" y="2375069"/>
            <a:ext cx="4459030" cy="4333029"/>
          </a:xfrm>
        </p:spPr>
      </p:pic>
    </p:spTree>
    <p:extLst>
      <p:ext uri="{BB962C8B-B14F-4D97-AF65-F5344CB8AC3E}">
        <p14:creationId xmlns:p14="http://schemas.microsoft.com/office/powerpoint/2010/main" val="316665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Détails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Initialisation des centroïdes:</a:t>
            </a:r>
          </a:p>
          <a:p>
            <a:pPr lvl="1"/>
            <a:r>
              <a:rPr lang="fr-FR" dirty="0"/>
              <a:t>Choisir </a:t>
            </a:r>
            <a:r>
              <a:rPr lang="fr-FR" i="1" dirty="0"/>
              <a:t>k</a:t>
            </a:r>
            <a:r>
              <a:rPr lang="fr-FR" dirty="0"/>
              <a:t> points </a:t>
            </a:r>
            <a:r>
              <a:rPr lang="fr-FR" u="sng" dirty="0"/>
              <a:t>distincts</a:t>
            </a:r>
            <a:r>
              <a:rPr lang="fr-FR" dirty="0"/>
              <a:t> parmi les données.</a:t>
            </a:r>
          </a:p>
          <a:p>
            <a:r>
              <a:rPr lang="fr-FR" dirty="0"/>
              <a:t>Construction des nouveaux centroïdes:</a:t>
            </a:r>
          </a:p>
          <a:p>
            <a:pPr lvl="1"/>
            <a:r>
              <a:rPr lang="fr-FR" dirty="0"/>
              <a:t>Assigner chaque donnée au plus proche centroïde.</a:t>
            </a:r>
          </a:p>
          <a:p>
            <a:pPr lvl="1"/>
            <a:r>
              <a:rPr lang="fr-FR" dirty="0"/>
              <a:t>Pour chaque centroïde, calculer le point moyen (centre de gravité) des points qui lui sont assignés. Les </a:t>
            </a:r>
            <a:r>
              <a:rPr lang="fr-FR" i="1" dirty="0"/>
              <a:t>k</a:t>
            </a:r>
            <a:r>
              <a:rPr lang="fr-FR" dirty="0"/>
              <a:t> points ainsi créés seront les nouveaux centroïdes.</a:t>
            </a:r>
          </a:p>
          <a:p>
            <a:r>
              <a:rPr lang="fr-FR" dirty="0"/>
              <a:t>Répéter tant que de nouveaux centroïdes sont produits, ou que la distance moyenne des points à leur centroïde ne baisse plus, </a:t>
            </a:r>
            <a:r>
              <a:rPr lang="fr-FR"/>
              <a:t>ou tant </a:t>
            </a:r>
            <a:r>
              <a:rPr lang="fr-FR" dirty="0"/>
              <a:t>que le nombre d’itération ne dépasse pas un seuil choisit.</a:t>
            </a:r>
          </a:p>
        </p:txBody>
      </p:sp>
    </p:spTree>
    <p:extLst>
      <p:ext uri="{BB962C8B-B14F-4D97-AF65-F5344CB8AC3E}">
        <p14:creationId xmlns:p14="http://schemas.microsoft.com/office/powerpoint/2010/main" val="82646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7F7F7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2348</TotalTime>
  <Words>454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Times New Roman</vt:lpstr>
      <vt:lpstr>Verdana</vt:lpstr>
      <vt:lpstr>Wingdings 3</vt:lpstr>
      <vt:lpstr>Ion</vt:lpstr>
      <vt:lpstr>Python</vt:lpstr>
      <vt:lpstr>Planning</vt:lpstr>
      <vt:lpstr>Projet</vt:lpstr>
      <vt:lpstr>Projet</vt:lpstr>
      <vt:lpstr>Algorithme</vt:lpstr>
      <vt:lpstr>K-means</vt:lpstr>
      <vt:lpstr>Fonctionnement</vt:lpstr>
      <vt:lpstr>Fonctionnement</vt:lpstr>
      <vt:lpstr>Détails</vt:lpstr>
      <vt:lpstr>Avantages et inconvénients</vt:lpstr>
      <vt:lpstr>Remarques</vt:lpstr>
      <vt:lpstr>Attendus</vt:lpstr>
      <vt:lpstr>Règles</vt:lpstr>
      <vt:lpstr>Crédits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SANANES</dc:creator>
  <cp:lastModifiedBy>Florian SANANES</cp:lastModifiedBy>
  <cp:revision>1183</cp:revision>
  <dcterms:created xsi:type="dcterms:W3CDTF">2022-02-17T23:57:44Z</dcterms:created>
  <dcterms:modified xsi:type="dcterms:W3CDTF">2023-03-09T17:16:18Z</dcterms:modified>
</cp:coreProperties>
</file>